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43"/>
  </p:notesMasterIdLst>
  <p:sldIdLst>
    <p:sldId id="256" r:id="rId5"/>
    <p:sldId id="271" r:id="rId6"/>
    <p:sldId id="272" r:id="rId7"/>
    <p:sldId id="278" r:id="rId8"/>
    <p:sldId id="273" r:id="rId9"/>
    <p:sldId id="274" r:id="rId10"/>
    <p:sldId id="275" r:id="rId11"/>
    <p:sldId id="276" r:id="rId12"/>
    <p:sldId id="310" r:id="rId13"/>
    <p:sldId id="277"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5" r:id="rId29"/>
    <p:sldId id="293" r:id="rId30"/>
    <p:sldId id="294" r:id="rId31"/>
    <p:sldId id="296" r:id="rId32"/>
    <p:sldId id="302" r:id="rId33"/>
    <p:sldId id="303" r:id="rId34"/>
    <p:sldId id="304" r:id="rId35"/>
    <p:sldId id="297" r:id="rId36"/>
    <p:sldId id="298" r:id="rId37"/>
    <p:sldId id="299" r:id="rId38"/>
    <p:sldId id="300" r:id="rId39"/>
    <p:sldId id="308" r:id="rId40"/>
    <p:sldId id="305" r:id="rId41"/>
    <p:sldId id="306" r:id="rId4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1EDC5-E2AD-32DB-A7D3-1CA36A1D6057}" v="2" dt="2023-12-21T07:54:37.155"/>
    <p1510:client id="{0BBF0080-0324-72F7-E23E-27E5BA3F84B3}" v="4" dt="2023-12-21T07:16:53.312"/>
    <p1510:client id="{A0AFB4C5-8E78-E9C8-8024-689EC1DB36EE}" v="2" dt="2023-12-21T08:42:23.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0795E323-7F77-4647-8A30-95D0DEF5B9C0}"/>
    <pc:docChg chg="modSld">
      <pc:chgData name="Lisa Skutin" userId="e4239b0f-56d2-4be1-8616-e7789551b35a" providerId="ADAL" clId="{0795E323-7F77-4647-8A30-95D0DEF5B9C0}" dt="2023-12-19T12:45:47.429" v="15" actId="20577"/>
      <pc:docMkLst>
        <pc:docMk/>
      </pc:docMkLst>
      <pc:sldChg chg="modSp mod">
        <pc:chgData name="Lisa Skutin" userId="e4239b0f-56d2-4be1-8616-e7789551b35a" providerId="ADAL" clId="{0795E323-7F77-4647-8A30-95D0DEF5B9C0}" dt="2023-12-19T10:17:07.977" v="8" actId="5793"/>
        <pc:sldMkLst>
          <pc:docMk/>
          <pc:sldMk cId="2628482158" sldId="272"/>
        </pc:sldMkLst>
        <pc:spChg chg="mod">
          <ac:chgData name="Lisa Skutin" userId="e4239b0f-56d2-4be1-8616-e7789551b35a" providerId="ADAL" clId="{0795E323-7F77-4647-8A30-95D0DEF5B9C0}" dt="2023-12-19T10:17:07.977" v="8" actId="5793"/>
          <ac:spMkLst>
            <pc:docMk/>
            <pc:sldMk cId="2628482158" sldId="272"/>
            <ac:spMk id="3" creationId="{28F3E7F2-C204-41BB-3B0B-1E0F13102BFC}"/>
          </ac:spMkLst>
        </pc:spChg>
      </pc:sldChg>
      <pc:sldChg chg="modSp mod">
        <pc:chgData name="Lisa Skutin" userId="e4239b0f-56d2-4be1-8616-e7789551b35a" providerId="ADAL" clId="{0795E323-7F77-4647-8A30-95D0DEF5B9C0}" dt="2023-12-19T12:45:47.429" v="15" actId="20577"/>
        <pc:sldMkLst>
          <pc:docMk/>
          <pc:sldMk cId="1246144101" sldId="283"/>
        </pc:sldMkLst>
        <pc:spChg chg="mod">
          <ac:chgData name="Lisa Skutin" userId="e4239b0f-56d2-4be1-8616-e7789551b35a" providerId="ADAL" clId="{0795E323-7F77-4647-8A30-95D0DEF5B9C0}" dt="2023-12-19T12:45:47.429" v="15" actId="20577"/>
          <ac:spMkLst>
            <pc:docMk/>
            <pc:sldMk cId="1246144101" sldId="283"/>
            <ac:spMk id="4" creationId="{0866F152-6A57-34C3-E18E-FF9DF5F03E82}"/>
          </ac:spMkLst>
        </pc:spChg>
      </pc:sldChg>
    </pc:docChg>
  </pc:docChgLst>
  <pc:docChgLst>
    <pc:chgData name="Lisa Skutin" userId="e4239b0f-56d2-4be1-8616-e7789551b35a" providerId="ADAL" clId="{838E9937-6E50-497C-8CA6-90DCFD58CB77}"/>
    <pc:docChg chg="undo custSel modSld">
      <pc:chgData name="Lisa Skutin" userId="e4239b0f-56d2-4be1-8616-e7789551b35a" providerId="ADAL" clId="{838E9937-6E50-497C-8CA6-90DCFD58CB77}" dt="2023-12-21T07:44:39.579" v="535" actId="14100"/>
      <pc:docMkLst>
        <pc:docMk/>
      </pc:docMkLst>
      <pc:sldChg chg="modSp mod">
        <pc:chgData name="Lisa Skutin" userId="e4239b0f-56d2-4be1-8616-e7789551b35a" providerId="ADAL" clId="{838E9937-6E50-497C-8CA6-90DCFD58CB77}" dt="2023-12-21T07:28:08.128" v="495" actId="207"/>
        <pc:sldMkLst>
          <pc:docMk/>
          <pc:sldMk cId="2628482158" sldId="272"/>
        </pc:sldMkLst>
        <pc:spChg chg="mod">
          <ac:chgData name="Lisa Skutin" userId="e4239b0f-56d2-4be1-8616-e7789551b35a" providerId="ADAL" clId="{838E9937-6E50-497C-8CA6-90DCFD58CB77}" dt="2023-12-21T07:28:08.128" v="495" actId="207"/>
          <ac:spMkLst>
            <pc:docMk/>
            <pc:sldMk cId="2628482158" sldId="272"/>
            <ac:spMk id="3" creationId="{28F3E7F2-C204-41BB-3B0B-1E0F13102BFC}"/>
          </ac:spMkLst>
        </pc:spChg>
      </pc:sldChg>
      <pc:sldChg chg="modSp mod">
        <pc:chgData name="Lisa Skutin" userId="e4239b0f-56d2-4be1-8616-e7789551b35a" providerId="ADAL" clId="{838E9937-6E50-497C-8CA6-90DCFD58CB77}" dt="2023-12-21T07:27:46.867" v="486" actId="404"/>
        <pc:sldMkLst>
          <pc:docMk/>
          <pc:sldMk cId="2713861236" sldId="273"/>
        </pc:sldMkLst>
        <pc:spChg chg="mod">
          <ac:chgData name="Lisa Skutin" userId="e4239b0f-56d2-4be1-8616-e7789551b35a" providerId="ADAL" clId="{838E9937-6E50-497C-8CA6-90DCFD58CB77}" dt="2023-12-21T07:27:46.867" v="486" actId="404"/>
          <ac:spMkLst>
            <pc:docMk/>
            <pc:sldMk cId="2713861236" sldId="273"/>
            <ac:spMk id="7" creationId="{BAF14430-D7EB-E9E5-8541-C8A0EC95C77D}"/>
          </ac:spMkLst>
        </pc:spChg>
      </pc:sldChg>
      <pc:sldChg chg="modSp mod">
        <pc:chgData name="Lisa Skutin" userId="e4239b0f-56d2-4be1-8616-e7789551b35a" providerId="ADAL" clId="{838E9937-6E50-497C-8CA6-90DCFD58CB77}" dt="2023-12-21T07:27:35.634" v="484" actId="5793"/>
        <pc:sldMkLst>
          <pc:docMk/>
          <pc:sldMk cId="2359017253" sldId="274"/>
        </pc:sldMkLst>
        <pc:spChg chg="mod">
          <ac:chgData name="Lisa Skutin" userId="e4239b0f-56d2-4be1-8616-e7789551b35a" providerId="ADAL" clId="{838E9937-6E50-497C-8CA6-90DCFD58CB77}" dt="2023-12-21T07:27:35.634" v="484" actId="5793"/>
          <ac:spMkLst>
            <pc:docMk/>
            <pc:sldMk cId="2359017253" sldId="274"/>
            <ac:spMk id="3" creationId="{EB17DEAC-DA5F-7D84-043D-CAE288C9A738}"/>
          </ac:spMkLst>
        </pc:spChg>
      </pc:sldChg>
      <pc:sldChg chg="modSp mod">
        <pc:chgData name="Lisa Skutin" userId="e4239b0f-56d2-4be1-8616-e7789551b35a" providerId="ADAL" clId="{838E9937-6E50-497C-8CA6-90DCFD58CB77}" dt="2023-12-21T07:27:22.032" v="480" actId="403"/>
        <pc:sldMkLst>
          <pc:docMk/>
          <pc:sldMk cId="1398003908" sldId="275"/>
        </pc:sldMkLst>
        <pc:spChg chg="mod">
          <ac:chgData name="Lisa Skutin" userId="e4239b0f-56d2-4be1-8616-e7789551b35a" providerId="ADAL" clId="{838E9937-6E50-497C-8CA6-90DCFD58CB77}" dt="2023-12-21T07:27:22.032" v="480" actId="403"/>
          <ac:spMkLst>
            <pc:docMk/>
            <pc:sldMk cId="1398003908" sldId="275"/>
            <ac:spMk id="3" creationId="{9B3FF026-C6D7-FE78-8B8C-00ABCB1A8375}"/>
          </ac:spMkLst>
        </pc:spChg>
      </pc:sldChg>
      <pc:sldChg chg="modSp mod">
        <pc:chgData name="Lisa Skutin" userId="e4239b0f-56d2-4be1-8616-e7789551b35a" providerId="ADAL" clId="{838E9937-6E50-497C-8CA6-90DCFD58CB77}" dt="2023-12-21T07:27:08.523" v="476" actId="404"/>
        <pc:sldMkLst>
          <pc:docMk/>
          <pc:sldMk cId="44793190" sldId="276"/>
        </pc:sldMkLst>
        <pc:spChg chg="mod">
          <ac:chgData name="Lisa Skutin" userId="e4239b0f-56d2-4be1-8616-e7789551b35a" providerId="ADAL" clId="{838E9937-6E50-497C-8CA6-90DCFD58CB77}" dt="2023-12-21T07:27:08.523" v="476" actId="404"/>
          <ac:spMkLst>
            <pc:docMk/>
            <pc:sldMk cId="44793190" sldId="276"/>
            <ac:spMk id="3" creationId="{6C720351-0BD6-1CFE-37F7-2D1EC7C24F58}"/>
          </ac:spMkLst>
        </pc:spChg>
      </pc:sldChg>
      <pc:sldChg chg="modSp mod">
        <pc:chgData name="Lisa Skutin" userId="e4239b0f-56d2-4be1-8616-e7789551b35a" providerId="ADAL" clId="{838E9937-6E50-497C-8CA6-90DCFD58CB77}" dt="2023-12-21T07:26:43.814" v="469" actId="404"/>
        <pc:sldMkLst>
          <pc:docMk/>
          <pc:sldMk cId="757479486" sldId="277"/>
        </pc:sldMkLst>
        <pc:spChg chg="mod">
          <ac:chgData name="Lisa Skutin" userId="e4239b0f-56d2-4be1-8616-e7789551b35a" providerId="ADAL" clId="{838E9937-6E50-497C-8CA6-90DCFD58CB77}" dt="2023-12-21T07:26:43.814" v="469" actId="404"/>
          <ac:spMkLst>
            <pc:docMk/>
            <pc:sldMk cId="757479486" sldId="277"/>
            <ac:spMk id="3" creationId="{15613F84-6261-C0A3-85B2-09CDEC78E12C}"/>
          </ac:spMkLst>
        </pc:spChg>
      </pc:sldChg>
      <pc:sldChg chg="modSp mod">
        <pc:chgData name="Lisa Skutin" userId="e4239b0f-56d2-4be1-8616-e7789551b35a" providerId="ADAL" clId="{838E9937-6E50-497C-8CA6-90DCFD58CB77}" dt="2023-12-21T07:28:01.987" v="494" actId="5793"/>
        <pc:sldMkLst>
          <pc:docMk/>
          <pc:sldMk cId="3975742978" sldId="278"/>
        </pc:sldMkLst>
        <pc:spChg chg="mod">
          <ac:chgData name="Lisa Skutin" userId="e4239b0f-56d2-4be1-8616-e7789551b35a" providerId="ADAL" clId="{838E9937-6E50-497C-8CA6-90DCFD58CB77}" dt="2023-12-21T07:28:01.987" v="494" actId="5793"/>
          <ac:spMkLst>
            <pc:docMk/>
            <pc:sldMk cId="3975742978" sldId="278"/>
            <ac:spMk id="3" creationId="{BB79685B-37E7-7F6A-2C1E-A2D7FA9F7DF4}"/>
          </ac:spMkLst>
        </pc:spChg>
      </pc:sldChg>
      <pc:sldChg chg="modSp mod">
        <pc:chgData name="Lisa Skutin" userId="e4239b0f-56d2-4be1-8616-e7789551b35a" providerId="ADAL" clId="{838E9937-6E50-497C-8CA6-90DCFD58CB77}" dt="2023-12-21T07:26:32.978" v="466" actId="404"/>
        <pc:sldMkLst>
          <pc:docMk/>
          <pc:sldMk cId="2648436157" sldId="279"/>
        </pc:sldMkLst>
        <pc:spChg chg="mod">
          <ac:chgData name="Lisa Skutin" userId="e4239b0f-56d2-4be1-8616-e7789551b35a" providerId="ADAL" clId="{838E9937-6E50-497C-8CA6-90DCFD58CB77}" dt="2023-12-21T07:26:32.978" v="466" actId="404"/>
          <ac:spMkLst>
            <pc:docMk/>
            <pc:sldMk cId="2648436157" sldId="279"/>
            <ac:spMk id="3" creationId="{8818A09E-5F04-977A-F152-94DF6ADB59DE}"/>
          </ac:spMkLst>
        </pc:spChg>
      </pc:sldChg>
      <pc:sldChg chg="modSp mod">
        <pc:chgData name="Lisa Skutin" userId="e4239b0f-56d2-4be1-8616-e7789551b35a" providerId="ADAL" clId="{838E9937-6E50-497C-8CA6-90DCFD58CB77}" dt="2023-12-21T07:26:19.759" v="464" actId="12"/>
        <pc:sldMkLst>
          <pc:docMk/>
          <pc:sldMk cId="2333941883" sldId="281"/>
        </pc:sldMkLst>
        <pc:spChg chg="mod">
          <ac:chgData name="Lisa Skutin" userId="e4239b0f-56d2-4be1-8616-e7789551b35a" providerId="ADAL" clId="{838E9937-6E50-497C-8CA6-90DCFD58CB77}" dt="2023-12-21T07:26:19.759" v="464" actId="12"/>
          <ac:spMkLst>
            <pc:docMk/>
            <pc:sldMk cId="2333941883" sldId="281"/>
            <ac:spMk id="3" creationId="{5FE63B91-E9D2-FA3F-E554-E444FF897513}"/>
          </ac:spMkLst>
        </pc:spChg>
      </pc:sldChg>
      <pc:sldChg chg="modSp mod">
        <pc:chgData name="Lisa Skutin" userId="e4239b0f-56d2-4be1-8616-e7789551b35a" providerId="ADAL" clId="{838E9937-6E50-497C-8CA6-90DCFD58CB77}" dt="2023-12-21T07:25:58.616" v="458" actId="404"/>
        <pc:sldMkLst>
          <pc:docMk/>
          <pc:sldMk cId="3938223157" sldId="282"/>
        </pc:sldMkLst>
        <pc:spChg chg="mod">
          <ac:chgData name="Lisa Skutin" userId="e4239b0f-56d2-4be1-8616-e7789551b35a" providerId="ADAL" clId="{838E9937-6E50-497C-8CA6-90DCFD58CB77}" dt="2023-12-21T07:25:58.616" v="458" actId="404"/>
          <ac:spMkLst>
            <pc:docMk/>
            <pc:sldMk cId="3938223157" sldId="282"/>
            <ac:spMk id="3" creationId="{6C39E1CF-258F-A6EC-D6EE-A88AE0256F43}"/>
          </ac:spMkLst>
        </pc:spChg>
      </pc:sldChg>
      <pc:sldChg chg="modSp mod">
        <pc:chgData name="Lisa Skutin" userId="e4239b0f-56d2-4be1-8616-e7789551b35a" providerId="ADAL" clId="{838E9937-6E50-497C-8CA6-90DCFD58CB77}" dt="2023-12-21T07:28:21.939" v="498" actId="20577"/>
        <pc:sldMkLst>
          <pc:docMk/>
          <pc:sldMk cId="1961476169" sldId="284"/>
        </pc:sldMkLst>
        <pc:spChg chg="mod">
          <ac:chgData name="Lisa Skutin" userId="e4239b0f-56d2-4be1-8616-e7789551b35a" providerId="ADAL" clId="{838E9937-6E50-497C-8CA6-90DCFD58CB77}" dt="2023-12-21T07:28:21.939" v="498" actId="20577"/>
          <ac:spMkLst>
            <pc:docMk/>
            <pc:sldMk cId="1961476169" sldId="284"/>
            <ac:spMk id="3" creationId="{91980677-EC80-F887-7C74-4CAE7D2ACC1F}"/>
          </ac:spMkLst>
        </pc:spChg>
      </pc:sldChg>
      <pc:sldChg chg="modSp mod">
        <pc:chgData name="Lisa Skutin" userId="e4239b0f-56d2-4be1-8616-e7789551b35a" providerId="ADAL" clId="{838E9937-6E50-497C-8CA6-90DCFD58CB77}" dt="2023-12-21T07:41:50.861" v="499" actId="14100"/>
        <pc:sldMkLst>
          <pc:docMk/>
          <pc:sldMk cId="2280244098" sldId="285"/>
        </pc:sldMkLst>
        <pc:spChg chg="mod">
          <ac:chgData name="Lisa Skutin" userId="e4239b0f-56d2-4be1-8616-e7789551b35a" providerId="ADAL" clId="{838E9937-6E50-497C-8CA6-90DCFD58CB77}" dt="2023-12-21T07:41:50.861" v="499" actId="14100"/>
          <ac:spMkLst>
            <pc:docMk/>
            <pc:sldMk cId="2280244098" sldId="285"/>
            <ac:spMk id="9" creationId="{781E0175-797D-283C-4005-AF57CA9D7E6B}"/>
          </ac:spMkLst>
        </pc:spChg>
      </pc:sldChg>
      <pc:sldChg chg="modSp mod">
        <pc:chgData name="Lisa Skutin" userId="e4239b0f-56d2-4be1-8616-e7789551b35a" providerId="ADAL" clId="{838E9937-6E50-497C-8CA6-90DCFD58CB77}" dt="2023-12-21T07:42:02.215" v="501" actId="14100"/>
        <pc:sldMkLst>
          <pc:docMk/>
          <pc:sldMk cId="1194287086" sldId="286"/>
        </pc:sldMkLst>
        <pc:spChg chg="mod">
          <ac:chgData name="Lisa Skutin" userId="e4239b0f-56d2-4be1-8616-e7789551b35a" providerId="ADAL" clId="{838E9937-6E50-497C-8CA6-90DCFD58CB77}" dt="2023-12-21T07:41:56.836" v="500" actId="14100"/>
          <ac:spMkLst>
            <pc:docMk/>
            <pc:sldMk cId="1194287086" sldId="286"/>
            <ac:spMk id="3" creationId="{DC98986C-8749-04A4-2BDF-5B56B84AD81B}"/>
          </ac:spMkLst>
        </pc:spChg>
        <pc:spChg chg="mod">
          <ac:chgData name="Lisa Skutin" userId="e4239b0f-56d2-4be1-8616-e7789551b35a" providerId="ADAL" clId="{838E9937-6E50-497C-8CA6-90DCFD58CB77}" dt="2023-12-21T07:42:02.215" v="501" actId="14100"/>
          <ac:spMkLst>
            <pc:docMk/>
            <pc:sldMk cId="1194287086" sldId="286"/>
            <ac:spMk id="6" creationId="{16E18BE6-E035-D6DE-B683-8F924936A3A3}"/>
          </ac:spMkLst>
        </pc:spChg>
      </pc:sldChg>
      <pc:sldChg chg="modSp mod">
        <pc:chgData name="Lisa Skutin" userId="e4239b0f-56d2-4be1-8616-e7789551b35a" providerId="ADAL" clId="{838E9937-6E50-497C-8CA6-90DCFD58CB77}" dt="2023-12-21T07:42:12.469" v="503" actId="20577"/>
        <pc:sldMkLst>
          <pc:docMk/>
          <pc:sldMk cId="2398666077" sldId="289"/>
        </pc:sldMkLst>
        <pc:spChg chg="mod">
          <ac:chgData name="Lisa Skutin" userId="e4239b0f-56d2-4be1-8616-e7789551b35a" providerId="ADAL" clId="{838E9937-6E50-497C-8CA6-90DCFD58CB77}" dt="2023-12-21T07:42:12.469" v="503" actId="20577"/>
          <ac:spMkLst>
            <pc:docMk/>
            <pc:sldMk cId="2398666077" sldId="289"/>
            <ac:spMk id="7" creationId="{362D363A-1875-D574-80BB-F6DDD8937134}"/>
          </ac:spMkLst>
        </pc:spChg>
      </pc:sldChg>
      <pc:sldChg chg="modSp mod">
        <pc:chgData name="Lisa Skutin" userId="e4239b0f-56d2-4be1-8616-e7789551b35a" providerId="ADAL" clId="{838E9937-6E50-497C-8CA6-90DCFD58CB77}" dt="2023-12-21T07:42:25.902" v="505" actId="1076"/>
        <pc:sldMkLst>
          <pc:docMk/>
          <pc:sldMk cId="4116638613" sldId="290"/>
        </pc:sldMkLst>
        <pc:spChg chg="mod">
          <ac:chgData name="Lisa Skutin" userId="e4239b0f-56d2-4be1-8616-e7789551b35a" providerId="ADAL" clId="{838E9937-6E50-497C-8CA6-90DCFD58CB77}" dt="2023-12-21T07:42:25.902" v="505" actId="1076"/>
          <ac:spMkLst>
            <pc:docMk/>
            <pc:sldMk cId="4116638613" sldId="290"/>
            <ac:spMk id="3" creationId="{70E2F7A8-5BB4-D92D-CF5D-76E0FA5C85B6}"/>
          </ac:spMkLst>
        </pc:spChg>
      </pc:sldChg>
      <pc:sldChg chg="modSp mod">
        <pc:chgData name="Lisa Skutin" userId="e4239b0f-56d2-4be1-8616-e7789551b35a" providerId="ADAL" clId="{838E9937-6E50-497C-8CA6-90DCFD58CB77}" dt="2023-12-21T07:42:33.864" v="506" actId="14100"/>
        <pc:sldMkLst>
          <pc:docMk/>
          <pc:sldMk cId="2015241543" sldId="292"/>
        </pc:sldMkLst>
        <pc:spChg chg="mod">
          <ac:chgData name="Lisa Skutin" userId="e4239b0f-56d2-4be1-8616-e7789551b35a" providerId="ADAL" clId="{838E9937-6E50-497C-8CA6-90DCFD58CB77}" dt="2023-12-21T07:42:33.864" v="506" actId="14100"/>
          <ac:spMkLst>
            <pc:docMk/>
            <pc:sldMk cId="2015241543" sldId="292"/>
            <ac:spMk id="6" creationId="{683F6793-CA0E-D19D-B8C6-A92BBD4E4FF5}"/>
          </ac:spMkLst>
        </pc:spChg>
      </pc:sldChg>
      <pc:sldChg chg="modSp mod">
        <pc:chgData name="Lisa Skutin" userId="e4239b0f-56d2-4be1-8616-e7789551b35a" providerId="ADAL" clId="{838E9937-6E50-497C-8CA6-90DCFD58CB77}" dt="2023-12-21T07:42:45.239" v="508" actId="14100"/>
        <pc:sldMkLst>
          <pc:docMk/>
          <pc:sldMk cId="1575291111" sldId="293"/>
        </pc:sldMkLst>
        <pc:spChg chg="mod">
          <ac:chgData name="Lisa Skutin" userId="e4239b0f-56d2-4be1-8616-e7789551b35a" providerId="ADAL" clId="{838E9937-6E50-497C-8CA6-90DCFD58CB77}" dt="2023-12-21T07:42:40.629" v="507" actId="1076"/>
          <ac:spMkLst>
            <pc:docMk/>
            <pc:sldMk cId="1575291111" sldId="293"/>
            <ac:spMk id="4" creationId="{58A186B9-1D68-276C-8A35-10FB93CFA33A}"/>
          </ac:spMkLst>
        </pc:spChg>
        <pc:spChg chg="mod">
          <ac:chgData name="Lisa Skutin" userId="e4239b0f-56d2-4be1-8616-e7789551b35a" providerId="ADAL" clId="{838E9937-6E50-497C-8CA6-90DCFD58CB77}" dt="2023-12-21T07:42:45.239" v="508" actId="14100"/>
          <ac:spMkLst>
            <pc:docMk/>
            <pc:sldMk cId="1575291111" sldId="293"/>
            <ac:spMk id="6" creationId="{BA4DDAC0-A513-96BA-FB48-DACA7FFA42AA}"/>
          </ac:spMkLst>
        </pc:spChg>
      </pc:sldChg>
      <pc:sldChg chg="modSp mod">
        <pc:chgData name="Lisa Skutin" userId="e4239b0f-56d2-4be1-8616-e7789551b35a" providerId="ADAL" clId="{838E9937-6E50-497C-8CA6-90DCFD58CB77}" dt="2023-12-21T07:43:05.368" v="516" actId="5793"/>
        <pc:sldMkLst>
          <pc:docMk/>
          <pc:sldMk cId="2256750990" sldId="294"/>
        </pc:sldMkLst>
        <pc:spChg chg="mod">
          <ac:chgData name="Lisa Skutin" userId="e4239b0f-56d2-4be1-8616-e7789551b35a" providerId="ADAL" clId="{838E9937-6E50-497C-8CA6-90DCFD58CB77}" dt="2023-12-21T07:43:05.368" v="516" actId="5793"/>
          <ac:spMkLst>
            <pc:docMk/>
            <pc:sldMk cId="2256750990" sldId="294"/>
            <ac:spMk id="3" creationId="{1C4903BC-5E61-A7EF-A93B-F52CB7C04E0C}"/>
          </ac:spMkLst>
        </pc:spChg>
      </pc:sldChg>
      <pc:sldChg chg="modSp mod">
        <pc:chgData name="Lisa Skutin" userId="e4239b0f-56d2-4be1-8616-e7789551b35a" providerId="ADAL" clId="{838E9937-6E50-497C-8CA6-90DCFD58CB77}" dt="2023-12-21T07:43:40.731" v="525" actId="207"/>
        <pc:sldMkLst>
          <pc:docMk/>
          <pc:sldMk cId="2091422610" sldId="297"/>
        </pc:sldMkLst>
        <pc:spChg chg="mod">
          <ac:chgData name="Lisa Skutin" userId="e4239b0f-56d2-4be1-8616-e7789551b35a" providerId="ADAL" clId="{838E9937-6E50-497C-8CA6-90DCFD58CB77}" dt="2023-12-21T07:43:40.731" v="525" actId="207"/>
          <ac:spMkLst>
            <pc:docMk/>
            <pc:sldMk cId="2091422610" sldId="297"/>
            <ac:spMk id="3" creationId="{D3836BB5-B5DF-4D9D-0041-DAE615322EC4}"/>
          </ac:spMkLst>
        </pc:spChg>
      </pc:sldChg>
      <pc:sldChg chg="modSp mod">
        <pc:chgData name="Lisa Skutin" userId="e4239b0f-56d2-4be1-8616-e7789551b35a" providerId="ADAL" clId="{838E9937-6E50-497C-8CA6-90DCFD58CB77}" dt="2023-12-21T07:43:57.386" v="526" actId="207"/>
        <pc:sldMkLst>
          <pc:docMk/>
          <pc:sldMk cId="3704640472" sldId="298"/>
        </pc:sldMkLst>
        <pc:spChg chg="mod">
          <ac:chgData name="Lisa Skutin" userId="e4239b0f-56d2-4be1-8616-e7789551b35a" providerId="ADAL" clId="{838E9937-6E50-497C-8CA6-90DCFD58CB77}" dt="2023-12-21T07:43:57.386" v="526" actId="207"/>
          <ac:spMkLst>
            <pc:docMk/>
            <pc:sldMk cId="3704640472" sldId="298"/>
            <ac:spMk id="3" creationId="{FA958E50-639C-133A-5BB2-2EE2B341971C}"/>
          </ac:spMkLst>
        </pc:spChg>
      </pc:sldChg>
      <pc:sldChg chg="modSp mod">
        <pc:chgData name="Lisa Skutin" userId="e4239b0f-56d2-4be1-8616-e7789551b35a" providerId="ADAL" clId="{838E9937-6E50-497C-8CA6-90DCFD58CB77}" dt="2023-12-21T07:44:04.583" v="527" actId="207"/>
        <pc:sldMkLst>
          <pc:docMk/>
          <pc:sldMk cId="4060262709" sldId="300"/>
        </pc:sldMkLst>
        <pc:spChg chg="mod">
          <ac:chgData name="Lisa Skutin" userId="e4239b0f-56d2-4be1-8616-e7789551b35a" providerId="ADAL" clId="{838E9937-6E50-497C-8CA6-90DCFD58CB77}" dt="2023-12-21T07:44:04.583" v="527" actId="207"/>
          <ac:spMkLst>
            <pc:docMk/>
            <pc:sldMk cId="4060262709" sldId="300"/>
            <ac:spMk id="3" creationId="{2F5BB7FE-C962-D45F-C7FF-7FFD613C3496}"/>
          </ac:spMkLst>
        </pc:spChg>
      </pc:sldChg>
      <pc:sldChg chg="modSp mod">
        <pc:chgData name="Lisa Skutin" userId="e4239b0f-56d2-4be1-8616-e7789551b35a" providerId="ADAL" clId="{838E9937-6E50-497C-8CA6-90DCFD58CB77}" dt="2023-12-21T07:43:24.450" v="520" actId="14100"/>
        <pc:sldMkLst>
          <pc:docMk/>
          <pc:sldMk cId="2323040348" sldId="303"/>
        </pc:sldMkLst>
        <pc:spChg chg="mod">
          <ac:chgData name="Lisa Skutin" userId="e4239b0f-56d2-4be1-8616-e7789551b35a" providerId="ADAL" clId="{838E9937-6E50-497C-8CA6-90DCFD58CB77}" dt="2023-12-21T07:43:24.450" v="520" actId="14100"/>
          <ac:spMkLst>
            <pc:docMk/>
            <pc:sldMk cId="2323040348" sldId="303"/>
            <ac:spMk id="4" creationId="{DC356AE9-A75C-71C0-B147-441BB593F0D4}"/>
          </ac:spMkLst>
        </pc:spChg>
        <pc:spChg chg="mod">
          <ac:chgData name="Lisa Skutin" userId="e4239b0f-56d2-4be1-8616-e7789551b35a" providerId="ADAL" clId="{838E9937-6E50-497C-8CA6-90DCFD58CB77}" dt="2023-12-21T07:43:18.245" v="518" actId="14100"/>
          <ac:spMkLst>
            <pc:docMk/>
            <pc:sldMk cId="2323040348" sldId="303"/>
            <ac:spMk id="6" creationId="{683F6793-CA0E-D19D-B8C6-A92BBD4E4FF5}"/>
          </ac:spMkLst>
        </pc:spChg>
      </pc:sldChg>
      <pc:sldChg chg="modSp mod">
        <pc:chgData name="Lisa Skutin" userId="e4239b0f-56d2-4be1-8616-e7789551b35a" providerId="ADAL" clId="{838E9937-6E50-497C-8CA6-90DCFD58CB77}" dt="2023-12-21T07:43:34" v="523" actId="14100"/>
        <pc:sldMkLst>
          <pc:docMk/>
          <pc:sldMk cId="746775758" sldId="304"/>
        </pc:sldMkLst>
        <pc:spChg chg="mod">
          <ac:chgData name="Lisa Skutin" userId="e4239b0f-56d2-4be1-8616-e7789551b35a" providerId="ADAL" clId="{838E9937-6E50-497C-8CA6-90DCFD58CB77}" dt="2023-12-21T07:43:34" v="523" actId="14100"/>
          <ac:spMkLst>
            <pc:docMk/>
            <pc:sldMk cId="746775758" sldId="304"/>
            <ac:spMk id="4" creationId="{DC356AE9-A75C-71C0-B147-441BB593F0D4}"/>
          </ac:spMkLst>
        </pc:spChg>
        <pc:spChg chg="mod">
          <ac:chgData name="Lisa Skutin" userId="e4239b0f-56d2-4be1-8616-e7789551b35a" providerId="ADAL" clId="{838E9937-6E50-497C-8CA6-90DCFD58CB77}" dt="2023-12-21T07:43:28.725" v="521" actId="14100"/>
          <ac:spMkLst>
            <pc:docMk/>
            <pc:sldMk cId="746775758" sldId="304"/>
            <ac:spMk id="6" creationId="{683F6793-CA0E-D19D-B8C6-A92BBD4E4FF5}"/>
          </ac:spMkLst>
        </pc:spChg>
      </pc:sldChg>
      <pc:sldChg chg="modSp mod">
        <pc:chgData name="Lisa Skutin" userId="e4239b0f-56d2-4be1-8616-e7789551b35a" providerId="ADAL" clId="{838E9937-6E50-497C-8CA6-90DCFD58CB77}" dt="2023-12-21T07:44:32.289" v="534" actId="14100"/>
        <pc:sldMkLst>
          <pc:docMk/>
          <pc:sldMk cId="2867849616" sldId="305"/>
        </pc:sldMkLst>
        <pc:spChg chg="mod">
          <ac:chgData name="Lisa Skutin" userId="e4239b0f-56d2-4be1-8616-e7789551b35a" providerId="ADAL" clId="{838E9937-6E50-497C-8CA6-90DCFD58CB77}" dt="2023-12-21T07:44:32.289" v="534" actId="14100"/>
          <ac:spMkLst>
            <pc:docMk/>
            <pc:sldMk cId="2867849616" sldId="305"/>
            <ac:spMk id="3" creationId="{D9CFC441-70E7-4D3F-3FD2-441B9CA55E94}"/>
          </ac:spMkLst>
        </pc:spChg>
      </pc:sldChg>
      <pc:sldChg chg="modSp mod">
        <pc:chgData name="Lisa Skutin" userId="e4239b0f-56d2-4be1-8616-e7789551b35a" providerId="ADAL" clId="{838E9937-6E50-497C-8CA6-90DCFD58CB77}" dt="2023-12-21T07:44:39.579" v="535" actId="14100"/>
        <pc:sldMkLst>
          <pc:docMk/>
          <pc:sldMk cId="4212556267" sldId="306"/>
        </pc:sldMkLst>
        <pc:spChg chg="mod">
          <ac:chgData name="Lisa Skutin" userId="e4239b0f-56d2-4be1-8616-e7789551b35a" providerId="ADAL" clId="{838E9937-6E50-497C-8CA6-90DCFD58CB77}" dt="2023-12-21T07:44:39.579" v="535" actId="14100"/>
          <ac:spMkLst>
            <pc:docMk/>
            <pc:sldMk cId="4212556267" sldId="306"/>
            <ac:spMk id="3" creationId="{EB777185-E6A0-D1F7-8F7B-360218F272B2}"/>
          </ac:spMkLst>
        </pc:spChg>
      </pc:sldChg>
      <pc:sldChg chg="modSp mod">
        <pc:chgData name="Lisa Skutin" userId="e4239b0f-56d2-4be1-8616-e7789551b35a" providerId="ADAL" clId="{838E9937-6E50-497C-8CA6-90DCFD58CB77}" dt="2023-12-21T07:26:58.312" v="473" actId="404"/>
        <pc:sldMkLst>
          <pc:docMk/>
          <pc:sldMk cId="1763129181" sldId="310"/>
        </pc:sldMkLst>
        <pc:spChg chg="mod">
          <ac:chgData name="Lisa Skutin" userId="e4239b0f-56d2-4be1-8616-e7789551b35a" providerId="ADAL" clId="{838E9937-6E50-497C-8CA6-90DCFD58CB77}" dt="2023-12-21T07:26:58.312" v="473" actId="404"/>
          <ac:spMkLst>
            <pc:docMk/>
            <pc:sldMk cId="1763129181" sldId="310"/>
            <ac:spMk id="3" creationId="{6C720351-0BD6-1CFE-37F7-2D1EC7C24F58}"/>
          </ac:spMkLst>
        </pc:spChg>
      </pc:sldChg>
    </pc:docChg>
  </pc:docChgLst>
  <pc:docChgLst>
    <pc:chgData name="Lisa Skutin" userId="S::lisa.skutin@humana.se::e4239b0f-56d2-4be1-8616-e7789551b35a" providerId="AD" clId="Web-{05C1EDC5-E2AD-32DB-A7D3-1CA36A1D6057}"/>
    <pc:docChg chg="modSld">
      <pc:chgData name="Lisa Skutin" userId="S::lisa.skutin@humana.se::e4239b0f-56d2-4be1-8616-e7789551b35a" providerId="AD" clId="Web-{05C1EDC5-E2AD-32DB-A7D3-1CA36A1D6057}" dt="2023-12-21T07:54:37.139" v="0" actId="20577"/>
      <pc:docMkLst>
        <pc:docMk/>
      </pc:docMkLst>
      <pc:sldChg chg="modSp">
        <pc:chgData name="Lisa Skutin" userId="S::lisa.skutin@humana.se::e4239b0f-56d2-4be1-8616-e7789551b35a" providerId="AD" clId="Web-{05C1EDC5-E2AD-32DB-A7D3-1CA36A1D6057}" dt="2023-12-21T07:54:37.139" v="0" actId="20577"/>
        <pc:sldMkLst>
          <pc:docMk/>
          <pc:sldMk cId="4212556267" sldId="306"/>
        </pc:sldMkLst>
        <pc:spChg chg="mod">
          <ac:chgData name="Lisa Skutin" userId="S::lisa.skutin@humana.se::e4239b0f-56d2-4be1-8616-e7789551b35a" providerId="AD" clId="Web-{05C1EDC5-E2AD-32DB-A7D3-1CA36A1D6057}" dt="2023-12-21T07:54:37.139" v="0" actId="20577"/>
          <ac:spMkLst>
            <pc:docMk/>
            <pc:sldMk cId="4212556267" sldId="306"/>
            <ac:spMk id="3" creationId="{EB777185-E6A0-D1F7-8F7B-360218F272B2}"/>
          </ac:spMkLst>
        </pc:spChg>
      </pc:sldChg>
    </pc:docChg>
  </pc:docChgLst>
  <pc:docChgLst>
    <pc:chgData name="Lisa Skutin" userId="e4239b0f-56d2-4be1-8616-e7789551b35a" providerId="ADAL" clId="{7DCF6408-FF78-4CB8-9221-E1DA2387EC41}"/>
    <pc:docChg chg="custSel modSld">
      <pc:chgData name="Lisa Skutin" userId="e4239b0f-56d2-4be1-8616-e7789551b35a" providerId="ADAL" clId="{7DCF6408-FF78-4CB8-9221-E1DA2387EC41}" dt="2023-12-21T08:43:17.703" v="6" actId="113"/>
      <pc:docMkLst>
        <pc:docMk/>
      </pc:docMkLst>
      <pc:sldChg chg="modSp mod">
        <pc:chgData name="Lisa Skutin" userId="e4239b0f-56d2-4be1-8616-e7789551b35a" providerId="ADAL" clId="{7DCF6408-FF78-4CB8-9221-E1DA2387EC41}" dt="2023-12-21T08:43:03.694" v="5" actId="5793"/>
        <pc:sldMkLst>
          <pc:docMk/>
          <pc:sldMk cId="311379287" sldId="256"/>
        </pc:sldMkLst>
        <pc:spChg chg="mod">
          <ac:chgData name="Lisa Skutin" userId="e4239b0f-56d2-4be1-8616-e7789551b35a" providerId="ADAL" clId="{7DCF6408-FF78-4CB8-9221-E1DA2387EC41}" dt="2023-12-21T08:43:03.694" v="5" actId="5793"/>
          <ac:spMkLst>
            <pc:docMk/>
            <pc:sldMk cId="311379287" sldId="256"/>
            <ac:spMk id="2" creationId="{486B6037-DACF-6F74-9950-FBFCCA02E537}"/>
          </ac:spMkLst>
        </pc:spChg>
      </pc:sldChg>
      <pc:sldChg chg="modSp mod">
        <pc:chgData name="Lisa Skutin" userId="e4239b0f-56d2-4be1-8616-e7789551b35a" providerId="ADAL" clId="{7DCF6408-FF78-4CB8-9221-E1DA2387EC41}" dt="2023-12-21T08:43:17.703" v="6" actId="113"/>
        <pc:sldMkLst>
          <pc:docMk/>
          <pc:sldMk cId="3311193758" sldId="271"/>
        </pc:sldMkLst>
        <pc:spChg chg="mod">
          <ac:chgData name="Lisa Skutin" userId="e4239b0f-56d2-4be1-8616-e7789551b35a" providerId="ADAL" clId="{7DCF6408-FF78-4CB8-9221-E1DA2387EC41}" dt="2023-12-21T08:43:17.703" v="6" actId="113"/>
          <ac:spMkLst>
            <pc:docMk/>
            <pc:sldMk cId="3311193758" sldId="271"/>
            <ac:spMk id="10" creationId="{278EB5EE-0322-5B11-8400-6B95BE549731}"/>
          </ac:spMkLst>
        </pc:spChg>
      </pc:sldChg>
    </pc:docChg>
  </pc:docChgLst>
  <pc:docChgLst>
    <pc:chgData name="Lisa Skutin" userId="S::lisa.skutin@humana.se::e4239b0f-56d2-4be1-8616-e7789551b35a" providerId="AD" clId="Web-{A0AFB4C5-8E78-E9C8-8024-689EC1DB36EE}"/>
    <pc:docChg chg="modSld">
      <pc:chgData name="Lisa Skutin" userId="S::lisa.skutin@humana.se::e4239b0f-56d2-4be1-8616-e7789551b35a" providerId="AD" clId="Web-{A0AFB4C5-8E78-E9C8-8024-689EC1DB36EE}" dt="2023-12-21T08:42:23.349" v="1" actId="20577"/>
      <pc:docMkLst>
        <pc:docMk/>
      </pc:docMkLst>
      <pc:sldChg chg="modSp">
        <pc:chgData name="Lisa Skutin" userId="S::lisa.skutin@humana.se::e4239b0f-56d2-4be1-8616-e7789551b35a" providerId="AD" clId="Web-{A0AFB4C5-8E78-E9C8-8024-689EC1DB36EE}" dt="2023-12-21T08:42:23.349" v="1" actId="20577"/>
        <pc:sldMkLst>
          <pc:docMk/>
          <pc:sldMk cId="311379287" sldId="256"/>
        </pc:sldMkLst>
        <pc:spChg chg="mod">
          <ac:chgData name="Lisa Skutin" userId="S::lisa.skutin@humana.se::e4239b0f-56d2-4be1-8616-e7789551b35a" providerId="AD" clId="Web-{A0AFB4C5-8E78-E9C8-8024-689EC1DB36EE}" dt="2023-12-21T08:42:23.349" v="1" actId="20577"/>
          <ac:spMkLst>
            <pc:docMk/>
            <pc:sldMk cId="311379287" sldId="256"/>
            <ac:spMk id="2" creationId="{486B6037-DACF-6F74-9950-FBFCCA02E537}"/>
          </ac:spMkLst>
        </pc:spChg>
      </pc:sldChg>
    </pc:docChg>
  </pc:docChgLst>
  <pc:docChgLst>
    <pc:chgData name="Lisa Skutin" userId="S::lisa.skutin@humana.se::e4239b0f-56d2-4be1-8616-e7789551b35a" providerId="AD" clId="Web-{0BBF0080-0324-72F7-E23E-27E5BA3F84B3}"/>
    <pc:docChg chg="modSld">
      <pc:chgData name="Lisa Skutin" userId="S::lisa.skutin@humana.se::e4239b0f-56d2-4be1-8616-e7789551b35a" providerId="AD" clId="Web-{0BBF0080-0324-72F7-E23E-27E5BA3F84B3}" dt="2023-12-21T07:16:53.312" v="4" actId="1076"/>
      <pc:docMkLst>
        <pc:docMk/>
      </pc:docMkLst>
      <pc:sldChg chg="modSp">
        <pc:chgData name="Lisa Skutin" userId="S::lisa.skutin@humana.se::e4239b0f-56d2-4be1-8616-e7789551b35a" providerId="AD" clId="Web-{0BBF0080-0324-72F7-E23E-27E5BA3F84B3}" dt="2023-12-21T07:16:53.312" v="4" actId="1076"/>
        <pc:sldMkLst>
          <pc:docMk/>
          <pc:sldMk cId="2713861236" sldId="273"/>
        </pc:sldMkLst>
        <pc:spChg chg="mod">
          <ac:chgData name="Lisa Skutin" userId="S::lisa.skutin@humana.se::e4239b0f-56d2-4be1-8616-e7789551b35a" providerId="AD" clId="Web-{0BBF0080-0324-72F7-E23E-27E5BA3F84B3}" dt="2023-12-21T07:16:51.047" v="3" actId="20577"/>
          <ac:spMkLst>
            <pc:docMk/>
            <pc:sldMk cId="2713861236" sldId="273"/>
            <ac:spMk id="5" creationId="{12D24C84-5447-4A8C-626D-76A800930D2C}"/>
          </ac:spMkLst>
        </pc:spChg>
        <pc:spChg chg="mod">
          <ac:chgData name="Lisa Skutin" userId="S::lisa.skutin@humana.se::e4239b0f-56d2-4be1-8616-e7789551b35a" providerId="AD" clId="Web-{0BBF0080-0324-72F7-E23E-27E5BA3F84B3}" dt="2023-12-21T07:16:53.312" v="4" actId="1076"/>
          <ac:spMkLst>
            <pc:docMk/>
            <pc:sldMk cId="2713861236" sldId="273"/>
            <ac:spMk id="7" creationId="{BAF14430-D7EB-E9E5-8541-C8A0EC95C77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6E421-0F9D-4D51-BDE6-0528D6944295}"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86495-0E0B-477D-B860-49A566F5A3D0}" type="slidenum">
              <a:rPr lang="sv-SE" smtClean="0"/>
              <a:t>‹#›</a:t>
            </a:fld>
            <a:endParaRPr lang="sv-SE"/>
          </a:p>
        </p:txBody>
      </p:sp>
    </p:spTree>
    <p:extLst>
      <p:ext uri="{BB962C8B-B14F-4D97-AF65-F5344CB8AC3E}">
        <p14:creationId xmlns:p14="http://schemas.microsoft.com/office/powerpoint/2010/main" val="91070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838E33-EDAC-5230-9207-DCCCAD078FC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0BA21B0-6134-A351-F11A-798D804B5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D0D2FFF-0CF7-6315-6B58-E66692AF3B99}"/>
              </a:ext>
            </a:extLst>
          </p:cNvPr>
          <p:cNvSpPr>
            <a:spLocks noGrp="1"/>
          </p:cNvSpPr>
          <p:nvPr>
            <p:ph type="dt" sz="half" idx="10"/>
          </p:nvPr>
        </p:nvSpPr>
        <p:spPr/>
        <p:txBody>
          <a:bodyPr/>
          <a:lstStyle/>
          <a:p>
            <a:fld id="{DA5FE748-52B8-4F92-BD3E-0DB44C5C9998}" type="datetime1">
              <a:rPr lang="sv-SE" smtClean="0"/>
              <a:t>2023-12-21</a:t>
            </a:fld>
            <a:endParaRPr lang="sv-SE"/>
          </a:p>
        </p:txBody>
      </p:sp>
      <p:sp>
        <p:nvSpPr>
          <p:cNvPr id="5" name="Platshållare för sidfot 4">
            <a:extLst>
              <a:ext uri="{FF2B5EF4-FFF2-40B4-BE49-F238E27FC236}">
                <a16:creationId xmlns:a16="http://schemas.microsoft.com/office/drawing/2014/main" id="{9CFD043D-43BC-6899-DC04-80A23E0B038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C44BED7-2B3E-FF4A-F042-D41579D000FD}"/>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50249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552D4F-E120-F335-8CEF-1FF72A5021A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B96002-07F9-2134-677C-2088555BD4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CD4D91-7244-6D3F-39D1-2CDDF2DE2CB5}"/>
              </a:ext>
            </a:extLst>
          </p:cNvPr>
          <p:cNvSpPr>
            <a:spLocks noGrp="1"/>
          </p:cNvSpPr>
          <p:nvPr>
            <p:ph type="dt" sz="half" idx="10"/>
          </p:nvPr>
        </p:nvSpPr>
        <p:spPr/>
        <p:txBody>
          <a:bodyPr/>
          <a:lstStyle/>
          <a:p>
            <a:fld id="{272E4668-F85A-48AC-A1DB-E4102F1E2031}" type="datetime1">
              <a:rPr lang="sv-SE" smtClean="0"/>
              <a:t>2023-12-21</a:t>
            </a:fld>
            <a:endParaRPr lang="sv-SE"/>
          </a:p>
        </p:txBody>
      </p:sp>
      <p:sp>
        <p:nvSpPr>
          <p:cNvPr id="5" name="Platshållare för sidfot 4">
            <a:extLst>
              <a:ext uri="{FF2B5EF4-FFF2-40B4-BE49-F238E27FC236}">
                <a16:creationId xmlns:a16="http://schemas.microsoft.com/office/drawing/2014/main" id="{42D8DDA3-04F4-5015-A04D-1DDE83FC9A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62C78E4-27E3-1701-E17A-D80341A749D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22978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2EE519B-8D13-135A-2565-FB6C0A7666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134FE7-AC37-EFA2-1C0A-81B5B988CC4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B374F7-2E73-1F47-F5A1-F79C4CDA5A06}"/>
              </a:ext>
            </a:extLst>
          </p:cNvPr>
          <p:cNvSpPr>
            <a:spLocks noGrp="1"/>
          </p:cNvSpPr>
          <p:nvPr>
            <p:ph type="dt" sz="half" idx="10"/>
          </p:nvPr>
        </p:nvSpPr>
        <p:spPr/>
        <p:txBody>
          <a:bodyPr/>
          <a:lstStyle/>
          <a:p>
            <a:fld id="{E0C44716-BB6D-4B5E-AFA0-E9689318CFB1}" type="datetime1">
              <a:rPr lang="sv-SE" smtClean="0"/>
              <a:t>2023-12-21</a:t>
            </a:fld>
            <a:endParaRPr lang="sv-SE"/>
          </a:p>
        </p:txBody>
      </p:sp>
      <p:sp>
        <p:nvSpPr>
          <p:cNvPr id="5" name="Platshållare för sidfot 4">
            <a:extLst>
              <a:ext uri="{FF2B5EF4-FFF2-40B4-BE49-F238E27FC236}">
                <a16:creationId xmlns:a16="http://schemas.microsoft.com/office/drawing/2014/main" id="{DAE426A7-CAAE-5DE5-27A7-7CF3A8D9D3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CA33FA-3996-5425-61FA-4A04FDA6924F}"/>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79194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8E22A-55D2-F694-AD35-9BC3F32EB9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23E08A-FF26-86BA-456D-1243F7E42E7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BDAB15-ECFC-B056-4049-20024782328F}"/>
              </a:ext>
            </a:extLst>
          </p:cNvPr>
          <p:cNvSpPr>
            <a:spLocks noGrp="1"/>
          </p:cNvSpPr>
          <p:nvPr>
            <p:ph type="dt" sz="half" idx="10"/>
          </p:nvPr>
        </p:nvSpPr>
        <p:spPr/>
        <p:txBody>
          <a:bodyPr/>
          <a:lstStyle/>
          <a:p>
            <a:fld id="{856A73CE-6821-4058-A911-990159727BAD}" type="datetime1">
              <a:rPr lang="sv-SE" smtClean="0"/>
              <a:t>2023-12-21</a:t>
            </a:fld>
            <a:endParaRPr lang="sv-SE"/>
          </a:p>
        </p:txBody>
      </p:sp>
      <p:sp>
        <p:nvSpPr>
          <p:cNvPr id="5" name="Platshållare för sidfot 4">
            <a:extLst>
              <a:ext uri="{FF2B5EF4-FFF2-40B4-BE49-F238E27FC236}">
                <a16:creationId xmlns:a16="http://schemas.microsoft.com/office/drawing/2014/main" id="{C65081FC-71B6-879F-B258-4067608A39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E19F139-DDB0-8526-CB49-8CE96BA90FB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079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F244B5-7680-40C2-792F-48F83C2806B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0B474B8-F516-0EA8-B7F5-EFBB9BFA69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E0D80C-8ECD-2409-CBD7-8AA48C926401}"/>
              </a:ext>
            </a:extLst>
          </p:cNvPr>
          <p:cNvSpPr>
            <a:spLocks noGrp="1"/>
          </p:cNvSpPr>
          <p:nvPr>
            <p:ph type="dt" sz="half" idx="10"/>
          </p:nvPr>
        </p:nvSpPr>
        <p:spPr/>
        <p:txBody>
          <a:bodyPr/>
          <a:lstStyle/>
          <a:p>
            <a:fld id="{7E9020BB-7632-42A2-B73C-FAC3219759ED}" type="datetime1">
              <a:rPr lang="sv-SE" smtClean="0"/>
              <a:t>2023-12-21</a:t>
            </a:fld>
            <a:endParaRPr lang="sv-SE"/>
          </a:p>
        </p:txBody>
      </p:sp>
      <p:sp>
        <p:nvSpPr>
          <p:cNvPr id="5" name="Platshållare för sidfot 4">
            <a:extLst>
              <a:ext uri="{FF2B5EF4-FFF2-40B4-BE49-F238E27FC236}">
                <a16:creationId xmlns:a16="http://schemas.microsoft.com/office/drawing/2014/main" id="{B3D702E1-4313-7A3A-DFC1-8F3E31D523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1A902C-4A8D-970A-D67F-12F6C488B8C6}"/>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78229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E5867-8B0F-4C74-52EB-B9B86E922C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4AF5729-763C-6585-5479-D302C6AB1CB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051F7A0-9133-4575-ABDA-C04A2D6F505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C16CDEB-BF5B-F173-48F2-D058F62444A0}"/>
              </a:ext>
            </a:extLst>
          </p:cNvPr>
          <p:cNvSpPr>
            <a:spLocks noGrp="1"/>
          </p:cNvSpPr>
          <p:nvPr>
            <p:ph type="dt" sz="half" idx="10"/>
          </p:nvPr>
        </p:nvSpPr>
        <p:spPr/>
        <p:txBody>
          <a:bodyPr/>
          <a:lstStyle/>
          <a:p>
            <a:fld id="{BCC0B340-ABDC-4037-88E9-79D8E5B87973}" type="datetime1">
              <a:rPr lang="sv-SE" smtClean="0"/>
              <a:t>2023-12-21</a:t>
            </a:fld>
            <a:endParaRPr lang="sv-SE"/>
          </a:p>
        </p:txBody>
      </p:sp>
      <p:sp>
        <p:nvSpPr>
          <p:cNvPr id="6" name="Platshållare för sidfot 5">
            <a:extLst>
              <a:ext uri="{FF2B5EF4-FFF2-40B4-BE49-F238E27FC236}">
                <a16:creationId xmlns:a16="http://schemas.microsoft.com/office/drawing/2014/main" id="{FC8CDD06-3105-5463-3747-EEBE6F7FDC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12F793-A1FD-B37D-0EBD-95F7890F0168}"/>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29107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9DA88E-2E96-C029-7812-A65E73FE77B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34BF09A-CAB1-57FD-DAA8-561B5B935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16A718-4D0C-FFBA-D56B-8EDFDE75554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07F093C-0414-B4C1-9124-68674C4E9E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AA25059-6AE5-E48B-ACF0-047FD64680C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C6A46C-BEFF-AFE6-F7CC-B9D4903A25A7}"/>
              </a:ext>
            </a:extLst>
          </p:cNvPr>
          <p:cNvSpPr>
            <a:spLocks noGrp="1"/>
          </p:cNvSpPr>
          <p:nvPr>
            <p:ph type="dt" sz="half" idx="10"/>
          </p:nvPr>
        </p:nvSpPr>
        <p:spPr/>
        <p:txBody>
          <a:bodyPr/>
          <a:lstStyle/>
          <a:p>
            <a:fld id="{0714DD81-BCEA-47C0-B071-A236374AD479}" type="datetime1">
              <a:rPr lang="sv-SE" smtClean="0"/>
              <a:t>2023-12-21</a:t>
            </a:fld>
            <a:endParaRPr lang="sv-SE"/>
          </a:p>
        </p:txBody>
      </p:sp>
      <p:sp>
        <p:nvSpPr>
          <p:cNvPr id="8" name="Platshållare för sidfot 7">
            <a:extLst>
              <a:ext uri="{FF2B5EF4-FFF2-40B4-BE49-F238E27FC236}">
                <a16:creationId xmlns:a16="http://schemas.microsoft.com/office/drawing/2014/main" id="{216270B3-F6A9-A606-B278-C538F5C0647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A13AC4D-F315-CA3E-2F17-EB7FF8C5215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8311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C6206-C801-E7E7-3B58-53D1307D0FF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D413DC4-1E58-6EE1-0353-BDE0956B3FD6}"/>
              </a:ext>
            </a:extLst>
          </p:cNvPr>
          <p:cNvSpPr>
            <a:spLocks noGrp="1"/>
          </p:cNvSpPr>
          <p:nvPr>
            <p:ph type="dt" sz="half" idx="10"/>
          </p:nvPr>
        </p:nvSpPr>
        <p:spPr/>
        <p:txBody>
          <a:bodyPr/>
          <a:lstStyle/>
          <a:p>
            <a:fld id="{620F6CB3-7E47-4014-8B43-2AB2F10D6024}" type="datetime1">
              <a:rPr lang="sv-SE" smtClean="0"/>
              <a:t>2023-12-21</a:t>
            </a:fld>
            <a:endParaRPr lang="sv-SE"/>
          </a:p>
        </p:txBody>
      </p:sp>
      <p:sp>
        <p:nvSpPr>
          <p:cNvPr id="4" name="Platshållare för sidfot 3">
            <a:extLst>
              <a:ext uri="{FF2B5EF4-FFF2-40B4-BE49-F238E27FC236}">
                <a16:creationId xmlns:a16="http://schemas.microsoft.com/office/drawing/2014/main" id="{C73DA125-3E4D-724E-C585-AF9035601C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78F6F5-BDDA-5B6F-CCB5-EA2BB862704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70502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05B2E6F-9359-693D-BDF3-33139284AF55}"/>
              </a:ext>
            </a:extLst>
          </p:cNvPr>
          <p:cNvSpPr>
            <a:spLocks noGrp="1"/>
          </p:cNvSpPr>
          <p:nvPr>
            <p:ph type="dt" sz="half" idx="10"/>
          </p:nvPr>
        </p:nvSpPr>
        <p:spPr/>
        <p:txBody>
          <a:bodyPr/>
          <a:lstStyle/>
          <a:p>
            <a:fld id="{B6D0D6C3-E918-453D-AF58-BCF31EFA6B72}" type="datetime1">
              <a:rPr lang="sv-SE" smtClean="0"/>
              <a:t>2023-12-21</a:t>
            </a:fld>
            <a:endParaRPr lang="sv-SE"/>
          </a:p>
        </p:txBody>
      </p:sp>
      <p:sp>
        <p:nvSpPr>
          <p:cNvPr id="3" name="Platshållare för sidfot 2">
            <a:extLst>
              <a:ext uri="{FF2B5EF4-FFF2-40B4-BE49-F238E27FC236}">
                <a16:creationId xmlns:a16="http://schemas.microsoft.com/office/drawing/2014/main" id="{007700FF-C2D2-3ABE-D7B1-8938CD667BC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5994DA9-FA55-5283-D298-065D02C5CCE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1261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9CD511-0DAC-0EB4-C337-8D8E783EDAC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1826444-FD87-B374-AB59-943B856DD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820F1E-6B07-FE55-D1FA-CD9990C89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FE4927B-3399-5C80-FCB5-0BC28E51FC2B}"/>
              </a:ext>
            </a:extLst>
          </p:cNvPr>
          <p:cNvSpPr>
            <a:spLocks noGrp="1"/>
          </p:cNvSpPr>
          <p:nvPr>
            <p:ph type="dt" sz="half" idx="10"/>
          </p:nvPr>
        </p:nvSpPr>
        <p:spPr/>
        <p:txBody>
          <a:bodyPr/>
          <a:lstStyle/>
          <a:p>
            <a:fld id="{30AB6075-F8F6-4011-B713-A3BCA41A8D50}" type="datetime1">
              <a:rPr lang="sv-SE" smtClean="0"/>
              <a:t>2023-12-21</a:t>
            </a:fld>
            <a:endParaRPr lang="sv-SE"/>
          </a:p>
        </p:txBody>
      </p:sp>
      <p:sp>
        <p:nvSpPr>
          <p:cNvPr id="6" name="Platshållare för sidfot 5">
            <a:extLst>
              <a:ext uri="{FF2B5EF4-FFF2-40B4-BE49-F238E27FC236}">
                <a16:creationId xmlns:a16="http://schemas.microsoft.com/office/drawing/2014/main" id="{D1D94AE3-0E1E-82EA-D590-9BA530C083E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222D5E-C222-9FEE-B55D-A18B5FCDDE77}"/>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47945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07200C-FF45-5F69-627E-FA2CB390B1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1864121-D053-5388-0C86-BE380F373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5C50D4C-58E3-DCB0-770C-1FC4D56F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B6ED572-6E54-A795-037A-82D41D7A2DF0}"/>
              </a:ext>
            </a:extLst>
          </p:cNvPr>
          <p:cNvSpPr>
            <a:spLocks noGrp="1"/>
          </p:cNvSpPr>
          <p:nvPr>
            <p:ph type="dt" sz="half" idx="10"/>
          </p:nvPr>
        </p:nvSpPr>
        <p:spPr/>
        <p:txBody>
          <a:bodyPr/>
          <a:lstStyle/>
          <a:p>
            <a:fld id="{58ADA619-8F1F-4D6C-89E0-B8EB916A2033}" type="datetime1">
              <a:rPr lang="sv-SE" smtClean="0"/>
              <a:t>2023-12-21</a:t>
            </a:fld>
            <a:endParaRPr lang="sv-SE"/>
          </a:p>
        </p:txBody>
      </p:sp>
      <p:sp>
        <p:nvSpPr>
          <p:cNvPr id="6" name="Platshållare för sidfot 5">
            <a:extLst>
              <a:ext uri="{FF2B5EF4-FFF2-40B4-BE49-F238E27FC236}">
                <a16:creationId xmlns:a16="http://schemas.microsoft.com/office/drawing/2014/main" id="{8945B9A2-4ACC-77E8-9564-2CB257CDEC9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97214F-CECF-A84F-1E6F-795BE919B68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7150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34F7CB-9463-99DC-3EDF-E879E93FC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AA707C-BBBC-35E1-A32A-E1DFCB57B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7257F7-FAB7-A902-C3AC-FFE582164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F4CB04-9946-4098-9AED-4FC94F2926C5}" type="datetime1">
              <a:rPr lang="sv-SE" smtClean="0"/>
              <a:t>2023-12-21</a:t>
            </a:fld>
            <a:endParaRPr lang="sv-SE"/>
          </a:p>
        </p:txBody>
      </p:sp>
      <p:sp>
        <p:nvSpPr>
          <p:cNvPr id="5" name="Platshållare för sidfot 4">
            <a:extLst>
              <a:ext uri="{FF2B5EF4-FFF2-40B4-BE49-F238E27FC236}">
                <a16:creationId xmlns:a16="http://schemas.microsoft.com/office/drawing/2014/main" id="{589E68CC-B8CA-0160-A5C6-5EA41477E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08A1CD1-651F-27DF-9262-A18E361D3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8BC169-588E-48CB-90C9-67AB67C29E45}" type="slidenum">
              <a:rPr lang="sv-SE" smtClean="0"/>
              <a:t>‹#›</a:t>
            </a:fld>
            <a:endParaRPr lang="sv-SE"/>
          </a:p>
        </p:txBody>
      </p:sp>
    </p:spTree>
    <p:extLst>
      <p:ext uri="{BB962C8B-B14F-4D97-AF65-F5344CB8AC3E}">
        <p14:creationId xmlns:p14="http://schemas.microsoft.com/office/powerpoint/2010/main" val="42583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6B6037-DACF-6F74-9950-FBFCCA02E537}"/>
              </a:ext>
            </a:extLst>
          </p:cNvPr>
          <p:cNvSpPr>
            <a:spLocks noGrp="1"/>
          </p:cNvSpPr>
          <p:nvPr>
            <p:ph type="ctrTitle"/>
          </p:nvPr>
        </p:nvSpPr>
        <p:spPr>
          <a:xfrm>
            <a:off x="1524000" y="662730"/>
            <a:ext cx="9144000" cy="5469621"/>
          </a:xfrm>
        </p:spPr>
        <p:txBody>
          <a:bodyPr>
            <a:normAutofit/>
          </a:bodyPr>
          <a:lstStyle/>
          <a:p>
            <a:pPr indent="457200" eaLnBrk="0" fontAlgn="base" hangingPunct="0">
              <a:lnSpc>
                <a:spcPct val="100000"/>
              </a:lnSpc>
              <a:spcAft>
                <a:spcPct val="0"/>
              </a:spcAft>
            </a:pPr>
            <a:r>
              <a:rPr lang="sv-SE" altLang="sv-SE" sz="2400" b="1" dirty="0">
                <a:solidFill>
                  <a:srgbClr val="4F81BD"/>
                </a:solidFill>
                <a:latin typeface="Verdana"/>
                <a:ea typeface="Georgia" panose="02040502050405020303" pitchFamily="18" charset="0"/>
                <a:cs typeface="Georgia" panose="02040502050405020303" pitchFamily="18" charset="0"/>
              </a:rPr>
              <a:t>Connect för Familjehemsföräldrar</a:t>
            </a:r>
            <a:br>
              <a:rPr lang="sv-SE" altLang="sv-SE" sz="2400" b="0" i="0" u="none" strike="noStrike" cap="none" normalizeH="0" baseline="0" dirty="0">
                <a:ln>
                  <a:noFill/>
                </a:ln>
                <a:effectLst/>
              </a:rPr>
            </a:br>
            <a:br>
              <a:rPr lang="sv-SE" altLang="sv-SE" sz="2400" b="0" i="0" u="none" strike="noStrike" cap="none" normalizeH="0" baseline="0" dirty="0">
                <a:ln>
                  <a:noFill/>
                </a:ln>
                <a:effectLst/>
              </a:rPr>
            </a:br>
            <a:r>
              <a:rPr lang="sv-SE" altLang="sv-SE" sz="2400" b="1" dirty="0">
                <a:solidFill>
                  <a:srgbClr val="4F81BD"/>
                </a:solidFill>
                <a:latin typeface="Verdana"/>
                <a:ea typeface="Georgia" panose="02040502050405020303" pitchFamily="18" charset="0"/>
                <a:cs typeface="Georgia" panose="02040502050405020303" pitchFamily="18" charset="0"/>
              </a:rPr>
              <a:t>Princip 1 – </a:t>
            </a:r>
            <a:br>
              <a:rPr lang="sv-SE" altLang="sv-SE" sz="2400" b="1" dirty="0">
                <a:solidFill>
                  <a:srgbClr val="4F81BD"/>
                </a:solidFill>
                <a:latin typeface="Verdana"/>
                <a:ea typeface="Georgia" panose="02040502050405020303" pitchFamily="18" charset="0"/>
                <a:cs typeface="Georgia" panose="02040502050405020303" pitchFamily="18" charset="0"/>
              </a:rPr>
            </a:br>
            <a:r>
              <a:rPr lang="sv-SE" altLang="sv-SE" sz="2400" b="1" dirty="0">
                <a:solidFill>
                  <a:srgbClr val="4F81BD"/>
                </a:solidFill>
                <a:latin typeface="Verdana"/>
                <a:ea typeface="Georgia" panose="02040502050405020303" pitchFamily="18" charset="0"/>
                <a:cs typeface="Georgia" panose="02040502050405020303" pitchFamily="18" charset="0"/>
              </a:rPr>
              <a:t>Allt beteende betyder något</a:t>
            </a: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r>
              <a:rPr kumimoji="0" lang="sv-SE" altLang="sv-SE" sz="2000" b="1" i="0" u="none" strike="noStrike" cap="none" normalizeH="0" baseline="0" dirty="0">
                <a:ln>
                  <a:noFill/>
                </a:ln>
                <a:solidFill>
                  <a:schemeClr val="tx2">
                    <a:lumMod val="75000"/>
                    <a:lumOff val="25000"/>
                  </a:schemeClr>
                </a:solidFill>
                <a:effectLst/>
                <a:latin typeface="Verdana" panose="020B0604030504040204" pitchFamily="34" charset="0"/>
                <a:ea typeface="Verdana" panose="020B0604030504040204" pitchFamily="34" charset="0"/>
                <a:cs typeface="Verdana" panose="020B0604030504040204" pitchFamily="34" charset="0"/>
              </a:rPr>
              <a:t>Anknytning är ett grundläggande mänskligt behov som formar beteende</a:t>
            </a:r>
            <a:br>
              <a:rPr lang="sv-SE" altLang="sv-SE" sz="1800" b="0" i="0" u="none" strike="noStrike" cap="none" normalizeH="0" baseline="0" dirty="0">
                <a:ln>
                  <a:noFill/>
                </a:ln>
                <a:effectLst/>
                <a:latin typeface="Arial" panose="020B0604020202020204" pitchFamily="34" charset="0"/>
              </a:rPr>
            </a:br>
            <a:endParaRPr lang="sv-SE" dirty="0"/>
          </a:p>
        </p:txBody>
      </p:sp>
      <p:sp>
        <p:nvSpPr>
          <p:cNvPr id="7" name="Rectangle 6">
            <a:extLst>
              <a:ext uri="{FF2B5EF4-FFF2-40B4-BE49-F238E27FC236}">
                <a16:creationId xmlns:a16="http://schemas.microsoft.com/office/drawing/2014/main" id="{0A65DFB8-A8DB-0B75-B75A-A7CC8F85FBE8}"/>
              </a:ext>
            </a:extLst>
          </p:cNvPr>
          <p:cNvSpPr>
            <a:spLocks noChangeArrowheads="1"/>
          </p:cNvSpPr>
          <p:nvPr/>
        </p:nvSpPr>
        <p:spPr bwMode="auto">
          <a:xfrm>
            <a:off x="0" y="1093485"/>
            <a:ext cx="184731"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27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pic>
        <p:nvPicPr>
          <p:cNvPr id="8" name="Bildobjekt 42">
            <a:extLst>
              <a:ext uri="{FF2B5EF4-FFF2-40B4-BE49-F238E27FC236}">
                <a16:creationId xmlns:a16="http://schemas.microsoft.com/office/drawing/2014/main" id="{2E3FFF00-773F-7E34-46C8-DEF4D40489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5337" y="3256384"/>
            <a:ext cx="2981325" cy="800100"/>
          </a:xfrm>
          <a:prstGeom prst="rect">
            <a:avLst/>
          </a:prstGeom>
          <a:noFill/>
          <a:extLst>
            <a:ext uri="{909E8E84-426E-40DD-AFC4-6F175D3DCCD1}">
              <a14:hiddenFill xmlns:a14="http://schemas.microsoft.com/office/drawing/2010/main">
                <a:solidFill>
                  <a:srgbClr val="FFFFFF"/>
                </a:solidFill>
              </a14:hiddenFill>
            </a:ext>
          </a:extLst>
        </p:spPr>
      </p:pic>
      <p:sp>
        <p:nvSpPr>
          <p:cNvPr id="9" name="Platshållare för bildnummer 8">
            <a:extLst>
              <a:ext uri="{FF2B5EF4-FFF2-40B4-BE49-F238E27FC236}">
                <a16:creationId xmlns:a16="http://schemas.microsoft.com/office/drawing/2014/main" id="{D3391ABB-59F9-ECE0-8489-F281BB24DE1D}"/>
              </a:ext>
            </a:extLst>
          </p:cNvPr>
          <p:cNvSpPr>
            <a:spLocks noGrp="1"/>
          </p:cNvSpPr>
          <p:nvPr>
            <p:ph type="sldNum" sz="quarter" idx="12"/>
          </p:nvPr>
        </p:nvSpPr>
        <p:spPr/>
        <p:txBody>
          <a:bodyPr/>
          <a:lstStyle/>
          <a:p>
            <a:fld id="{7E8BC169-588E-48CB-90C9-67AB67C29E45}" type="slidenum">
              <a:rPr lang="sv-SE" smtClean="0"/>
              <a:t>1</a:t>
            </a:fld>
            <a:endParaRPr lang="sv-SE"/>
          </a:p>
        </p:txBody>
      </p:sp>
    </p:spTree>
    <p:extLst>
      <p:ext uri="{BB962C8B-B14F-4D97-AF65-F5344CB8AC3E}">
        <p14:creationId xmlns:p14="http://schemas.microsoft.com/office/powerpoint/2010/main" val="31137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5613F84-6261-C0A3-85B2-09CDEC78E12C}"/>
              </a:ext>
            </a:extLst>
          </p:cNvPr>
          <p:cNvSpPr txBox="1"/>
          <p:nvPr/>
        </p:nvSpPr>
        <p:spPr>
          <a:xfrm>
            <a:off x="1653061" y="795490"/>
            <a:ext cx="6096000" cy="4147354"/>
          </a:xfrm>
          <a:prstGeom prst="rect">
            <a:avLst/>
          </a:prstGeom>
          <a:noFill/>
        </p:spPr>
        <p:txBody>
          <a:bodyPr wrap="square">
            <a:spAutoFit/>
          </a:bodyPr>
          <a:lstStyle/>
          <a:p>
            <a:pPr marL="228600"/>
            <a:r>
              <a:rPr lang="sv-SE" sz="2800" b="1">
                <a:solidFill>
                  <a:srgbClr val="C0504D"/>
                </a:solidFill>
                <a:effectLst/>
                <a:latin typeface="Calibri" panose="020F0502020204030204" pitchFamily="34" charset="0"/>
                <a:ea typeface="Calibri" panose="020F0502020204030204" pitchFamily="34" charset="0"/>
                <a:cs typeface="Calibri" panose="020F0502020204030204" pitchFamily="34" charset="0"/>
              </a:rPr>
              <a:t>Muntliga reflektionsövningar</a:t>
            </a:r>
            <a:endParaRPr lang="sv-SE" sz="3200">
              <a:effectLst/>
              <a:latin typeface="Calibri" panose="020F0502020204030204" pitchFamily="34" charset="0"/>
              <a:ea typeface="Calibri" panose="020F0502020204030204" pitchFamily="34" charset="0"/>
              <a:cs typeface="Calibri" panose="020F0502020204030204" pitchFamily="34" charset="0"/>
            </a:endParaRPr>
          </a:p>
          <a:p>
            <a:pPr marL="228600"/>
            <a:r>
              <a:rPr lang="sv-SE" sz="2400" b="1">
                <a:solidFill>
                  <a:srgbClr val="C0504D"/>
                </a:solidFill>
                <a:effectLst/>
                <a:latin typeface="Calibri" panose="020F0502020204030204" pitchFamily="34" charset="0"/>
                <a:ea typeface="Calibri" panose="020F0502020204030204" pitchFamily="34" charset="0"/>
                <a:cs typeface="Calibri" panose="020F0502020204030204" pitchFamily="34" charset="0"/>
              </a:rPr>
              <a:t> </a:t>
            </a:r>
            <a:endParaRPr lang="sv-SE" sz="320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600"/>
              </a:spcAft>
              <a:buFont typeface="Verdana" panose="020B0604030504040204" pitchFamily="34" charset="0"/>
              <a:buChar char="-"/>
            </a:pPr>
            <a:r>
              <a:rPr lang="sv-SE">
                <a:effectLst/>
                <a:latin typeface="Verdana" panose="020B0604030504040204" pitchFamily="34" charset="0"/>
                <a:ea typeface="Verdana" panose="020B0604030504040204" pitchFamily="34" charset="0"/>
                <a:cs typeface="Calibri" panose="020F0502020204030204" pitchFamily="34" charset="0"/>
              </a:rPr>
              <a:t>Hur uttrycker det barn som är placerat hos dig sina anknytningsbehov? Det kan hjälpa att tänka på situationer när barnet varit sjukt eller rädd. Hur uttryckte barnet då sina behov? </a:t>
            </a:r>
          </a:p>
          <a:p>
            <a:pPr marL="342900" lvl="0" indent="-342900">
              <a:lnSpc>
                <a:spcPct val="107000"/>
              </a:lnSpc>
              <a:spcAft>
                <a:spcPts val="600"/>
              </a:spcAft>
              <a:buFont typeface="Verdana" panose="020B0604030504040204" pitchFamily="34" charset="0"/>
              <a:buChar char="-"/>
            </a:pPr>
            <a:endParaRPr lang="sv-SE">
              <a:latin typeface="Verdana" panose="020B0604030504040204" pitchFamily="34" charset="0"/>
              <a:ea typeface="Verdana" panose="020B0604030504040204" pitchFamily="34" charset="0"/>
              <a:cs typeface="Calibri" panose="020F0502020204030204" pitchFamily="34" charset="0"/>
            </a:endParaRPr>
          </a:p>
          <a:p>
            <a:pPr marL="342900" lvl="0" indent="-342900">
              <a:lnSpc>
                <a:spcPct val="107000"/>
              </a:lnSpc>
              <a:spcAft>
                <a:spcPts val="600"/>
              </a:spcAft>
              <a:buFont typeface="Verdana" panose="020B0604030504040204" pitchFamily="34" charset="0"/>
              <a:buChar char="-"/>
            </a:pPr>
            <a:endParaRPr lang="sv-SE" sz="1400">
              <a:effectLst/>
              <a:latin typeface="Verdana" panose="020B0604030504040204" pitchFamily="34" charset="0"/>
              <a:ea typeface="Verdana" panose="020B0604030504040204" pitchFamily="34" charset="0"/>
              <a:cs typeface="Calibri" panose="020F0502020204030204" pitchFamily="34" charset="0"/>
            </a:endParaRPr>
          </a:p>
          <a:p>
            <a:pPr>
              <a:lnSpc>
                <a:spcPct val="107000"/>
              </a:lnSpc>
              <a:spcAft>
                <a:spcPts val="600"/>
              </a:spcAft>
            </a:pPr>
            <a:r>
              <a:rPr lang="sv-SE">
                <a:effectLst/>
                <a:latin typeface="Verdana" panose="020B0604030504040204" pitchFamily="34" charset="0"/>
                <a:ea typeface="Verdana" panose="020B0604030504040204" pitchFamily="34" charset="0"/>
                <a:cs typeface="Calibri" panose="020F0502020204030204" pitchFamily="34" charset="0"/>
              </a:rPr>
              <a:t>Syftet är inte att “diagnostisera” ditt barns anknytningsmönster utan att vara nyfiken på vad de kommunicerar med sitt beteende.</a:t>
            </a:r>
          </a:p>
          <a:p>
            <a:pPr marL="342900" lvl="0" indent="-342900">
              <a:lnSpc>
                <a:spcPct val="107000"/>
              </a:lnSpc>
              <a:spcAft>
                <a:spcPts val="600"/>
              </a:spcAft>
              <a:buFont typeface="Verdana" panose="020B0604030504040204" pitchFamily="34" charset="0"/>
              <a:buChar char="-"/>
            </a:pPr>
            <a:endParaRPr lang="sv-SE" sz="1400">
              <a:solidFill>
                <a:srgbClr val="595959"/>
              </a:solidFill>
              <a:effectLst/>
              <a:latin typeface="Cambria" panose="02040503050406030204" pitchFamily="18" charset="0"/>
              <a:ea typeface="Calibri" panose="020F0502020204030204" pitchFamily="34" charset="0"/>
              <a:cs typeface="Calibri" panose="020F0502020204030204" pitchFamily="34" charset="0"/>
            </a:endParaRPr>
          </a:p>
        </p:txBody>
      </p:sp>
      <p:pic>
        <p:nvPicPr>
          <p:cNvPr id="4" name="image6.png">
            <a:extLst>
              <a:ext uri="{FF2B5EF4-FFF2-40B4-BE49-F238E27FC236}">
                <a16:creationId xmlns:a16="http://schemas.microsoft.com/office/drawing/2014/main" id="{B7708EBD-CF04-B581-CF46-5D5F63D1C7E1}"/>
              </a:ext>
            </a:extLst>
          </p:cNvPr>
          <p:cNvPicPr/>
          <p:nvPr/>
        </p:nvPicPr>
        <p:blipFill>
          <a:blip r:embed="rId2"/>
          <a:srcRect/>
          <a:stretch>
            <a:fillRect/>
          </a:stretch>
        </p:blipFill>
        <p:spPr>
          <a:xfrm>
            <a:off x="9889156" y="4391894"/>
            <a:ext cx="1201420" cy="1350010"/>
          </a:xfrm>
          <a:prstGeom prst="rect">
            <a:avLst/>
          </a:prstGeom>
          <a:ln/>
        </p:spPr>
      </p:pic>
      <p:pic>
        <p:nvPicPr>
          <p:cNvPr id="5" name="image5.png">
            <a:extLst>
              <a:ext uri="{FF2B5EF4-FFF2-40B4-BE49-F238E27FC236}">
                <a16:creationId xmlns:a16="http://schemas.microsoft.com/office/drawing/2014/main" id="{B336D1B1-8419-4A5F-6509-ACC970698E1A}"/>
              </a:ext>
            </a:extLst>
          </p:cNvPr>
          <p:cNvPicPr/>
          <p:nvPr/>
        </p:nvPicPr>
        <p:blipFill>
          <a:blip r:embed="rId3">
            <a:alphaModFix amt="67000"/>
          </a:blip>
          <a:srcRect/>
          <a:stretch>
            <a:fillRect/>
          </a:stretch>
        </p:blipFill>
        <p:spPr>
          <a:xfrm>
            <a:off x="9889156" y="1116096"/>
            <a:ext cx="1493520" cy="1898650"/>
          </a:xfrm>
          <a:prstGeom prst="rect">
            <a:avLst/>
          </a:prstGeom>
          <a:ln/>
        </p:spPr>
      </p:pic>
      <p:sp>
        <p:nvSpPr>
          <p:cNvPr id="6" name="Platshållare för bildnummer 5">
            <a:extLst>
              <a:ext uri="{FF2B5EF4-FFF2-40B4-BE49-F238E27FC236}">
                <a16:creationId xmlns:a16="http://schemas.microsoft.com/office/drawing/2014/main" id="{6655D009-C388-5955-1DB1-EA8572ECCA43}"/>
              </a:ext>
            </a:extLst>
          </p:cNvPr>
          <p:cNvSpPr>
            <a:spLocks noGrp="1"/>
          </p:cNvSpPr>
          <p:nvPr>
            <p:ph type="sldNum" sz="quarter" idx="12"/>
          </p:nvPr>
        </p:nvSpPr>
        <p:spPr/>
        <p:txBody>
          <a:bodyPr/>
          <a:lstStyle/>
          <a:p>
            <a:fld id="{7E8BC169-588E-48CB-90C9-67AB67C29E45}" type="slidenum">
              <a:rPr lang="sv-SE" smtClean="0"/>
              <a:t>10</a:t>
            </a:fld>
            <a:endParaRPr lang="sv-SE"/>
          </a:p>
        </p:txBody>
      </p:sp>
    </p:spTree>
    <p:extLst>
      <p:ext uri="{BB962C8B-B14F-4D97-AF65-F5344CB8AC3E}">
        <p14:creationId xmlns:p14="http://schemas.microsoft.com/office/powerpoint/2010/main" val="757479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818A09E-5F04-977A-F152-94DF6ADB59DE}"/>
              </a:ext>
            </a:extLst>
          </p:cNvPr>
          <p:cNvSpPr txBox="1"/>
          <p:nvPr/>
        </p:nvSpPr>
        <p:spPr>
          <a:xfrm>
            <a:off x="1732547" y="1840208"/>
            <a:ext cx="6096000" cy="2711512"/>
          </a:xfrm>
          <a:prstGeom prst="rect">
            <a:avLst/>
          </a:prstGeom>
          <a:noFill/>
        </p:spPr>
        <p:txBody>
          <a:bodyPr wrap="square">
            <a:spAutoFit/>
          </a:bodyPr>
          <a:lstStyle/>
          <a:p>
            <a:pPr algn="just"/>
            <a:r>
              <a:rPr lang="sv-SE" sz="2800">
                <a:solidFill>
                  <a:srgbClr val="4F81BD"/>
                </a:solidFill>
                <a:effectLst/>
                <a:latin typeface="Calibri" panose="020F0502020204030204" pitchFamily="34" charset="0"/>
                <a:ea typeface="Calibri" panose="020F0502020204030204" pitchFamily="34" charset="0"/>
                <a:cs typeface="Calibri" panose="020F0502020204030204" pitchFamily="34" charset="0"/>
              </a:rPr>
              <a:t> </a:t>
            </a:r>
            <a:r>
              <a:rPr lang="sv-SE" sz="2400" b="1">
                <a:solidFill>
                  <a:srgbClr val="4F81BD"/>
                </a:solidFill>
                <a:effectLst/>
                <a:latin typeface="Calibri" panose="020F0502020204030204" pitchFamily="34" charset="0"/>
                <a:ea typeface="Calibri" panose="020F0502020204030204" pitchFamily="34" charset="0"/>
                <a:cs typeface="Calibri" panose="020F0502020204030204" pitchFamily="34" charset="0"/>
              </a:rPr>
              <a:t>Att vara nyfiken</a:t>
            </a:r>
            <a:endParaRPr lang="sv-SE" sz="2800">
              <a:effectLst/>
              <a:latin typeface="Calibri" panose="020F0502020204030204" pitchFamily="34" charset="0"/>
              <a:ea typeface="Calibri" panose="020F0502020204030204" pitchFamily="34" charset="0"/>
              <a:cs typeface="Calibri" panose="020F0502020204030204" pitchFamily="34" charset="0"/>
            </a:endParaRPr>
          </a:p>
          <a:p>
            <a:r>
              <a:rPr lang="sv-SE" sz="2800">
                <a:effectLst/>
                <a:latin typeface="Calibri" panose="020F0502020204030204" pitchFamily="34" charset="0"/>
                <a:ea typeface="Calibri" panose="020F0502020204030204" pitchFamily="34" charset="0"/>
                <a:cs typeface="Calibri" panose="020F0502020204030204" pitchFamily="34" charset="0"/>
              </a:rPr>
              <a:t> </a:t>
            </a:r>
            <a:endParaRPr lang="sv-SE" sz="2400">
              <a:effectLst/>
              <a:latin typeface="Verdana" panose="020B0604030504040204" pitchFamily="34" charset="0"/>
              <a:ea typeface="Verdana" panose="020B0604030504040204" pitchFamily="34" charset="0"/>
              <a:cs typeface="Calibri" panose="020F0502020204030204" pitchFamily="34" charset="0"/>
            </a:endParaRPr>
          </a:p>
          <a:p>
            <a:pPr marL="342900" lvl="0" indent="-342900">
              <a:lnSpc>
                <a:spcPct val="107000"/>
              </a:lnSpc>
              <a:spcAft>
                <a:spcPts val="600"/>
              </a:spcAft>
              <a:buFont typeface="Verdana" panose="020B0604030504040204" pitchFamily="34" charset="0"/>
              <a:buChar char="-"/>
            </a:pPr>
            <a:r>
              <a:rPr lang="sv-SE" sz="2000">
                <a:effectLst/>
                <a:latin typeface="Verdana" panose="020B0604030504040204" pitchFamily="34" charset="0"/>
                <a:ea typeface="Verdana" panose="020B0604030504040204" pitchFamily="34" charset="0"/>
                <a:cs typeface="Calibri" panose="020F0502020204030204" pitchFamily="34" charset="0"/>
              </a:rPr>
              <a:t>Vad säger ditt barns beteende om vad hen tänker och känner om sig själv?</a:t>
            </a:r>
          </a:p>
          <a:p>
            <a:pPr marL="342900" indent="-342900">
              <a:lnSpc>
                <a:spcPct val="107000"/>
              </a:lnSpc>
              <a:spcAft>
                <a:spcPts val="600"/>
              </a:spcAft>
              <a:buFont typeface="Verdana" panose="020B0604030504040204" pitchFamily="34" charset="0"/>
              <a:buChar char="-"/>
            </a:pPr>
            <a:r>
              <a:rPr lang="sv-SE" sz="2000">
                <a:effectLst/>
                <a:latin typeface="Verdana" panose="020B0604030504040204" pitchFamily="34" charset="0"/>
                <a:ea typeface="Verdana" panose="020B0604030504040204" pitchFamily="34" charset="0"/>
                <a:cs typeface="Calibri" panose="020F0502020204030204" pitchFamily="34" charset="0"/>
              </a:rPr>
              <a:t>Vad säger ditt barns beteende om hur hen tror att du ser på hen?</a:t>
            </a:r>
          </a:p>
          <a:p>
            <a:pPr marL="342900" lvl="0" indent="-342900">
              <a:lnSpc>
                <a:spcPct val="107000"/>
              </a:lnSpc>
              <a:spcAft>
                <a:spcPts val="600"/>
              </a:spcAft>
              <a:buFont typeface="Verdana" panose="020B0604030504040204" pitchFamily="34" charset="0"/>
              <a:buChar char="-"/>
            </a:pPr>
            <a:endParaRPr lang="sv-SE"/>
          </a:p>
        </p:txBody>
      </p:sp>
      <p:pic>
        <p:nvPicPr>
          <p:cNvPr id="4" name="image5.png">
            <a:extLst>
              <a:ext uri="{FF2B5EF4-FFF2-40B4-BE49-F238E27FC236}">
                <a16:creationId xmlns:a16="http://schemas.microsoft.com/office/drawing/2014/main" id="{7E58E276-7632-2497-E02C-AB1A4A33D419}"/>
              </a:ext>
            </a:extLst>
          </p:cNvPr>
          <p:cNvPicPr/>
          <p:nvPr/>
        </p:nvPicPr>
        <p:blipFill>
          <a:blip r:embed="rId2">
            <a:alphaModFix amt="67000"/>
          </a:blip>
          <a:srcRect/>
          <a:stretch>
            <a:fillRect/>
          </a:stretch>
        </p:blipFill>
        <p:spPr>
          <a:xfrm>
            <a:off x="9733671" y="1840208"/>
            <a:ext cx="1493520" cy="1898650"/>
          </a:xfrm>
          <a:prstGeom prst="rect">
            <a:avLst/>
          </a:prstGeom>
          <a:ln/>
        </p:spPr>
      </p:pic>
      <p:sp>
        <p:nvSpPr>
          <p:cNvPr id="5" name="Platshållare för bildnummer 4">
            <a:extLst>
              <a:ext uri="{FF2B5EF4-FFF2-40B4-BE49-F238E27FC236}">
                <a16:creationId xmlns:a16="http://schemas.microsoft.com/office/drawing/2014/main" id="{DB525897-2B12-F0A7-4C19-90680AFA8D3C}"/>
              </a:ext>
            </a:extLst>
          </p:cNvPr>
          <p:cNvSpPr>
            <a:spLocks noGrp="1"/>
          </p:cNvSpPr>
          <p:nvPr>
            <p:ph type="sldNum" sz="quarter" idx="12"/>
          </p:nvPr>
        </p:nvSpPr>
        <p:spPr/>
        <p:txBody>
          <a:bodyPr/>
          <a:lstStyle/>
          <a:p>
            <a:fld id="{7E8BC169-588E-48CB-90C9-67AB67C29E45}" type="slidenum">
              <a:rPr lang="sv-SE" smtClean="0"/>
              <a:t>11</a:t>
            </a:fld>
            <a:endParaRPr lang="sv-SE"/>
          </a:p>
        </p:txBody>
      </p:sp>
    </p:spTree>
    <p:extLst>
      <p:ext uri="{BB962C8B-B14F-4D97-AF65-F5344CB8AC3E}">
        <p14:creationId xmlns:p14="http://schemas.microsoft.com/office/powerpoint/2010/main" val="264843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E35721BB-8686-09EF-171D-62512AA0F73C}"/>
              </a:ext>
            </a:extLst>
          </p:cNvPr>
          <p:cNvSpPr txBox="1"/>
          <p:nvPr/>
        </p:nvSpPr>
        <p:spPr>
          <a:xfrm>
            <a:off x="1620253" y="1460227"/>
            <a:ext cx="8213558" cy="3391569"/>
          </a:xfrm>
          <a:prstGeom prst="rect">
            <a:avLst/>
          </a:prstGeom>
          <a:noFill/>
        </p:spPr>
        <p:txBody>
          <a:bodyPr wrap="square">
            <a:spAutoFit/>
          </a:bodyPr>
          <a:lstStyle/>
          <a:p>
            <a:pPr marL="342900" lvl="0" indent="-342900">
              <a:spcAft>
                <a:spcPts val="1000"/>
              </a:spcAft>
              <a:buFont typeface="Wingdings" panose="05000000000000000000" pitchFamily="2" charset="2"/>
              <a:buChar char=""/>
            </a:pPr>
            <a:r>
              <a:rPr lang="sv-SE" sz="1800">
                <a:effectLst/>
                <a:latin typeface="Verdana" panose="020B0604030504040204" pitchFamily="34" charset="0"/>
                <a:ea typeface="Calibri" panose="020F0502020204030204" pitchFamily="34" charset="0"/>
              </a:rPr>
              <a:t>Barns syn på sig själv och andra, och hur de uttrycker sina anknytningsbehov kan förändras när de får erfarenhet av lyhörd, konsekvent och ansvarsfull omsorg – men det tar tid. </a:t>
            </a:r>
            <a:endParaRPr lang="sv-SE" sz="2000">
              <a:effectLst/>
              <a:latin typeface="Calibri" panose="020F0502020204030204" pitchFamily="34" charset="0"/>
              <a:ea typeface="Calibri" panose="020F0502020204030204" pitchFamily="34" charset="0"/>
            </a:endParaRPr>
          </a:p>
          <a:p>
            <a:pPr>
              <a:spcAft>
                <a:spcPts val="1000"/>
              </a:spcAft>
            </a:pPr>
            <a:r>
              <a:rPr lang="sv-SE" sz="1800">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marL="342900" lvl="0" indent="-342900">
              <a:spcAft>
                <a:spcPts val="1000"/>
              </a:spcAft>
              <a:buFont typeface="Wingdings" panose="05000000000000000000" pitchFamily="2" charset="2"/>
              <a:buChar char=""/>
            </a:pPr>
            <a:r>
              <a:rPr lang="sv-SE" sz="1800">
                <a:effectLst/>
                <a:latin typeface="Verdana" panose="020B0604030504040204" pitchFamily="34" charset="0"/>
                <a:ea typeface="Calibri" panose="020F0502020204030204" pitchFamily="34" charset="0"/>
              </a:rPr>
              <a:t>Inom familjehemsvården är målet att ge barn en trygg och stödjande miljö där de kan få erfara nya sätt att tänka och känna om sig själva.</a:t>
            </a:r>
            <a:endParaRPr lang="sv-SE" sz="2000">
              <a:effectLst/>
              <a:latin typeface="Calibri" panose="020F0502020204030204" pitchFamily="34" charset="0"/>
              <a:ea typeface="Calibri" panose="020F0502020204030204" pitchFamily="34" charset="0"/>
            </a:endParaRPr>
          </a:p>
          <a:p>
            <a:pPr>
              <a:spcAft>
                <a:spcPts val="1000"/>
              </a:spcAft>
            </a:pPr>
            <a:r>
              <a:rPr lang="sv-SE" sz="1800">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marL="342900" lvl="0" indent="-342900">
              <a:lnSpc>
                <a:spcPct val="107000"/>
              </a:lnSpc>
              <a:spcAft>
                <a:spcPts val="600"/>
              </a:spcAft>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Vi tillåter inte allt, men vi försöker att vara nyfikna på vilka behov som barnet uttrycker.</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32DF4E02-DC3B-D8DB-988F-CFB5845DB251}"/>
              </a:ext>
            </a:extLst>
          </p:cNvPr>
          <p:cNvSpPr>
            <a:spLocks noGrp="1"/>
          </p:cNvSpPr>
          <p:nvPr>
            <p:ph type="sldNum" sz="quarter" idx="12"/>
          </p:nvPr>
        </p:nvSpPr>
        <p:spPr/>
        <p:txBody>
          <a:bodyPr/>
          <a:lstStyle/>
          <a:p>
            <a:fld id="{7E8BC169-588E-48CB-90C9-67AB67C29E45}" type="slidenum">
              <a:rPr lang="sv-SE" smtClean="0"/>
              <a:t>12</a:t>
            </a:fld>
            <a:endParaRPr lang="sv-SE"/>
          </a:p>
        </p:txBody>
      </p:sp>
    </p:spTree>
    <p:extLst>
      <p:ext uri="{BB962C8B-B14F-4D97-AF65-F5344CB8AC3E}">
        <p14:creationId xmlns:p14="http://schemas.microsoft.com/office/powerpoint/2010/main" val="1239559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ruta 2">
            <a:extLst>
              <a:ext uri="{FF2B5EF4-FFF2-40B4-BE49-F238E27FC236}">
                <a16:creationId xmlns:a16="http://schemas.microsoft.com/office/drawing/2014/main" id="{5FE63B91-E9D2-FA3F-E554-E444FF897513}"/>
              </a:ext>
            </a:extLst>
          </p:cNvPr>
          <p:cNvSpPr txBox="1"/>
          <p:nvPr/>
        </p:nvSpPr>
        <p:spPr>
          <a:xfrm>
            <a:off x="779477" y="1277268"/>
            <a:ext cx="4152774" cy="4303464"/>
          </a:xfrm>
          <a:prstGeom prst="rect">
            <a:avLst/>
          </a:prstGeom>
        </p:spPr>
        <p:txBody>
          <a:bodyPr vert="horz" lIns="91440" tIns="45720" rIns="91440" bIns="45720" rtlCol="0">
            <a:normAutofit/>
          </a:bodyPr>
          <a:lstStyle/>
          <a:p>
            <a:pPr>
              <a:lnSpc>
                <a:spcPct val="90000"/>
              </a:lnSpc>
            </a:pPr>
            <a:r>
              <a:rPr lang="en-US" b="1" err="1">
                <a:effectLst/>
                <a:latin typeface="Verdana" panose="020B0604030504040204" pitchFamily="34" charset="0"/>
                <a:ea typeface="Verdana" panose="020B0604030504040204" pitchFamily="34" charset="0"/>
                <a:cs typeface="Calibri" panose="020F0502020204030204" pitchFamily="34" charset="0"/>
              </a:rPr>
              <a:t>Lyhörd</a:t>
            </a:r>
            <a:r>
              <a:rPr lang="en-US" b="1">
                <a:effectLst/>
                <a:latin typeface="Verdana" panose="020B0604030504040204" pitchFamily="34" charset="0"/>
                <a:ea typeface="Verdana" panose="020B0604030504040204" pitchFamily="34" charset="0"/>
                <a:cs typeface="Calibri" panose="020F0502020204030204" pitchFamily="34" charset="0"/>
              </a:rPr>
              <a:t> </a:t>
            </a:r>
            <a:r>
              <a:rPr lang="en-US" b="1" err="1">
                <a:effectLst/>
                <a:latin typeface="Verdana" panose="020B0604030504040204" pitchFamily="34" charset="0"/>
                <a:ea typeface="Verdana" panose="020B0604030504040204" pitchFamily="34" charset="0"/>
                <a:cs typeface="Calibri" panose="020F0502020204030204" pitchFamily="34" charset="0"/>
              </a:rPr>
              <a:t>omsorg</a:t>
            </a:r>
            <a:endParaRPr lang="en-US" b="1">
              <a:effectLst/>
              <a:latin typeface="Verdana" panose="020B0604030504040204" pitchFamily="34" charset="0"/>
              <a:ea typeface="Verdana" panose="020B0604030504040204" pitchFamily="34" charset="0"/>
              <a:cs typeface="Calibri" panose="020F0502020204030204" pitchFamily="34" charset="0"/>
            </a:endParaRPr>
          </a:p>
          <a:p>
            <a:pPr>
              <a:lnSpc>
                <a:spcPct val="90000"/>
              </a:lnSpc>
            </a:pPr>
            <a:endParaRPr lang="en-US">
              <a:effectLst/>
              <a:latin typeface="Verdana" panose="020B0604030504040204" pitchFamily="34" charset="0"/>
              <a:ea typeface="Verdana" panose="020B0604030504040204" pitchFamily="34" charset="0"/>
              <a:cs typeface="Calibri" panose="020F0502020204030204" pitchFamily="34" charset="0"/>
            </a:endParaRPr>
          </a:p>
          <a:p>
            <a:pPr>
              <a:lnSpc>
                <a:spcPct val="90000"/>
              </a:lnSpc>
            </a:pPr>
            <a:r>
              <a:rPr lang="en-US" err="1">
                <a:effectLst/>
                <a:latin typeface="Verdana" panose="020B0604030504040204" pitchFamily="34" charset="0"/>
                <a:ea typeface="Verdana" panose="020B0604030504040204" pitchFamily="34" charset="0"/>
                <a:cs typeface="Calibri" panose="020F0502020204030204" pitchFamily="34" charset="0"/>
              </a:rPr>
              <a:t>Lyhördhet</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är</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vår</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förmåga</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att</a:t>
            </a:r>
            <a:r>
              <a:rPr lang="en-US">
                <a:effectLst/>
                <a:latin typeface="Verdana" panose="020B0604030504040204" pitchFamily="34" charset="0"/>
                <a:ea typeface="Verdana" panose="020B0604030504040204" pitchFamily="34" charset="0"/>
                <a:cs typeface="Calibri" panose="020F0502020204030204" pitchFamily="34" charset="0"/>
              </a:rPr>
              <a:t>:</a:t>
            </a:r>
            <a:endParaRPr lang="en-US">
              <a:latin typeface="Verdana" panose="020B0604030504040204" pitchFamily="34" charset="0"/>
              <a:ea typeface="Verdana" panose="020B0604030504040204" pitchFamily="34" charset="0"/>
              <a:cs typeface="Calibri" panose="020F0502020204030204" pitchFamily="34" charset="0"/>
            </a:endParaRPr>
          </a:p>
          <a:p>
            <a:pPr marL="285750" indent="-285750">
              <a:lnSpc>
                <a:spcPct val="90000"/>
              </a:lnSpc>
              <a:buFont typeface="Wingdings" panose="05000000000000000000" pitchFamily="2" charset="2"/>
              <a:buChar char="Ø"/>
            </a:pPr>
            <a:endParaRPr lang="en-US">
              <a:effectLst/>
              <a:latin typeface="Verdana" panose="020B0604030504040204" pitchFamily="34" charset="0"/>
              <a:ea typeface="Verdana" panose="020B0604030504040204" pitchFamily="34" charset="0"/>
              <a:cs typeface="Calibri" panose="020F0502020204030204" pitchFamily="34" charset="0"/>
            </a:endParaRPr>
          </a:p>
          <a:p>
            <a:pPr marL="400050" lvl="0" indent="-285750">
              <a:lnSpc>
                <a:spcPct val="90000"/>
              </a:lnSpc>
              <a:buFont typeface="Wingdings" panose="05000000000000000000" pitchFamily="2" charset="2"/>
              <a:buChar char="Ø"/>
            </a:pPr>
            <a:r>
              <a:rPr lang="en-US">
                <a:effectLst/>
                <a:latin typeface="Verdana" panose="020B0604030504040204" pitchFamily="34" charset="0"/>
                <a:ea typeface="Verdana" panose="020B0604030504040204" pitchFamily="34" charset="0"/>
                <a:cs typeface="Calibri" panose="020F0502020204030204" pitchFamily="34" charset="0"/>
              </a:rPr>
              <a:t>Vara </a:t>
            </a:r>
            <a:r>
              <a:rPr lang="en-US" err="1">
                <a:effectLst/>
                <a:latin typeface="Verdana" panose="020B0604030504040204" pitchFamily="34" charset="0"/>
                <a:ea typeface="Verdana" panose="020B0604030504040204" pitchFamily="34" charset="0"/>
                <a:cs typeface="Calibri" panose="020F0502020204030204" pitchFamily="34" charset="0"/>
              </a:rPr>
              <a:t>närvarande</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och</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uppmärksamma</a:t>
            </a:r>
            <a:endParaRPr lang="en-US">
              <a:effectLst/>
              <a:latin typeface="Verdana" panose="020B0604030504040204" pitchFamily="34" charset="0"/>
              <a:ea typeface="Verdana" panose="020B0604030504040204" pitchFamily="34" charset="0"/>
              <a:cs typeface="Calibri" panose="020F0502020204030204" pitchFamily="34" charset="0"/>
            </a:endParaRPr>
          </a:p>
          <a:p>
            <a:pPr marL="400050" lvl="0" indent="-285750">
              <a:lnSpc>
                <a:spcPct val="90000"/>
              </a:lnSpc>
              <a:buFont typeface="Wingdings" panose="05000000000000000000" pitchFamily="2" charset="2"/>
              <a:buChar char="Ø"/>
            </a:pPr>
            <a:endParaRPr lang="en-US">
              <a:effectLst/>
              <a:latin typeface="Verdana" panose="020B0604030504040204" pitchFamily="34" charset="0"/>
              <a:ea typeface="Verdana" panose="020B0604030504040204" pitchFamily="34" charset="0"/>
              <a:cs typeface="Calibri" panose="020F0502020204030204" pitchFamily="34" charset="0"/>
            </a:endParaRPr>
          </a:p>
          <a:p>
            <a:pPr marL="400050" lvl="0" indent="-285750">
              <a:lnSpc>
                <a:spcPct val="90000"/>
              </a:lnSpc>
              <a:buFont typeface="Wingdings" panose="05000000000000000000" pitchFamily="2" charset="2"/>
              <a:buChar char="Ø"/>
            </a:pPr>
            <a:r>
              <a:rPr lang="en-US">
                <a:effectLst/>
                <a:latin typeface="Verdana" panose="020B0604030504040204" pitchFamily="34" charset="0"/>
                <a:ea typeface="Verdana" panose="020B0604030504040204" pitchFamily="34" charset="0"/>
                <a:cs typeface="Calibri" panose="020F0502020204030204" pitchFamily="34" charset="0"/>
              </a:rPr>
              <a:t>Visa </a:t>
            </a:r>
            <a:r>
              <a:rPr lang="en-US" err="1">
                <a:effectLst/>
                <a:latin typeface="Verdana" panose="020B0604030504040204" pitchFamily="34" charset="0"/>
                <a:ea typeface="Verdana" panose="020B0604030504040204" pitchFamily="34" charset="0"/>
                <a:cs typeface="Calibri" panose="020F0502020204030204" pitchFamily="34" charset="0"/>
              </a:rPr>
              <a:t>att</a:t>
            </a:r>
            <a:r>
              <a:rPr lang="en-US">
                <a:effectLst/>
                <a:latin typeface="Verdana" panose="020B0604030504040204" pitchFamily="34" charset="0"/>
                <a:ea typeface="Verdana" panose="020B0604030504040204" pitchFamily="34" charset="0"/>
                <a:cs typeface="Calibri" panose="020F0502020204030204" pitchFamily="34" charset="0"/>
              </a:rPr>
              <a:t> vi </a:t>
            </a:r>
            <a:r>
              <a:rPr lang="en-US" err="1">
                <a:effectLst/>
                <a:latin typeface="Verdana" panose="020B0604030504040204" pitchFamily="34" charset="0"/>
                <a:ea typeface="Verdana" panose="020B0604030504040204" pitchFamily="34" charset="0"/>
                <a:cs typeface="Calibri" panose="020F0502020204030204" pitchFamily="34" charset="0"/>
              </a:rPr>
              <a:t>är</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intresserade</a:t>
            </a:r>
            <a:endParaRPr lang="en-US">
              <a:effectLst/>
              <a:latin typeface="Verdana" panose="020B0604030504040204" pitchFamily="34" charset="0"/>
              <a:ea typeface="Verdana" panose="020B0604030504040204" pitchFamily="34" charset="0"/>
              <a:cs typeface="Calibri" panose="020F0502020204030204" pitchFamily="34" charset="0"/>
            </a:endParaRPr>
          </a:p>
          <a:p>
            <a:pPr marL="400050" lvl="0" indent="-285750">
              <a:lnSpc>
                <a:spcPct val="90000"/>
              </a:lnSpc>
              <a:buFont typeface="Wingdings" panose="05000000000000000000" pitchFamily="2" charset="2"/>
              <a:buChar char="Ø"/>
            </a:pPr>
            <a:endParaRPr lang="en-US">
              <a:effectLst/>
              <a:latin typeface="Verdana" panose="020B0604030504040204" pitchFamily="34" charset="0"/>
              <a:ea typeface="Verdana" panose="020B0604030504040204" pitchFamily="34" charset="0"/>
              <a:cs typeface="Calibri" panose="020F0502020204030204" pitchFamily="34" charset="0"/>
            </a:endParaRPr>
          </a:p>
          <a:p>
            <a:pPr marL="400050" lvl="0" indent="-285750">
              <a:lnSpc>
                <a:spcPct val="90000"/>
              </a:lnSpc>
              <a:buFont typeface="Wingdings" panose="05000000000000000000" pitchFamily="2" charset="2"/>
              <a:buChar char="Ø"/>
            </a:pPr>
            <a:r>
              <a:rPr lang="en-US">
                <a:effectLst/>
                <a:latin typeface="Verdana" panose="020B0604030504040204" pitchFamily="34" charset="0"/>
                <a:ea typeface="Verdana" panose="020B0604030504040204" pitchFamily="34" charset="0"/>
                <a:cs typeface="Calibri" panose="020F0502020204030204" pitchFamily="34" charset="0"/>
              </a:rPr>
              <a:t>Ta </a:t>
            </a:r>
            <a:r>
              <a:rPr lang="en-US" err="1">
                <a:effectLst/>
                <a:latin typeface="Verdana" panose="020B0604030504040204" pitchFamily="34" charset="0"/>
                <a:ea typeface="Verdana" panose="020B0604030504040204" pitchFamily="34" charset="0"/>
                <a:cs typeface="Calibri" panose="020F0502020204030204" pitchFamily="34" charset="0"/>
              </a:rPr>
              <a:t>ett</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steg</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tillbaka</a:t>
            </a:r>
            <a:endParaRPr lang="en-US">
              <a:effectLst/>
              <a:latin typeface="Verdana" panose="020B0604030504040204" pitchFamily="34" charset="0"/>
              <a:ea typeface="Verdana" panose="020B0604030504040204" pitchFamily="34" charset="0"/>
              <a:cs typeface="Calibri" panose="020F0502020204030204" pitchFamily="34" charset="0"/>
            </a:endParaRPr>
          </a:p>
          <a:p>
            <a:pPr marL="400050" lvl="0" indent="-285750">
              <a:lnSpc>
                <a:spcPct val="90000"/>
              </a:lnSpc>
              <a:buFont typeface="Wingdings" panose="05000000000000000000" pitchFamily="2" charset="2"/>
              <a:buChar char="Ø"/>
            </a:pPr>
            <a:endParaRPr lang="en-US">
              <a:effectLst/>
              <a:latin typeface="Verdana" panose="020B0604030504040204" pitchFamily="34" charset="0"/>
              <a:ea typeface="Verdana" panose="020B0604030504040204" pitchFamily="34" charset="0"/>
              <a:cs typeface="Calibri" panose="020F0502020204030204" pitchFamily="34" charset="0"/>
            </a:endParaRPr>
          </a:p>
          <a:p>
            <a:pPr marL="400050" lvl="0" indent="-285750">
              <a:lnSpc>
                <a:spcPct val="90000"/>
              </a:lnSpc>
              <a:spcAft>
                <a:spcPts val="600"/>
              </a:spcAft>
              <a:buFont typeface="Wingdings" panose="05000000000000000000" pitchFamily="2" charset="2"/>
              <a:buChar char="Ø"/>
            </a:pPr>
            <a:r>
              <a:rPr lang="en-US" err="1">
                <a:effectLst/>
                <a:latin typeface="Verdana" panose="020B0604030504040204" pitchFamily="34" charset="0"/>
                <a:ea typeface="Verdana" panose="020B0604030504040204" pitchFamily="34" charset="0"/>
                <a:cs typeface="Calibri" panose="020F0502020204030204" pitchFamily="34" charset="0"/>
              </a:rPr>
              <a:t>Försöka</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förstå</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vilket</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anknytningsbehov</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som</a:t>
            </a:r>
            <a:r>
              <a:rPr lang="en-US">
                <a:effectLst/>
                <a:latin typeface="Verdana" panose="020B0604030504040204" pitchFamily="34" charset="0"/>
                <a:ea typeface="Verdana" panose="020B0604030504040204" pitchFamily="34" charset="0"/>
                <a:cs typeface="Calibri" panose="020F0502020204030204" pitchFamily="34" charset="0"/>
              </a:rPr>
              <a:t> ligger </a:t>
            </a:r>
            <a:r>
              <a:rPr lang="en-US" err="1">
                <a:effectLst/>
                <a:latin typeface="Verdana" panose="020B0604030504040204" pitchFamily="34" charset="0"/>
                <a:ea typeface="Verdana" panose="020B0604030504040204" pitchFamily="34" charset="0"/>
                <a:cs typeface="Calibri" panose="020F0502020204030204" pitchFamily="34" charset="0"/>
              </a:rPr>
              <a:t>bakom</a:t>
            </a:r>
            <a:r>
              <a:rPr lang="en-US">
                <a:effectLst/>
                <a:latin typeface="Verdana" panose="020B0604030504040204" pitchFamily="34" charset="0"/>
                <a:ea typeface="Verdana" panose="020B0604030504040204" pitchFamily="34" charset="0"/>
                <a:cs typeface="Calibri" panose="020F0502020204030204" pitchFamily="34" charset="0"/>
              </a:rPr>
              <a:t> </a:t>
            </a:r>
            <a:r>
              <a:rPr lang="en-US" err="1">
                <a:effectLst/>
                <a:latin typeface="Verdana" panose="020B0604030504040204" pitchFamily="34" charset="0"/>
                <a:ea typeface="Verdana" panose="020B0604030504040204" pitchFamily="34" charset="0"/>
                <a:cs typeface="Calibri" panose="020F0502020204030204" pitchFamily="34" charset="0"/>
              </a:rPr>
              <a:t>ett</a:t>
            </a:r>
            <a:r>
              <a:rPr lang="en-US">
                <a:effectLst/>
                <a:latin typeface="Verdana" panose="020B0604030504040204" pitchFamily="34" charset="0"/>
                <a:ea typeface="Verdana" panose="020B0604030504040204" pitchFamily="34" charset="0"/>
                <a:cs typeface="Calibri" panose="020F0502020204030204" pitchFamily="34" charset="0"/>
              </a:rPr>
              <a:t> barns </a:t>
            </a:r>
            <a:r>
              <a:rPr lang="en-US" err="1">
                <a:effectLst/>
                <a:latin typeface="Verdana" panose="020B0604030504040204" pitchFamily="34" charset="0"/>
                <a:ea typeface="Verdana" panose="020B0604030504040204" pitchFamily="34" charset="0"/>
                <a:cs typeface="Calibri" panose="020F0502020204030204" pitchFamily="34" charset="0"/>
              </a:rPr>
              <a:t>beteende</a:t>
            </a:r>
            <a:endParaRPr lang="en-US">
              <a:effectLst/>
              <a:latin typeface="Verdana" panose="020B0604030504040204" pitchFamily="34" charset="0"/>
              <a:ea typeface="Verdana" panose="020B0604030504040204" pitchFamily="34" charset="0"/>
              <a:cs typeface="Calibri" panose="020F0502020204030204" pitchFamily="34" charset="0"/>
            </a:endParaRPr>
          </a:p>
        </p:txBody>
      </p:sp>
      <p:pic>
        <p:nvPicPr>
          <p:cNvPr id="4" name="Bildobjekt 3" descr="En bild som visar text, cirkel, Teckensnitt, Electric blue&#10;&#10;Automatiskt genererad beskrivning">
            <a:extLst>
              <a:ext uri="{FF2B5EF4-FFF2-40B4-BE49-F238E27FC236}">
                <a16:creationId xmlns:a16="http://schemas.microsoft.com/office/drawing/2014/main" id="{59D6B97D-C234-2C21-487B-E6F21AC92E93}"/>
              </a:ext>
            </a:extLst>
          </p:cNvPr>
          <p:cNvPicPr>
            <a:picLocks noChangeAspect="1"/>
          </p:cNvPicPr>
          <p:nvPr/>
        </p:nvPicPr>
        <p:blipFill rotWithShape="1">
          <a:blip r:embed="rId2"/>
          <a:srcRect l="404" r="3203"/>
          <a:stretch/>
        </p:blipFill>
        <p:spPr>
          <a:xfrm>
            <a:off x="5183500" y="1904282"/>
            <a:ext cx="6170299" cy="4224808"/>
          </a:xfrm>
          <a:prstGeom prst="rect">
            <a:avLst/>
          </a:prstGeom>
        </p:spPr>
      </p:pic>
      <p:sp>
        <p:nvSpPr>
          <p:cNvPr id="5" name="Platshållare för bildnummer 4">
            <a:extLst>
              <a:ext uri="{FF2B5EF4-FFF2-40B4-BE49-F238E27FC236}">
                <a16:creationId xmlns:a16="http://schemas.microsoft.com/office/drawing/2014/main" id="{73B47577-850C-9986-1C72-62FCFC5212BC}"/>
              </a:ext>
            </a:extLst>
          </p:cNvPr>
          <p:cNvSpPr>
            <a:spLocks noGrp="1"/>
          </p:cNvSpPr>
          <p:nvPr>
            <p:ph type="sldNum" sz="quarter" idx="12"/>
          </p:nvPr>
        </p:nvSpPr>
        <p:spPr/>
        <p:txBody>
          <a:bodyPr/>
          <a:lstStyle/>
          <a:p>
            <a:fld id="{7E8BC169-588E-48CB-90C9-67AB67C29E45}" type="slidenum">
              <a:rPr lang="sv-SE" smtClean="0"/>
              <a:t>13</a:t>
            </a:fld>
            <a:endParaRPr lang="sv-SE"/>
          </a:p>
        </p:txBody>
      </p:sp>
    </p:spTree>
    <p:extLst>
      <p:ext uri="{BB962C8B-B14F-4D97-AF65-F5344CB8AC3E}">
        <p14:creationId xmlns:p14="http://schemas.microsoft.com/office/powerpoint/2010/main" val="233394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C39E1CF-258F-A6EC-D6EE-A88AE0256F43}"/>
              </a:ext>
            </a:extLst>
          </p:cNvPr>
          <p:cNvSpPr txBox="1"/>
          <p:nvPr/>
        </p:nvSpPr>
        <p:spPr>
          <a:xfrm>
            <a:off x="1182848" y="1707909"/>
            <a:ext cx="6437152" cy="2088264"/>
          </a:xfrm>
          <a:prstGeom prst="rect">
            <a:avLst/>
          </a:prstGeom>
          <a:noFill/>
        </p:spPr>
        <p:txBody>
          <a:bodyPr wrap="square">
            <a:spAutoFit/>
          </a:bodyPr>
          <a:lstStyle/>
          <a:p>
            <a:pPr marL="228600"/>
            <a:r>
              <a:rPr lang="sv-SE" sz="1600" b="1">
                <a:solidFill>
                  <a:srgbClr val="C0504D"/>
                </a:solidFill>
                <a:effectLst/>
                <a:latin typeface="Verdana" panose="020B0604030504040204" pitchFamily="34" charset="0"/>
                <a:ea typeface="Verdana" panose="020B0604030504040204" pitchFamily="34" charset="0"/>
              </a:rPr>
              <a:t>Muntliga reflektionsövningar</a:t>
            </a:r>
            <a:endParaRPr lang="sv-SE">
              <a:effectLst/>
              <a:latin typeface="Verdana" panose="020B0604030504040204" pitchFamily="34" charset="0"/>
              <a:ea typeface="Verdana" panose="020B0604030504040204" pitchFamily="34" charset="0"/>
            </a:endParaRPr>
          </a:p>
          <a:p>
            <a:pPr>
              <a:spcAft>
                <a:spcPts val="1000"/>
              </a:spcAft>
            </a:pPr>
            <a:r>
              <a:rPr lang="sv-SE" sz="1400">
                <a:effectLst/>
                <a:latin typeface="Verdana" panose="020B0604030504040204" pitchFamily="34" charset="0"/>
                <a:ea typeface="Verdana" panose="020B0604030504040204" pitchFamily="34" charset="0"/>
              </a:rPr>
              <a:t> </a:t>
            </a:r>
            <a:endParaRPr lang="sv-SE">
              <a:effectLst/>
              <a:latin typeface="Verdana" panose="020B0604030504040204" pitchFamily="34" charset="0"/>
              <a:ea typeface="Verdana" panose="020B0604030504040204" pitchFamily="34" charset="0"/>
            </a:endParaRPr>
          </a:p>
          <a:p>
            <a:pPr marL="228600">
              <a:spcAft>
                <a:spcPts val="1000"/>
              </a:spcAft>
            </a:pPr>
            <a:r>
              <a:rPr lang="sv-SE" sz="1400">
                <a:effectLst/>
                <a:latin typeface="Verdana" panose="020B0604030504040204" pitchFamily="34" charset="0"/>
                <a:ea typeface="Verdana" panose="020B0604030504040204" pitchFamily="34" charset="0"/>
              </a:rPr>
              <a:t> </a:t>
            </a:r>
            <a:endParaRPr lang="sv-SE">
              <a:effectLst/>
              <a:latin typeface="Verdana" panose="020B0604030504040204" pitchFamily="34" charset="0"/>
              <a:ea typeface="Verdana" panose="020B0604030504040204" pitchFamily="34" charset="0"/>
            </a:endParaRPr>
          </a:p>
          <a:p>
            <a:pPr marL="342900" lvl="0" indent="-342900">
              <a:lnSpc>
                <a:spcPct val="107000"/>
              </a:lnSpc>
              <a:spcAft>
                <a:spcPts val="1000"/>
              </a:spcAft>
              <a:buFont typeface="Verdana" panose="020B0604030504040204" pitchFamily="34" charset="0"/>
              <a:buChar char="-"/>
            </a:pPr>
            <a:r>
              <a:rPr lang="sv-SE">
                <a:effectLst/>
                <a:latin typeface="Verdana" panose="020B0604030504040204" pitchFamily="34" charset="0"/>
                <a:ea typeface="Verdana" panose="020B0604030504040204" pitchFamily="34" charset="0"/>
                <a:cs typeface="Calibri" panose="020F0502020204030204" pitchFamily="34" charset="0"/>
              </a:rPr>
              <a:t>Hur visar du att du är Säker Hamn till ditt barn?</a:t>
            </a:r>
          </a:p>
          <a:p>
            <a:pPr marL="342900" indent="-342900">
              <a:lnSpc>
                <a:spcPct val="107000"/>
              </a:lnSpc>
              <a:spcAft>
                <a:spcPts val="1000"/>
              </a:spcAft>
              <a:buFont typeface="Verdana" panose="020B0604030504040204" pitchFamily="34" charset="0"/>
              <a:buChar char="-"/>
            </a:pPr>
            <a:r>
              <a:rPr lang="sv-SE">
                <a:effectLst/>
                <a:latin typeface="Verdana" panose="020B0604030504040204" pitchFamily="34" charset="0"/>
                <a:ea typeface="Verdana" panose="020B0604030504040204" pitchFamily="34" charset="0"/>
                <a:cs typeface="Calibri" panose="020F0502020204030204" pitchFamily="34" charset="0"/>
              </a:rPr>
              <a:t>Hur visar du att du är Trygg Bas till ditt barn?</a:t>
            </a:r>
          </a:p>
          <a:p>
            <a:pPr lvl="0">
              <a:lnSpc>
                <a:spcPct val="107000"/>
              </a:lnSpc>
              <a:spcAft>
                <a:spcPts val="1000"/>
              </a:spcAft>
            </a:pPr>
            <a:r>
              <a:rPr lang="sv-SE" sz="1400">
                <a:solidFill>
                  <a:srgbClr val="595959"/>
                </a:solidFill>
                <a:effectLst/>
                <a:latin typeface="Verdana" panose="020B0604030504040204" pitchFamily="34" charset="0"/>
                <a:ea typeface="Calibri" panose="020F0502020204030204" pitchFamily="34" charset="0"/>
                <a:cs typeface="Calibri" panose="020F0502020204030204" pitchFamily="34" charset="0"/>
              </a:rPr>
              <a:t> </a:t>
            </a:r>
            <a:endParaRPr lang="sv-SE" sz="1400">
              <a:solidFill>
                <a:srgbClr val="595959"/>
              </a:solidFill>
              <a:effectLst/>
              <a:latin typeface="Cambria" panose="02040503050406030204" pitchFamily="18" charset="0"/>
              <a:ea typeface="Calibri" panose="020F0502020204030204" pitchFamily="34" charset="0"/>
              <a:cs typeface="Calibri" panose="020F0502020204030204" pitchFamily="34" charset="0"/>
            </a:endParaRPr>
          </a:p>
        </p:txBody>
      </p:sp>
      <p:pic>
        <p:nvPicPr>
          <p:cNvPr id="4" name="image5.png">
            <a:extLst>
              <a:ext uri="{FF2B5EF4-FFF2-40B4-BE49-F238E27FC236}">
                <a16:creationId xmlns:a16="http://schemas.microsoft.com/office/drawing/2014/main" id="{357C5A1A-35F3-482B-8E4B-80678E98A19A}"/>
              </a:ext>
            </a:extLst>
          </p:cNvPr>
          <p:cNvPicPr/>
          <p:nvPr/>
        </p:nvPicPr>
        <p:blipFill>
          <a:blip r:embed="rId2">
            <a:alphaModFix amt="67000"/>
          </a:blip>
          <a:srcRect/>
          <a:stretch>
            <a:fillRect/>
          </a:stretch>
        </p:blipFill>
        <p:spPr>
          <a:xfrm>
            <a:off x="9944686" y="2479675"/>
            <a:ext cx="1493520" cy="1898650"/>
          </a:xfrm>
          <a:prstGeom prst="rect">
            <a:avLst/>
          </a:prstGeom>
          <a:ln/>
        </p:spPr>
      </p:pic>
      <p:sp>
        <p:nvSpPr>
          <p:cNvPr id="5" name="Platshållare för bildnummer 4">
            <a:extLst>
              <a:ext uri="{FF2B5EF4-FFF2-40B4-BE49-F238E27FC236}">
                <a16:creationId xmlns:a16="http://schemas.microsoft.com/office/drawing/2014/main" id="{3506C8D2-C724-2627-2FAE-77CBA2063D56}"/>
              </a:ext>
            </a:extLst>
          </p:cNvPr>
          <p:cNvSpPr>
            <a:spLocks noGrp="1"/>
          </p:cNvSpPr>
          <p:nvPr>
            <p:ph type="sldNum" sz="quarter" idx="12"/>
          </p:nvPr>
        </p:nvSpPr>
        <p:spPr/>
        <p:txBody>
          <a:bodyPr/>
          <a:lstStyle/>
          <a:p>
            <a:fld id="{7E8BC169-588E-48CB-90C9-67AB67C29E45}" type="slidenum">
              <a:rPr lang="sv-SE" smtClean="0"/>
              <a:t>14</a:t>
            </a:fld>
            <a:endParaRPr lang="sv-SE"/>
          </a:p>
        </p:txBody>
      </p:sp>
    </p:spTree>
    <p:extLst>
      <p:ext uri="{BB962C8B-B14F-4D97-AF65-F5344CB8AC3E}">
        <p14:creationId xmlns:p14="http://schemas.microsoft.com/office/powerpoint/2010/main" val="3938223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Bild 1" descr="En bild som visar text, Teckensnitt, skärmbild, design&#10;&#10;Automatiskt genererad beskrivning">
            <a:extLst>
              <a:ext uri="{FF2B5EF4-FFF2-40B4-BE49-F238E27FC236}">
                <a16:creationId xmlns:a16="http://schemas.microsoft.com/office/drawing/2014/main" id="{E41BCB64-84FE-4DB4-1B54-103BA9528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020778" y="643467"/>
            <a:ext cx="4150443" cy="5571066"/>
          </a:xfrm>
          <a:prstGeom prst="rect">
            <a:avLst/>
          </a:prstGeom>
          <a:noFill/>
        </p:spPr>
      </p:pic>
      <p:sp>
        <p:nvSpPr>
          <p:cNvPr id="4" name="textruta 3">
            <a:extLst>
              <a:ext uri="{FF2B5EF4-FFF2-40B4-BE49-F238E27FC236}">
                <a16:creationId xmlns:a16="http://schemas.microsoft.com/office/drawing/2014/main" id="{0866F152-6A57-34C3-E18E-FF9DF5F03E82}"/>
              </a:ext>
            </a:extLst>
          </p:cNvPr>
          <p:cNvSpPr txBox="1"/>
          <p:nvPr/>
        </p:nvSpPr>
        <p:spPr>
          <a:xfrm>
            <a:off x="972778" y="1116595"/>
            <a:ext cx="6096000" cy="369332"/>
          </a:xfrm>
          <a:prstGeom prst="rect">
            <a:avLst/>
          </a:prstGeom>
          <a:noFill/>
        </p:spPr>
        <p:txBody>
          <a:bodyPr wrap="square">
            <a:spAutoFit/>
          </a:bodyPr>
          <a:lstStyle/>
          <a:p>
            <a:r>
              <a:rPr lang="sv-SE" sz="1800" i="1">
                <a:solidFill>
                  <a:srgbClr val="000000"/>
                </a:solidFill>
                <a:effectLst/>
                <a:latin typeface="Verdana" panose="020B0604030504040204" pitchFamily="34" charset="0"/>
                <a:ea typeface="Times New Roman" panose="02020603050405020304" pitchFamily="18" charset="0"/>
                <a:cs typeface="Cavolini" panose="03000502040302020204" pitchFamily="66" charset="0"/>
              </a:rPr>
              <a:t>Den här veckan</a:t>
            </a:r>
            <a:r>
              <a:rPr lang="sv-SE" sz="1800" i="1">
                <a:solidFill>
                  <a:srgbClr val="000000"/>
                </a:solidFill>
                <a:effectLst/>
                <a:latin typeface="Verdana" panose="020B0604030504040204" pitchFamily="34" charset="0"/>
                <a:ea typeface="Times New Roman" panose="02020603050405020304" pitchFamily="18" charset="0"/>
              </a:rPr>
              <a:t>………</a:t>
            </a:r>
            <a:endParaRPr lang="sv-SE" sz="200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86E8784D-9C77-21F6-7ED5-E4A495C024DC}"/>
              </a:ext>
            </a:extLst>
          </p:cNvPr>
          <p:cNvSpPr>
            <a:spLocks noGrp="1"/>
          </p:cNvSpPr>
          <p:nvPr>
            <p:ph type="sldNum" sz="quarter" idx="12"/>
          </p:nvPr>
        </p:nvSpPr>
        <p:spPr/>
        <p:txBody>
          <a:bodyPr/>
          <a:lstStyle/>
          <a:p>
            <a:fld id="{7E8BC169-588E-48CB-90C9-67AB67C29E45}" type="slidenum">
              <a:rPr lang="sv-SE" smtClean="0"/>
              <a:t>15</a:t>
            </a:fld>
            <a:endParaRPr lang="sv-SE"/>
          </a:p>
        </p:txBody>
      </p:sp>
    </p:spTree>
    <p:extLst>
      <p:ext uri="{BB962C8B-B14F-4D97-AF65-F5344CB8AC3E}">
        <p14:creationId xmlns:p14="http://schemas.microsoft.com/office/powerpoint/2010/main" val="1246144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1980677-EC80-F887-7C74-4CAE7D2ACC1F}"/>
              </a:ext>
            </a:extLst>
          </p:cNvPr>
          <p:cNvSpPr txBox="1"/>
          <p:nvPr/>
        </p:nvSpPr>
        <p:spPr>
          <a:xfrm>
            <a:off x="1267326" y="590822"/>
            <a:ext cx="7876674" cy="4621265"/>
          </a:xfrm>
          <a:prstGeom prst="rect">
            <a:avLst/>
          </a:prstGeom>
          <a:noFill/>
        </p:spPr>
        <p:txBody>
          <a:bodyPr wrap="square">
            <a:spAutoFit/>
          </a:bodyPr>
          <a:lstStyle/>
          <a:p>
            <a:pPr marL="342900" lvl="0" indent="-342900">
              <a:spcAft>
                <a:spcPts val="1000"/>
              </a:spcAft>
              <a:buFont typeface="Wingdings" panose="05000000000000000000" pitchFamily="2" charset="2"/>
              <a:buChar char=""/>
            </a:pPr>
            <a:r>
              <a:rPr lang="sv-SE" sz="2200">
                <a:effectLst/>
                <a:latin typeface="Verdana" panose="020B0604030504040204" pitchFamily="34" charset="0"/>
                <a:ea typeface="Calibri" panose="020F0502020204030204" pitchFamily="34" charset="0"/>
              </a:rPr>
              <a:t>Allt beteende är en form av kommunikation.</a:t>
            </a:r>
            <a:endParaRPr lang="sv-SE" sz="2700">
              <a:effectLst/>
              <a:latin typeface="Calibri" panose="020F0502020204030204" pitchFamily="34" charset="0"/>
              <a:ea typeface="Calibri" panose="020F0502020204030204" pitchFamily="34" charset="0"/>
            </a:endParaRPr>
          </a:p>
          <a:p>
            <a:pPr marL="457200">
              <a:spcAft>
                <a:spcPts val="1000"/>
              </a:spcAft>
            </a:pPr>
            <a:r>
              <a:rPr lang="sv-SE" sz="2200">
                <a:effectLst/>
                <a:latin typeface="Verdana" panose="020B0604030504040204" pitchFamily="34" charset="0"/>
                <a:ea typeface="Calibri" panose="020F0502020204030204" pitchFamily="34" charset="0"/>
              </a:rPr>
              <a:t> </a:t>
            </a:r>
            <a:endParaRPr lang="sv-SE" sz="270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Beteendet kan berätta något om en persons:</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Känslor, tankar, intressen och behov</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Erfarenheter i tidigare relationer</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Förväntningar på hur andra kommer att bemöta dem i olika situationer</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914400">
              <a:lnSpc>
                <a:spcPct val="107000"/>
              </a:lnSpc>
            </a:pPr>
            <a:r>
              <a:rPr lang="sv-SE" sz="22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Genom att ta “ett steg tillbaka” kan vi reflektera om beteenden ur ett annat perspektiv. Det kan hjälpa oss att upptäcka nya sätt att reagera och knyta an till vårt barn.</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27292AAD-DCA6-CDC4-091B-EAFEA359D24F}"/>
              </a:ext>
            </a:extLst>
          </p:cNvPr>
          <p:cNvSpPr>
            <a:spLocks noGrp="1"/>
          </p:cNvSpPr>
          <p:nvPr>
            <p:ph type="sldNum" sz="quarter" idx="12"/>
          </p:nvPr>
        </p:nvSpPr>
        <p:spPr/>
        <p:txBody>
          <a:bodyPr/>
          <a:lstStyle/>
          <a:p>
            <a:fld id="{7E8BC169-588E-48CB-90C9-67AB67C29E45}" type="slidenum">
              <a:rPr lang="sv-SE" smtClean="0"/>
              <a:t>16</a:t>
            </a:fld>
            <a:endParaRPr lang="sv-SE"/>
          </a:p>
        </p:txBody>
      </p:sp>
    </p:spTree>
    <p:extLst>
      <p:ext uri="{BB962C8B-B14F-4D97-AF65-F5344CB8AC3E}">
        <p14:creationId xmlns:p14="http://schemas.microsoft.com/office/powerpoint/2010/main" val="196147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0F458CC3-3D0A-B4FF-9F4B-887715B564E2}"/>
              </a:ext>
            </a:extLst>
          </p:cNvPr>
          <p:cNvSpPr txBox="1"/>
          <p:nvPr/>
        </p:nvSpPr>
        <p:spPr>
          <a:xfrm>
            <a:off x="660701" y="628181"/>
            <a:ext cx="6237404" cy="1631216"/>
          </a:xfrm>
          <a:prstGeom prst="rect">
            <a:avLst/>
          </a:prstGeom>
          <a:noFill/>
        </p:spPr>
        <p:txBody>
          <a:bodyPr wrap="square">
            <a:spAutoFit/>
          </a:bodyPr>
          <a:lstStyle/>
          <a:p>
            <a:r>
              <a:rPr lang="sv-SE" sz="2000" b="1" kern="0">
                <a:solidFill>
                  <a:srgbClr val="C0504D"/>
                </a:solidFill>
                <a:effectLst/>
                <a:latin typeface="Verdana" panose="020B0604030504040204" pitchFamily="34" charset="0"/>
              </a:rPr>
              <a:t>Reflektionsövning: </a:t>
            </a:r>
            <a:endParaRPr lang="sv-SE" sz="2400" b="1" kern="0">
              <a:effectLst/>
              <a:latin typeface="Calibri" panose="020F0502020204030204" pitchFamily="34" charset="0"/>
            </a:endParaRPr>
          </a:p>
          <a:p>
            <a:r>
              <a:rPr lang="sv-SE" sz="2000" b="1" kern="0">
                <a:solidFill>
                  <a:srgbClr val="C0504D"/>
                </a:solidFill>
                <a:effectLst/>
                <a:latin typeface="Verdana" panose="020B0604030504040204" pitchFamily="34" charset="0"/>
              </a:rPr>
              <a:t>Att förmedla sina behov </a:t>
            </a:r>
            <a:endParaRPr lang="sv-SE" sz="2400" b="1" kern="0">
              <a:effectLst/>
              <a:latin typeface="Calibri" panose="020F0502020204030204" pitchFamily="34" charset="0"/>
            </a:endParaRPr>
          </a:p>
          <a:p>
            <a:r>
              <a:rPr lang="sv-SE" sz="2400">
                <a:effectLst/>
                <a:latin typeface="Calibri" panose="020F0502020204030204" pitchFamily="34" charset="0"/>
                <a:ea typeface="Calibri" panose="020F0502020204030204" pitchFamily="34" charset="0"/>
              </a:rPr>
              <a:t> </a:t>
            </a:r>
          </a:p>
          <a:p>
            <a:r>
              <a:rPr lang="sv-SE" sz="1800">
                <a:solidFill>
                  <a:srgbClr val="000000"/>
                </a:solidFill>
                <a:effectLst/>
                <a:latin typeface="Verdana" panose="020B0604030504040204" pitchFamily="34" charset="0"/>
                <a:ea typeface="Calibri" panose="020F0502020204030204" pitchFamily="34" charset="0"/>
              </a:rPr>
              <a:t>Barn visar på olika sätt vad de behöver från det att de föds…</a:t>
            </a:r>
            <a:endParaRPr lang="sv-SE" sz="2400">
              <a:effectLst/>
              <a:latin typeface="Calibri" panose="020F0502020204030204" pitchFamily="34" charset="0"/>
              <a:ea typeface="Calibri" panose="020F0502020204030204" pitchFamily="34" charset="0"/>
            </a:endParaRPr>
          </a:p>
        </p:txBody>
      </p:sp>
      <p:sp>
        <p:nvSpPr>
          <p:cNvPr id="7" name="textruta 6">
            <a:extLst>
              <a:ext uri="{FF2B5EF4-FFF2-40B4-BE49-F238E27FC236}">
                <a16:creationId xmlns:a16="http://schemas.microsoft.com/office/drawing/2014/main" id="{720AA61D-6E71-973A-8785-194B98FC9FF9}"/>
              </a:ext>
            </a:extLst>
          </p:cNvPr>
          <p:cNvSpPr txBox="1"/>
          <p:nvPr/>
        </p:nvSpPr>
        <p:spPr>
          <a:xfrm>
            <a:off x="660701" y="2428273"/>
            <a:ext cx="6237404" cy="646331"/>
          </a:xfrm>
          <a:prstGeom prst="rect">
            <a:avLst/>
          </a:prstGeom>
          <a:noFill/>
        </p:spPr>
        <p:txBody>
          <a:bodyPr wrap="square">
            <a:spAutoFit/>
          </a:bodyPr>
          <a:lstStyle/>
          <a:p>
            <a:r>
              <a:rPr lang="sv-SE" sz="1800">
                <a:solidFill>
                  <a:srgbClr val="000000"/>
                </a:solidFill>
                <a:effectLst/>
                <a:latin typeface="Verdana" panose="020B0604030504040204" pitchFamily="34" charset="0"/>
                <a:ea typeface="Calibri" panose="020F0502020204030204" pitchFamily="34" charset="0"/>
                <a:cs typeface="Calibri" panose="020F0502020204030204" pitchFamily="34" charset="0"/>
              </a:rPr>
              <a:t>- Hur visar riktigt små barn vad de behöver? Tänk på ditt eget barn eller ett barn som du tagit hand </a:t>
            </a:r>
            <a:endParaRPr lang="sv-SE"/>
          </a:p>
        </p:txBody>
      </p:sp>
      <p:sp>
        <p:nvSpPr>
          <p:cNvPr id="9" name="Textruta 2">
            <a:extLst>
              <a:ext uri="{FF2B5EF4-FFF2-40B4-BE49-F238E27FC236}">
                <a16:creationId xmlns:a16="http://schemas.microsoft.com/office/drawing/2014/main" id="{781E0175-797D-283C-4005-AF57CA9D7E6B}"/>
              </a:ext>
            </a:extLst>
          </p:cNvPr>
          <p:cNvSpPr txBox="1">
            <a:spLocks noChangeArrowheads="1"/>
          </p:cNvSpPr>
          <p:nvPr/>
        </p:nvSpPr>
        <p:spPr bwMode="auto">
          <a:xfrm>
            <a:off x="660701" y="3429000"/>
            <a:ext cx="9775204" cy="242747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0" name="Platshållare för bildnummer 9">
            <a:extLst>
              <a:ext uri="{FF2B5EF4-FFF2-40B4-BE49-F238E27FC236}">
                <a16:creationId xmlns:a16="http://schemas.microsoft.com/office/drawing/2014/main" id="{BD8A5D9C-D509-210F-85A1-6373DF770CC1}"/>
              </a:ext>
            </a:extLst>
          </p:cNvPr>
          <p:cNvSpPr>
            <a:spLocks noGrp="1"/>
          </p:cNvSpPr>
          <p:nvPr>
            <p:ph type="sldNum" sz="quarter" idx="12"/>
          </p:nvPr>
        </p:nvSpPr>
        <p:spPr/>
        <p:txBody>
          <a:bodyPr/>
          <a:lstStyle/>
          <a:p>
            <a:fld id="{7E8BC169-588E-48CB-90C9-67AB67C29E45}" type="slidenum">
              <a:rPr lang="sv-SE" smtClean="0"/>
              <a:t>17</a:t>
            </a:fld>
            <a:endParaRPr lang="sv-SE"/>
          </a:p>
        </p:txBody>
      </p:sp>
    </p:spTree>
    <p:extLst>
      <p:ext uri="{BB962C8B-B14F-4D97-AF65-F5344CB8AC3E}">
        <p14:creationId xmlns:p14="http://schemas.microsoft.com/office/powerpoint/2010/main" val="2280244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BA74F02-C265-ADB0-ACFB-AA5E348644DB}"/>
              </a:ext>
            </a:extLst>
          </p:cNvPr>
          <p:cNvSpPr>
            <a:spLocks noChangeArrowheads="1"/>
          </p:cNvSpPr>
          <p:nvPr/>
        </p:nvSpPr>
        <p:spPr bwMode="auto">
          <a:xfrm>
            <a:off x="786063" y="1029689"/>
            <a:ext cx="581761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200" b="1" i="0" u="none" strike="noStrike" cap="none" normalizeH="0" baseline="0">
                <a:ln>
                  <a:noFill/>
                </a:ln>
                <a:solidFill>
                  <a:srgbClr val="C0504D"/>
                </a:solidFill>
                <a:effectLst/>
                <a:latin typeface="Verdana" panose="020B0604030504040204" pitchFamily="34" charset="0"/>
                <a:cs typeface="Calibri" panose="020F0502020204030204" pitchFamily="34" charset="0"/>
              </a:rPr>
              <a:t>Reflektionsövning: Att förstå behov</a:t>
            </a:r>
            <a:endParaRPr kumimoji="0" lang="sv-SE" altLang="sv-SE" sz="27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 name="Textruta 2">
            <a:extLst>
              <a:ext uri="{FF2B5EF4-FFF2-40B4-BE49-F238E27FC236}">
                <a16:creationId xmlns:a16="http://schemas.microsoft.com/office/drawing/2014/main" id="{DC98986C-8749-04A4-2BDF-5B56B84AD81B}"/>
              </a:ext>
            </a:extLst>
          </p:cNvPr>
          <p:cNvSpPr txBox="1">
            <a:spLocks noChangeArrowheads="1"/>
          </p:cNvSpPr>
          <p:nvPr/>
        </p:nvSpPr>
        <p:spPr bwMode="auto">
          <a:xfrm>
            <a:off x="786063" y="2652045"/>
            <a:ext cx="10262238" cy="25765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textruta 5">
            <a:extLst>
              <a:ext uri="{FF2B5EF4-FFF2-40B4-BE49-F238E27FC236}">
                <a16:creationId xmlns:a16="http://schemas.microsoft.com/office/drawing/2014/main" id="{16E18BE6-E035-D6DE-B683-8F924936A3A3}"/>
              </a:ext>
            </a:extLst>
          </p:cNvPr>
          <p:cNvSpPr txBox="1"/>
          <p:nvPr/>
        </p:nvSpPr>
        <p:spPr>
          <a:xfrm>
            <a:off x="786063" y="1737575"/>
            <a:ext cx="9809232" cy="366254"/>
          </a:xfrm>
          <a:prstGeom prst="rect">
            <a:avLst/>
          </a:prstGeom>
          <a:noFill/>
        </p:spPr>
        <p:txBody>
          <a:bodyPr wrap="square">
            <a:spAutoFit/>
          </a:bodyPr>
          <a:lstStyle/>
          <a:p>
            <a:pPr marL="342900" lvl="0" indent="-342900">
              <a:lnSpc>
                <a:spcPct val="107000"/>
              </a:lnSpc>
              <a:spcAft>
                <a:spcPts val="600"/>
              </a:spcAft>
              <a:buFont typeface="Verdana" panose="020B0604030504040204" pitchFamily="34" charset="0"/>
              <a:buChar char="-"/>
            </a:pPr>
            <a:r>
              <a:rPr lang="sv-SE" sz="1800">
                <a:solidFill>
                  <a:srgbClr val="000000"/>
                </a:solidFill>
                <a:effectLst/>
                <a:latin typeface="Verdana" panose="020B0604030504040204" pitchFamily="34" charset="0"/>
                <a:ea typeface="Calibri" panose="020F0502020204030204" pitchFamily="34" charset="0"/>
                <a:cs typeface="Calibri" panose="020F0502020204030204" pitchFamily="34" charset="0"/>
              </a:rPr>
              <a:t>Hur kändes det när du förstod barnets behov och kunde trösta/lugna barnet?</a:t>
            </a:r>
            <a:endParaRPr lang="sv-SE" sz="1400">
              <a:solidFill>
                <a:srgbClr val="595959"/>
              </a:solidFill>
              <a:effectLst/>
              <a:latin typeface="Cambria" panose="02040503050406030204" pitchFamily="18" charset="0"/>
              <a:ea typeface="Calibri" panose="020F0502020204030204" pitchFamily="34" charset="0"/>
              <a:cs typeface="Calibri" panose="020F0502020204030204" pitchFamily="34" charset="0"/>
            </a:endParaRPr>
          </a:p>
        </p:txBody>
      </p:sp>
      <p:sp>
        <p:nvSpPr>
          <p:cNvPr id="7" name="Platshållare för bildnummer 6">
            <a:extLst>
              <a:ext uri="{FF2B5EF4-FFF2-40B4-BE49-F238E27FC236}">
                <a16:creationId xmlns:a16="http://schemas.microsoft.com/office/drawing/2014/main" id="{0D681E84-144A-8DFB-D002-0C4E4BB6A2C6}"/>
              </a:ext>
            </a:extLst>
          </p:cNvPr>
          <p:cNvSpPr>
            <a:spLocks noGrp="1"/>
          </p:cNvSpPr>
          <p:nvPr>
            <p:ph type="sldNum" sz="quarter" idx="12"/>
          </p:nvPr>
        </p:nvSpPr>
        <p:spPr/>
        <p:txBody>
          <a:bodyPr/>
          <a:lstStyle/>
          <a:p>
            <a:fld id="{7E8BC169-588E-48CB-90C9-67AB67C29E45}" type="slidenum">
              <a:rPr lang="sv-SE" smtClean="0"/>
              <a:t>18</a:t>
            </a:fld>
            <a:endParaRPr lang="sv-SE"/>
          </a:p>
        </p:txBody>
      </p:sp>
    </p:spTree>
    <p:extLst>
      <p:ext uri="{BB962C8B-B14F-4D97-AF65-F5344CB8AC3E}">
        <p14:creationId xmlns:p14="http://schemas.microsoft.com/office/powerpoint/2010/main" val="1194287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EDE51BB5-DBA5-07A5-0EBD-BB1399ACEFC9}"/>
              </a:ext>
            </a:extLst>
          </p:cNvPr>
          <p:cNvSpPr txBox="1"/>
          <p:nvPr/>
        </p:nvSpPr>
        <p:spPr>
          <a:xfrm>
            <a:off x="288758" y="650287"/>
            <a:ext cx="10437460" cy="646331"/>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Hur kändes det när du </a:t>
            </a:r>
            <a:r>
              <a:rPr lang="sv-SE" sz="1800" u="sng">
                <a:effectLst/>
                <a:latin typeface="Verdana" panose="020B0604030504040204" pitchFamily="34" charset="0"/>
                <a:ea typeface="Calibri" panose="020F0502020204030204" pitchFamily="34" charset="0"/>
                <a:cs typeface="Calibri" panose="020F0502020204030204" pitchFamily="34" charset="0"/>
              </a:rPr>
              <a:t>inte</a:t>
            </a:r>
            <a:r>
              <a:rPr lang="sv-SE" sz="1800">
                <a:effectLst/>
                <a:latin typeface="Verdana" panose="020B0604030504040204" pitchFamily="34" charset="0"/>
                <a:ea typeface="Calibri" panose="020F0502020204030204" pitchFamily="34" charset="0"/>
                <a:cs typeface="Calibri" panose="020F0502020204030204" pitchFamily="34" charset="0"/>
              </a:rPr>
              <a:t> förstod barnets behov eller kämpade med att förstå barnets behov?</a:t>
            </a:r>
            <a:endParaRPr lang="sv-SE"/>
          </a:p>
        </p:txBody>
      </p:sp>
      <p:sp>
        <p:nvSpPr>
          <p:cNvPr id="13" name="textruta 12">
            <a:extLst>
              <a:ext uri="{FF2B5EF4-FFF2-40B4-BE49-F238E27FC236}">
                <a16:creationId xmlns:a16="http://schemas.microsoft.com/office/drawing/2014/main" id="{F5F55681-E2EE-16D2-3613-98D219902F68}"/>
              </a:ext>
            </a:extLst>
          </p:cNvPr>
          <p:cNvSpPr txBox="1"/>
          <p:nvPr/>
        </p:nvSpPr>
        <p:spPr>
          <a:xfrm>
            <a:off x="288758" y="4001869"/>
            <a:ext cx="8678779" cy="369332"/>
          </a:xfrm>
          <a:prstGeom prst="rect">
            <a:avLst/>
          </a:prstGeom>
          <a:noFill/>
        </p:spPr>
        <p:txBody>
          <a:bodyPr wrap="square">
            <a:spAutoFit/>
          </a:bodyPr>
          <a:lstStyle/>
          <a:p>
            <a:r>
              <a:rPr lang="sv-SE" sz="1800">
                <a:solidFill>
                  <a:srgbClr val="000000"/>
                </a:solidFill>
                <a:effectLst/>
                <a:latin typeface="Verdana" panose="020B0604030504040204" pitchFamily="34" charset="0"/>
                <a:ea typeface="Calibri" panose="020F0502020204030204" pitchFamily="34" charset="0"/>
                <a:cs typeface="Calibri" panose="020F0502020204030204" pitchFamily="34" charset="0"/>
              </a:rPr>
              <a:t>- Vad gjorde du när du inte kunde förstå barnets behov?</a:t>
            </a:r>
            <a:endParaRPr lang="sv-SE"/>
          </a:p>
        </p:txBody>
      </p:sp>
      <p:sp>
        <p:nvSpPr>
          <p:cNvPr id="14" name="Textruta 2">
            <a:extLst>
              <a:ext uri="{FF2B5EF4-FFF2-40B4-BE49-F238E27FC236}">
                <a16:creationId xmlns:a16="http://schemas.microsoft.com/office/drawing/2014/main" id="{A75880FF-AD82-EAAF-117F-E349EC6ED72D}"/>
              </a:ext>
            </a:extLst>
          </p:cNvPr>
          <p:cNvSpPr txBox="1">
            <a:spLocks noChangeArrowheads="1"/>
          </p:cNvSpPr>
          <p:nvPr/>
        </p:nvSpPr>
        <p:spPr bwMode="auto">
          <a:xfrm>
            <a:off x="288757" y="1538140"/>
            <a:ext cx="10437461" cy="18908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288758" y="4620126"/>
            <a:ext cx="10437461" cy="20715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6" name="Platshållare för bildnummer 15">
            <a:extLst>
              <a:ext uri="{FF2B5EF4-FFF2-40B4-BE49-F238E27FC236}">
                <a16:creationId xmlns:a16="http://schemas.microsoft.com/office/drawing/2014/main" id="{8A8BFAA1-3DB2-2B8D-2E79-9C1D3E3CFA7E}"/>
              </a:ext>
            </a:extLst>
          </p:cNvPr>
          <p:cNvSpPr>
            <a:spLocks noGrp="1"/>
          </p:cNvSpPr>
          <p:nvPr>
            <p:ph type="sldNum" sz="quarter" idx="12"/>
          </p:nvPr>
        </p:nvSpPr>
        <p:spPr/>
        <p:txBody>
          <a:bodyPr/>
          <a:lstStyle/>
          <a:p>
            <a:fld id="{7E8BC169-588E-48CB-90C9-67AB67C29E45}" type="slidenum">
              <a:rPr lang="sv-SE" smtClean="0"/>
              <a:t>19</a:t>
            </a:fld>
            <a:endParaRPr lang="sv-SE"/>
          </a:p>
        </p:txBody>
      </p:sp>
    </p:spTree>
    <p:extLst>
      <p:ext uri="{BB962C8B-B14F-4D97-AF65-F5344CB8AC3E}">
        <p14:creationId xmlns:p14="http://schemas.microsoft.com/office/powerpoint/2010/main" val="210928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47A477CC-2637-3E48-EE8C-6A85B4C6F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5371" y="1720024"/>
            <a:ext cx="1238250" cy="1238250"/>
          </a:xfrm>
          <a:prstGeom prst="rect">
            <a:avLst/>
          </a:prstGeom>
        </p:spPr>
      </p:pic>
      <p:pic>
        <p:nvPicPr>
          <p:cNvPr id="6" name="Bildobjekt 5">
            <a:extLst>
              <a:ext uri="{FF2B5EF4-FFF2-40B4-BE49-F238E27FC236}">
                <a16:creationId xmlns:a16="http://schemas.microsoft.com/office/drawing/2014/main" id="{F482E6AD-2282-F0BD-A627-D00A146BD4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7455" y="4006489"/>
            <a:ext cx="1238250" cy="1343025"/>
          </a:xfrm>
          <a:prstGeom prst="rect">
            <a:avLst/>
          </a:prstGeom>
        </p:spPr>
      </p:pic>
      <p:sp>
        <p:nvSpPr>
          <p:cNvPr id="8" name="textruta 7">
            <a:extLst>
              <a:ext uri="{FF2B5EF4-FFF2-40B4-BE49-F238E27FC236}">
                <a16:creationId xmlns:a16="http://schemas.microsoft.com/office/drawing/2014/main" id="{8543644E-C0AF-A69C-E65C-942BFACD61D0}"/>
              </a:ext>
            </a:extLst>
          </p:cNvPr>
          <p:cNvSpPr txBox="1"/>
          <p:nvPr/>
        </p:nvSpPr>
        <p:spPr>
          <a:xfrm>
            <a:off x="3192379" y="1969817"/>
            <a:ext cx="6096000" cy="369332"/>
          </a:xfrm>
          <a:prstGeom prst="rect">
            <a:avLst/>
          </a:prstGeom>
          <a:noFill/>
        </p:spPr>
        <p:txBody>
          <a:bodyPr wrap="square">
            <a:spAutoFit/>
          </a:bodyPr>
          <a:lstStyle/>
          <a:p>
            <a:r>
              <a:rPr lang="sv-SE" sz="1800">
                <a:solidFill>
                  <a:srgbClr val="4F81BD"/>
                </a:solidFill>
                <a:effectLst/>
                <a:latin typeface="Calibri" panose="020F0502020204030204" pitchFamily="34" charset="0"/>
                <a:ea typeface="Calibri" panose="020F0502020204030204" pitchFamily="34" charset="0"/>
              </a:rPr>
              <a:t>Påminn om att vi kommer att spela in det här tillfället.</a:t>
            </a:r>
            <a:endParaRPr lang="sv-SE"/>
          </a:p>
        </p:txBody>
      </p:sp>
      <p:sp>
        <p:nvSpPr>
          <p:cNvPr id="10" name="textruta 9">
            <a:extLst>
              <a:ext uri="{FF2B5EF4-FFF2-40B4-BE49-F238E27FC236}">
                <a16:creationId xmlns:a16="http://schemas.microsoft.com/office/drawing/2014/main" id="{278EB5EE-0322-5B11-8400-6B95BE549731}"/>
              </a:ext>
            </a:extLst>
          </p:cNvPr>
          <p:cNvSpPr txBox="1"/>
          <p:nvPr/>
        </p:nvSpPr>
        <p:spPr>
          <a:xfrm>
            <a:off x="3449053" y="4518852"/>
            <a:ext cx="6096000" cy="369332"/>
          </a:xfrm>
          <a:prstGeom prst="rect">
            <a:avLst/>
          </a:prstGeom>
          <a:noFill/>
        </p:spPr>
        <p:txBody>
          <a:bodyPr wrap="square">
            <a:spAutoFit/>
          </a:bodyPr>
          <a:lstStyle/>
          <a:p>
            <a:r>
              <a:rPr lang="sv-SE" sz="1800" dirty="0">
                <a:solidFill>
                  <a:srgbClr val="4F81BD"/>
                </a:solidFill>
                <a:effectLst/>
                <a:latin typeface="Calibri" panose="020F0502020204030204" pitchFamily="34" charset="0"/>
                <a:ea typeface="Calibri" panose="020F0502020204030204" pitchFamily="34" charset="0"/>
              </a:rPr>
              <a:t>Påminnelse om utvärdering om det är aktuellt</a:t>
            </a:r>
            <a:endParaRPr lang="sv-SE" dirty="0"/>
          </a:p>
        </p:txBody>
      </p:sp>
      <p:sp>
        <p:nvSpPr>
          <p:cNvPr id="11" name="Platshållare för bildnummer 10">
            <a:extLst>
              <a:ext uri="{FF2B5EF4-FFF2-40B4-BE49-F238E27FC236}">
                <a16:creationId xmlns:a16="http://schemas.microsoft.com/office/drawing/2014/main" id="{3BEF410D-C844-4108-C981-AEAA53225392}"/>
              </a:ext>
            </a:extLst>
          </p:cNvPr>
          <p:cNvSpPr>
            <a:spLocks noGrp="1"/>
          </p:cNvSpPr>
          <p:nvPr>
            <p:ph type="sldNum" sz="quarter" idx="12"/>
          </p:nvPr>
        </p:nvSpPr>
        <p:spPr/>
        <p:txBody>
          <a:bodyPr/>
          <a:lstStyle/>
          <a:p>
            <a:fld id="{7E8BC169-588E-48CB-90C9-67AB67C29E45}" type="slidenum">
              <a:rPr lang="sv-SE" smtClean="0"/>
              <a:t>2</a:t>
            </a:fld>
            <a:endParaRPr lang="sv-SE"/>
          </a:p>
        </p:txBody>
      </p:sp>
    </p:spTree>
    <p:extLst>
      <p:ext uri="{BB962C8B-B14F-4D97-AF65-F5344CB8AC3E}">
        <p14:creationId xmlns:p14="http://schemas.microsoft.com/office/powerpoint/2010/main" val="3311193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B275E15F-19A1-0C90-90D3-01DB78B655A5}"/>
              </a:ext>
            </a:extLst>
          </p:cNvPr>
          <p:cNvSpPr txBox="1"/>
          <p:nvPr/>
        </p:nvSpPr>
        <p:spPr>
          <a:xfrm>
            <a:off x="2213811" y="1294733"/>
            <a:ext cx="6930189" cy="3980192"/>
          </a:xfrm>
          <a:prstGeom prst="rect">
            <a:avLst/>
          </a:prstGeom>
          <a:noFill/>
        </p:spPr>
        <p:txBody>
          <a:bodyPr wrap="square">
            <a:spAutoFit/>
          </a:bodyPr>
          <a:lstStyle/>
          <a:p>
            <a:pPr marL="342900" lvl="0" indent="-342900">
              <a:lnSpc>
                <a:spcPct val="107000"/>
              </a:lnSpc>
              <a:buFont typeface="Wingdings" panose="05000000000000000000" pitchFamily="2" charset="2"/>
              <a:buChar char=""/>
            </a:pPr>
            <a:r>
              <a:rPr lang="sv-SE" sz="18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Att försöka förstå vilket ditt barns behov är kan kännas som att försöka ”knäcka koden”.</a:t>
            </a:r>
            <a:endParaRPr lang="sv-SE" sz="14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1143000">
              <a:lnSpc>
                <a:spcPct val="107000"/>
              </a:lnSpc>
            </a:pPr>
            <a:r>
              <a:rPr lang="sv-SE" sz="18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sv-SE" sz="14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Det kan vara särskilt svårt för familjehemsföräldrar. Vi saknar information om barnens tidigare erfarenheter, upplevelser och ev. trauma.</a:t>
            </a:r>
            <a:endParaRPr lang="sv-SE" sz="14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r>
              <a:rPr lang="sv-SE" sz="1800">
                <a:solidFill>
                  <a:srgbClr val="000000"/>
                </a:solidFill>
                <a:effectLst/>
                <a:latin typeface="Verdana" panose="020B0604030504040204" pitchFamily="34" charset="0"/>
                <a:ea typeface="Times New Roman" panose="02020603050405020304" pitchFamily="18" charset="0"/>
              </a:rPr>
              <a:t> </a:t>
            </a:r>
            <a:endParaRPr lang="sv-SE" sz="240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1800">
                <a:solidFill>
                  <a:srgbClr val="000000"/>
                </a:solidFill>
                <a:effectLst/>
                <a:latin typeface="Verdana" panose="020B0604030504040204" pitchFamily="34" charset="0"/>
                <a:ea typeface="Cambria" panose="02040503050406030204" pitchFamily="18" charset="0"/>
                <a:cs typeface="Times New Roman" panose="02020603050405020304" pitchFamily="18" charset="0"/>
              </a:rPr>
              <a:t>Ditt barns ”anknytningsbagage” innehåller deras tidigare erfarenheter med omsorgsgivare vilket kan inkludera traumatiska erfarenheter.</a:t>
            </a:r>
            <a:endParaRPr lang="sv-SE" sz="14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1600200">
              <a:lnSpc>
                <a:spcPct val="107000"/>
              </a:lnSpc>
            </a:pPr>
            <a:r>
              <a:rPr lang="sv-SE" sz="180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endParaRPr lang="sv-SE" sz="14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Dessa erfarenheter påverkar hur barnet tänker, känner och uppträder i relationer.</a:t>
            </a:r>
            <a:endParaRPr lang="sv-SE" sz="14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5" name="textruta 4">
            <a:extLst>
              <a:ext uri="{FF2B5EF4-FFF2-40B4-BE49-F238E27FC236}">
                <a16:creationId xmlns:a16="http://schemas.microsoft.com/office/drawing/2014/main" id="{608C7C49-F16E-A40B-D696-42207B820390}"/>
              </a:ext>
            </a:extLst>
          </p:cNvPr>
          <p:cNvSpPr txBox="1"/>
          <p:nvPr/>
        </p:nvSpPr>
        <p:spPr>
          <a:xfrm>
            <a:off x="2213811" y="527066"/>
            <a:ext cx="6930189" cy="369332"/>
          </a:xfrm>
          <a:prstGeom prst="rect">
            <a:avLst/>
          </a:prstGeom>
          <a:noFill/>
        </p:spPr>
        <p:txBody>
          <a:bodyPr wrap="square">
            <a:spAutoFit/>
          </a:bodyPr>
          <a:lstStyle/>
          <a:p>
            <a:pPr algn="ctr"/>
            <a:r>
              <a:rPr lang="sv-SE" sz="1800">
                <a:solidFill>
                  <a:srgbClr val="4F81BD"/>
                </a:solidFill>
                <a:effectLst/>
                <a:latin typeface="Verdana" panose="020B0604030504040204" pitchFamily="34" charset="0"/>
                <a:ea typeface="Calibri" panose="020F0502020204030204" pitchFamily="34" charset="0"/>
              </a:rPr>
              <a:t>“</a:t>
            </a:r>
            <a:r>
              <a:rPr lang="sv-SE" sz="1800" b="1">
                <a:solidFill>
                  <a:srgbClr val="4F81BD"/>
                </a:solidFill>
                <a:effectLst/>
                <a:latin typeface="Verdana" panose="020B0604030504040204" pitchFamily="34" charset="0"/>
                <a:ea typeface="Calibri" panose="020F0502020204030204" pitchFamily="34" charset="0"/>
              </a:rPr>
              <a:t>Att knäcka koden” och barnets anknytningsbagage</a:t>
            </a:r>
            <a:endParaRPr lang="sv-SE" sz="2000">
              <a:effectLst/>
              <a:latin typeface="Calibri" panose="020F0502020204030204" pitchFamily="34" charset="0"/>
              <a:ea typeface="Calibri" panose="020F0502020204030204" pitchFamily="34" charset="0"/>
            </a:endParaRPr>
          </a:p>
        </p:txBody>
      </p:sp>
      <p:pic>
        <p:nvPicPr>
          <p:cNvPr id="6" name="Bild 1">
            <a:extLst>
              <a:ext uri="{FF2B5EF4-FFF2-40B4-BE49-F238E27FC236}">
                <a16:creationId xmlns:a16="http://schemas.microsoft.com/office/drawing/2014/main" id="{8DD1C7E3-CB74-C56E-BE40-252E83CE2B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67273" y="4605070"/>
            <a:ext cx="1520190" cy="1497965"/>
          </a:xfrm>
          <a:prstGeom prst="rect">
            <a:avLst/>
          </a:prstGeom>
          <a:noFill/>
          <a:ln>
            <a:noFill/>
          </a:ln>
        </p:spPr>
      </p:pic>
      <p:sp>
        <p:nvSpPr>
          <p:cNvPr id="7" name="Platshållare för bildnummer 6">
            <a:extLst>
              <a:ext uri="{FF2B5EF4-FFF2-40B4-BE49-F238E27FC236}">
                <a16:creationId xmlns:a16="http://schemas.microsoft.com/office/drawing/2014/main" id="{E84FDC6E-763B-19FC-E3CB-7DF605D611F1}"/>
              </a:ext>
            </a:extLst>
          </p:cNvPr>
          <p:cNvSpPr>
            <a:spLocks noGrp="1"/>
          </p:cNvSpPr>
          <p:nvPr>
            <p:ph type="sldNum" sz="quarter" idx="12"/>
          </p:nvPr>
        </p:nvSpPr>
        <p:spPr/>
        <p:txBody>
          <a:bodyPr/>
          <a:lstStyle/>
          <a:p>
            <a:fld id="{7E8BC169-588E-48CB-90C9-67AB67C29E45}" type="slidenum">
              <a:rPr lang="sv-SE" smtClean="0"/>
              <a:t>20</a:t>
            </a:fld>
            <a:endParaRPr lang="sv-SE"/>
          </a:p>
        </p:txBody>
      </p:sp>
    </p:spTree>
    <p:extLst>
      <p:ext uri="{BB962C8B-B14F-4D97-AF65-F5344CB8AC3E}">
        <p14:creationId xmlns:p14="http://schemas.microsoft.com/office/powerpoint/2010/main" val="4293582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a:extLst>
              <a:ext uri="{FF2B5EF4-FFF2-40B4-BE49-F238E27FC236}">
                <a16:creationId xmlns:a16="http://schemas.microsoft.com/office/drawing/2014/main" id="{362D363A-1875-D574-80BB-F6DDD8937134}"/>
              </a:ext>
            </a:extLst>
          </p:cNvPr>
          <p:cNvSpPr txBox="1"/>
          <p:nvPr/>
        </p:nvSpPr>
        <p:spPr>
          <a:xfrm>
            <a:off x="850230" y="885872"/>
            <a:ext cx="8935453" cy="646331"/>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Hur tror ni att era familjehemsbarns anknytningsbagage påverkade hur hen visade sina behov när hen först kom till er?</a:t>
            </a:r>
            <a:endParaRPr lang="sv-SE"/>
          </a:p>
        </p:txBody>
      </p:sp>
      <p:pic>
        <p:nvPicPr>
          <p:cNvPr id="9" name="image5.png">
            <a:extLst>
              <a:ext uri="{FF2B5EF4-FFF2-40B4-BE49-F238E27FC236}">
                <a16:creationId xmlns:a16="http://schemas.microsoft.com/office/drawing/2014/main" id="{90048DA8-4876-E007-409D-97C76ED74B27}"/>
              </a:ext>
            </a:extLst>
          </p:cNvPr>
          <p:cNvPicPr/>
          <p:nvPr/>
        </p:nvPicPr>
        <p:blipFill>
          <a:blip r:embed="rId2">
            <a:alphaModFix amt="67000"/>
          </a:blip>
          <a:srcRect/>
          <a:stretch>
            <a:fillRect/>
          </a:stretch>
        </p:blipFill>
        <p:spPr>
          <a:xfrm>
            <a:off x="10097703" y="3924300"/>
            <a:ext cx="1493520" cy="1898650"/>
          </a:xfrm>
          <a:prstGeom prst="rect">
            <a:avLst/>
          </a:prstGeom>
          <a:ln/>
        </p:spPr>
      </p:pic>
      <p:sp>
        <p:nvSpPr>
          <p:cNvPr id="12" name="Textruta 2">
            <a:extLst>
              <a:ext uri="{FF2B5EF4-FFF2-40B4-BE49-F238E27FC236}">
                <a16:creationId xmlns:a16="http://schemas.microsoft.com/office/drawing/2014/main" id="{94F41A2B-4E32-92C9-0F24-1C95F6B82301}"/>
              </a:ext>
            </a:extLst>
          </p:cNvPr>
          <p:cNvSpPr txBox="1">
            <a:spLocks noChangeArrowheads="1"/>
          </p:cNvSpPr>
          <p:nvPr/>
        </p:nvSpPr>
        <p:spPr bwMode="auto">
          <a:xfrm>
            <a:off x="850229" y="2096437"/>
            <a:ext cx="8486275" cy="242747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3" name="Platshållare för bildnummer 12">
            <a:extLst>
              <a:ext uri="{FF2B5EF4-FFF2-40B4-BE49-F238E27FC236}">
                <a16:creationId xmlns:a16="http://schemas.microsoft.com/office/drawing/2014/main" id="{F37DE60C-656C-68C1-FB34-59BF87BE9457}"/>
              </a:ext>
            </a:extLst>
          </p:cNvPr>
          <p:cNvSpPr>
            <a:spLocks noGrp="1"/>
          </p:cNvSpPr>
          <p:nvPr>
            <p:ph type="sldNum" sz="quarter" idx="12"/>
          </p:nvPr>
        </p:nvSpPr>
        <p:spPr/>
        <p:txBody>
          <a:bodyPr/>
          <a:lstStyle/>
          <a:p>
            <a:fld id="{7E8BC169-588E-48CB-90C9-67AB67C29E45}" type="slidenum">
              <a:rPr lang="sv-SE" smtClean="0"/>
              <a:t>21</a:t>
            </a:fld>
            <a:endParaRPr lang="sv-SE"/>
          </a:p>
        </p:txBody>
      </p:sp>
    </p:spTree>
    <p:extLst>
      <p:ext uri="{BB962C8B-B14F-4D97-AF65-F5344CB8AC3E}">
        <p14:creationId xmlns:p14="http://schemas.microsoft.com/office/powerpoint/2010/main" val="2398666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0E2F7A8-5BB4-D92D-CF5D-76E0FA5C85B6}"/>
              </a:ext>
            </a:extLst>
          </p:cNvPr>
          <p:cNvSpPr txBox="1"/>
          <p:nvPr/>
        </p:nvSpPr>
        <p:spPr>
          <a:xfrm>
            <a:off x="2670496" y="1328708"/>
            <a:ext cx="6096000" cy="3722045"/>
          </a:xfrm>
          <a:prstGeom prst="rect">
            <a:avLst/>
          </a:prstGeom>
          <a:noFill/>
        </p:spPr>
        <p:txBody>
          <a:bodyPr wrap="square">
            <a:spAutoFit/>
          </a:bodyPr>
          <a:lstStyle/>
          <a:p>
            <a:pPr marL="457200">
              <a:lnSpc>
                <a:spcPct val="107000"/>
              </a:lnSpc>
            </a:pPr>
            <a:r>
              <a:rPr lang="sv-SE" sz="1800" b="1">
                <a:solidFill>
                  <a:srgbClr val="C00000"/>
                </a:solidFill>
                <a:effectLst/>
                <a:latin typeface="Verdana" panose="020B0604030504040204" pitchFamily="34" charset="0"/>
                <a:ea typeface="Cambria" panose="02040503050406030204" pitchFamily="18" charset="0"/>
                <a:cs typeface="Calibri" panose="020F0502020204030204" pitchFamily="34" charset="0"/>
              </a:rPr>
              <a:t>Muntliga reflektionsfrågor</a:t>
            </a:r>
            <a:endParaRPr lang="sv-SE" sz="12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a:lnSpc>
                <a:spcPct val="107000"/>
              </a:lnSpc>
            </a:pPr>
            <a:r>
              <a:rPr lang="sv-SE" sz="1800">
                <a:solidFill>
                  <a:srgbClr val="595959"/>
                </a:solidFill>
                <a:effectLst/>
                <a:latin typeface="Verdana" panose="020B0604030504040204" pitchFamily="34" charset="0"/>
                <a:ea typeface="Cambria" panose="02040503050406030204" pitchFamily="18" charset="0"/>
                <a:cs typeface="Calibri" panose="020F0502020204030204" pitchFamily="34" charset="0"/>
              </a:rPr>
              <a:t> </a:t>
            </a:r>
            <a:endParaRPr lang="sv-SE" sz="12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Verdana" panose="020B0604030504040204" pitchFamily="34" charset="0"/>
              <a:buChar char="-"/>
            </a:pPr>
            <a:r>
              <a:rPr lang="sv-SE" sz="1800">
                <a:effectLst/>
                <a:latin typeface="Verdana" panose="020B0604030504040204" pitchFamily="34" charset="0"/>
                <a:ea typeface="Calibri" panose="020F0502020204030204" pitchFamily="34" charset="0"/>
                <a:cs typeface="Calibri" panose="020F0502020204030204" pitchFamily="34" charset="0"/>
              </a:rPr>
              <a:t>Hur kändes det när ni inte förstod vilka behov som låg bakom ert familjehemsbarns beteende?</a:t>
            </a:r>
            <a:endParaRPr lang="sv-SE" sz="1200">
              <a:effectLst/>
              <a:latin typeface="Cambria" panose="02040503050406030204" pitchFamily="18" charset="0"/>
              <a:ea typeface="Calibri" panose="020F0502020204030204" pitchFamily="34" charset="0"/>
              <a:cs typeface="Calibri" panose="020F0502020204030204" pitchFamily="34" charset="0"/>
            </a:endParaRPr>
          </a:p>
          <a:p>
            <a:r>
              <a:rPr lang="sv-SE" sz="1800">
                <a:effectLst/>
                <a:latin typeface="Calibri" panose="020F0502020204030204" pitchFamily="34" charset="0"/>
                <a:ea typeface="Calibri" panose="020F0502020204030204" pitchFamily="34" charset="0"/>
                <a:cs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r>
              <a:rPr lang="sv-SE" sz="1800">
                <a:effectLst/>
                <a:latin typeface="Calibri" panose="020F0502020204030204" pitchFamily="34" charset="0"/>
                <a:ea typeface="Calibri" panose="020F0502020204030204" pitchFamily="34" charset="0"/>
                <a:cs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marL="342900" lvl="0" indent="-342900">
              <a:lnSpc>
                <a:spcPct val="107000"/>
              </a:lnSpc>
              <a:spcAft>
                <a:spcPts val="600"/>
              </a:spcAft>
              <a:buFont typeface="Verdana" panose="020B0604030504040204" pitchFamily="34" charset="0"/>
              <a:buChar char="-"/>
            </a:pPr>
            <a:r>
              <a:rPr lang="sv-SE" sz="1800">
                <a:effectLst/>
                <a:latin typeface="Verdana" panose="020B0604030504040204" pitchFamily="34" charset="0"/>
                <a:ea typeface="Calibri" panose="020F0502020204030204" pitchFamily="34" charset="0"/>
                <a:cs typeface="Calibri" panose="020F0502020204030204" pitchFamily="34" charset="0"/>
              </a:rPr>
              <a:t>Vad gjorde du när du inte förstod de behov som barnet försökte förmedla?</a:t>
            </a:r>
            <a:endParaRPr lang="sv-SE" sz="1200">
              <a:effectLst/>
              <a:latin typeface="Cambria" panose="02040503050406030204" pitchFamily="18" charset="0"/>
              <a:ea typeface="Calibri" panose="020F0502020204030204" pitchFamily="34" charset="0"/>
              <a:cs typeface="Calibri" panose="020F0502020204030204" pitchFamily="34" charset="0"/>
            </a:endParaRPr>
          </a:p>
          <a:p>
            <a:r>
              <a:rPr lang="sv-SE" sz="1800">
                <a:effectLst/>
                <a:latin typeface="Calibri" panose="020F0502020204030204" pitchFamily="34" charset="0"/>
                <a:ea typeface="Times New Roman" panose="02020603050405020304" pitchFamily="18" charset="0"/>
              </a:rPr>
              <a:t> </a:t>
            </a:r>
            <a:endParaRPr lang="sv-SE" sz="2000">
              <a:effectLst/>
              <a:latin typeface="Calibri" panose="020F0502020204030204" pitchFamily="34" charset="0"/>
              <a:ea typeface="Calibri" panose="020F0502020204030204" pitchFamily="34" charset="0"/>
            </a:endParaRPr>
          </a:p>
          <a:p>
            <a:pPr marL="457200">
              <a:lnSpc>
                <a:spcPct val="107000"/>
              </a:lnSpc>
            </a:pPr>
            <a:r>
              <a:rPr lang="sv-SE" sz="1800">
                <a:effectLst/>
                <a:latin typeface="Verdana" panose="020B0604030504040204" pitchFamily="34" charset="0"/>
                <a:ea typeface="Cambria" panose="02040503050406030204" pitchFamily="18" charset="0"/>
                <a:cs typeface="Calibri" panose="020F0502020204030204" pitchFamily="34" charset="0"/>
              </a:rPr>
              <a:t> </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Verdana" panose="020B0604030504040204" pitchFamily="34" charset="0"/>
              <a:buChar char="-"/>
            </a:pPr>
            <a:r>
              <a:rPr lang="sv-SE" sz="1800">
                <a:effectLst/>
                <a:latin typeface="Verdana" panose="020B0604030504040204" pitchFamily="34" charset="0"/>
                <a:ea typeface="Calibri" panose="020F0502020204030204" pitchFamily="34" charset="0"/>
                <a:cs typeface="Calibri" panose="020F0502020204030204" pitchFamily="34" charset="0"/>
              </a:rPr>
              <a:t>Hur kändes det när ni </a:t>
            </a:r>
            <a:r>
              <a:rPr lang="sv-SE" sz="1800" i="1">
                <a:effectLst/>
                <a:latin typeface="Verdana" panose="020B0604030504040204" pitchFamily="34" charset="0"/>
                <a:ea typeface="Calibri" panose="020F0502020204030204" pitchFamily="34" charset="0"/>
                <a:cs typeface="Calibri" panose="020F0502020204030204" pitchFamily="34" charset="0"/>
              </a:rPr>
              <a:t>kunde</a:t>
            </a:r>
            <a:r>
              <a:rPr lang="sv-SE" sz="1800">
                <a:effectLst/>
                <a:latin typeface="Verdana" panose="020B0604030504040204" pitchFamily="34" charset="0"/>
                <a:ea typeface="Calibri" panose="020F0502020204030204" pitchFamily="34" charset="0"/>
                <a:cs typeface="Calibri" panose="020F0502020204030204" pitchFamily="34" charset="0"/>
              </a:rPr>
              <a:t> förstå vilka behov som låg bakom barnets beteende?</a:t>
            </a:r>
            <a:endParaRPr lang="sv-SE" sz="1200">
              <a:effectLst/>
              <a:latin typeface="Cambria" panose="02040503050406030204" pitchFamily="18" charset="0"/>
              <a:ea typeface="Calibri" panose="020F0502020204030204" pitchFamily="34" charset="0"/>
              <a:cs typeface="Calibri" panose="020F0502020204030204" pitchFamily="34" charset="0"/>
            </a:endParaRPr>
          </a:p>
        </p:txBody>
      </p:sp>
      <p:pic>
        <p:nvPicPr>
          <p:cNvPr id="4" name="image5.png">
            <a:extLst>
              <a:ext uri="{FF2B5EF4-FFF2-40B4-BE49-F238E27FC236}">
                <a16:creationId xmlns:a16="http://schemas.microsoft.com/office/drawing/2014/main" id="{5D1AB764-B164-71EC-E100-E4D571038440}"/>
              </a:ext>
            </a:extLst>
          </p:cNvPr>
          <p:cNvPicPr/>
          <p:nvPr/>
        </p:nvPicPr>
        <p:blipFill>
          <a:blip r:embed="rId2">
            <a:alphaModFix amt="67000"/>
          </a:blip>
          <a:srcRect/>
          <a:stretch>
            <a:fillRect/>
          </a:stretch>
        </p:blipFill>
        <p:spPr>
          <a:xfrm>
            <a:off x="10065619" y="4228265"/>
            <a:ext cx="1493520" cy="1898650"/>
          </a:xfrm>
          <a:prstGeom prst="rect">
            <a:avLst/>
          </a:prstGeom>
          <a:ln/>
        </p:spPr>
      </p:pic>
      <p:sp>
        <p:nvSpPr>
          <p:cNvPr id="5" name="Platshållare för bildnummer 4">
            <a:extLst>
              <a:ext uri="{FF2B5EF4-FFF2-40B4-BE49-F238E27FC236}">
                <a16:creationId xmlns:a16="http://schemas.microsoft.com/office/drawing/2014/main" id="{3C7E27C0-56B9-992A-D116-7F1E9DB9A37E}"/>
              </a:ext>
            </a:extLst>
          </p:cNvPr>
          <p:cNvSpPr>
            <a:spLocks noGrp="1"/>
          </p:cNvSpPr>
          <p:nvPr>
            <p:ph type="sldNum" sz="quarter" idx="12"/>
          </p:nvPr>
        </p:nvSpPr>
        <p:spPr/>
        <p:txBody>
          <a:bodyPr/>
          <a:lstStyle/>
          <a:p>
            <a:fld id="{7E8BC169-588E-48CB-90C9-67AB67C29E45}" type="slidenum">
              <a:rPr lang="sv-SE" smtClean="0"/>
              <a:t>22</a:t>
            </a:fld>
            <a:endParaRPr lang="sv-SE"/>
          </a:p>
        </p:txBody>
      </p:sp>
    </p:spTree>
    <p:extLst>
      <p:ext uri="{BB962C8B-B14F-4D97-AF65-F5344CB8AC3E}">
        <p14:creationId xmlns:p14="http://schemas.microsoft.com/office/powerpoint/2010/main" val="4116638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a:solidFill>
                  <a:srgbClr val="4F81BD"/>
                </a:solidFill>
                <a:effectLst/>
                <a:latin typeface="Verdana" panose="020B0604030504040204" pitchFamily="34" charset="0"/>
              </a:rPr>
              <a:t>Förbered er för rollspel 1</a:t>
            </a:r>
            <a:endParaRPr lang="sv-SE" sz="2000" b="1" kern="0">
              <a:effectLst/>
              <a:latin typeface="Calibri" panose="020F0502020204030204" pitchFamily="34" charset="0"/>
            </a:endParaRPr>
          </a:p>
          <a:p>
            <a:pPr algn="ctr"/>
            <a:r>
              <a:rPr lang="sv-SE" sz="2000">
                <a:effectLst/>
                <a:latin typeface="Calibri" panose="020F0502020204030204" pitchFamily="34" charset="0"/>
                <a:ea typeface="Calibri" panose="020F0502020204030204" pitchFamily="34" charset="0"/>
              </a:rPr>
              <a:t> </a:t>
            </a:r>
          </a:p>
          <a:p>
            <a:pPr marL="457200">
              <a:lnSpc>
                <a:spcPct val="107000"/>
              </a:lnSpc>
            </a:pPr>
            <a:r>
              <a:rPr lang="sv-SE" sz="180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7" name="Platshållare för bildnummer 6">
            <a:extLst>
              <a:ext uri="{FF2B5EF4-FFF2-40B4-BE49-F238E27FC236}">
                <a16:creationId xmlns:a16="http://schemas.microsoft.com/office/drawing/2014/main" id="{23834F71-BAF5-31E8-672C-9149E78A19FA}"/>
              </a:ext>
            </a:extLst>
          </p:cNvPr>
          <p:cNvSpPr>
            <a:spLocks noGrp="1"/>
          </p:cNvSpPr>
          <p:nvPr>
            <p:ph type="sldNum" sz="quarter" idx="12"/>
          </p:nvPr>
        </p:nvSpPr>
        <p:spPr/>
        <p:txBody>
          <a:bodyPr/>
          <a:lstStyle/>
          <a:p>
            <a:fld id="{7E8BC169-588E-48CB-90C9-67AB67C29E45}" type="slidenum">
              <a:rPr lang="sv-SE" smtClean="0"/>
              <a:t>23</a:t>
            </a:fld>
            <a:endParaRPr lang="sv-SE"/>
          </a:p>
        </p:txBody>
      </p:sp>
    </p:spTree>
    <p:extLst>
      <p:ext uri="{BB962C8B-B14F-4D97-AF65-F5344CB8AC3E}">
        <p14:creationId xmlns:p14="http://schemas.microsoft.com/office/powerpoint/2010/main" val="380557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010E80C-08CA-92CE-2036-0BA6F6D34402}"/>
              </a:ext>
            </a:extLst>
          </p:cNvPr>
          <p:cNvSpPr txBox="1"/>
          <p:nvPr/>
        </p:nvSpPr>
        <p:spPr>
          <a:xfrm>
            <a:off x="1026695" y="1191326"/>
            <a:ext cx="7844590" cy="677108"/>
          </a:xfrm>
          <a:prstGeom prst="rect">
            <a:avLst/>
          </a:prstGeom>
          <a:noFill/>
        </p:spPr>
        <p:txBody>
          <a:bodyPr wrap="square">
            <a:spAutoFit/>
          </a:bodyPr>
          <a:lstStyle/>
          <a:p>
            <a:r>
              <a:rPr lang="sv-SE" sz="2000" b="1">
                <a:solidFill>
                  <a:srgbClr val="C0504D"/>
                </a:solidFill>
                <a:effectLst/>
                <a:latin typeface="Verdana" panose="020B0604030504040204" pitchFamily="34" charset="0"/>
                <a:ea typeface="Calibri" panose="020F0502020204030204" pitchFamily="34" charset="0"/>
              </a:rPr>
              <a:t>Reflektionsfrågor efter rollspel 1</a:t>
            </a:r>
            <a:endParaRPr lang="sv-SE" sz="2400">
              <a:effectLst/>
              <a:latin typeface="Calibri" panose="020F0502020204030204" pitchFamily="34" charset="0"/>
              <a:ea typeface="Calibri" panose="020F0502020204030204" pitchFamily="34" charset="0"/>
            </a:endParaRPr>
          </a:p>
          <a:p>
            <a:r>
              <a:rPr lang="sv-SE" sz="1800">
                <a:solidFill>
                  <a:srgbClr val="C00000"/>
                </a:solidFill>
                <a:effectLst/>
                <a:latin typeface="Verdana" panose="020B0604030504040204" pitchFamily="34" charset="0"/>
                <a:ea typeface="Calibri" panose="020F0502020204030204" pitchFamily="34" charset="0"/>
              </a:rPr>
              <a:t>(Ha följande frågor nedskrivna och skriv ner svaren i textrutan.)</a:t>
            </a:r>
            <a:endParaRPr lang="sv-SE" sz="240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3F153FF3-A8D5-05B2-D999-06CF1F189888}"/>
              </a:ext>
            </a:extLst>
          </p:cNvPr>
          <p:cNvSpPr txBox="1"/>
          <p:nvPr/>
        </p:nvSpPr>
        <p:spPr>
          <a:xfrm>
            <a:off x="1026695" y="2306758"/>
            <a:ext cx="6096000"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barnet?</a:t>
            </a:r>
            <a:endParaRPr lang="sv-SE"/>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1026695" y="3114414"/>
            <a:ext cx="10256498" cy="27420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Platshållare för bildnummer 6">
            <a:extLst>
              <a:ext uri="{FF2B5EF4-FFF2-40B4-BE49-F238E27FC236}">
                <a16:creationId xmlns:a16="http://schemas.microsoft.com/office/drawing/2014/main" id="{EC4D7299-ED15-FE36-D8C9-EC3DD9BC8C2C}"/>
              </a:ext>
            </a:extLst>
          </p:cNvPr>
          <p:cNvSpPr>
            <a:spLocks noGrp="1"/>
          </p:cNvSpPr>
          <p:nvPr>
            <p:ph type="sldNum" sz="quarter" idx="12"/>
          </p:nvPr>
        </p:nvSpPr>
        <p:spPr/>
        <p:txBody>
          <a:bodyPr/>
          <a:lstStyle/>
          <a:p>
            <a:fld id="{7E8BC169-588E-48CB-90C9-67AB67C29E45}" type="slidenum">
              <a:rPr lang="sv-SE" smtClean="0"/>
              <a:t>24</a:t>
            </a:fld>
            <a:endParaRPr lang="sv-SE"/>
          </a:p>
        </p:txBody>
      </p:sp>
    </p:spTree>
    <p:extLst>
      <p:ext uri="{BB962C8B-B14F-4D97-AF65-F5344CB8AC3E}">
        <p14:creationId xmlns:p14="http://schemas.microsoft.com/office/powerpoint/2010/main" val="2015241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EDE51BB5-DBA5-07A5-0EBD-BB1399ACEFC9}"/>
              </a:ext>
            </a:extLst>
          </p:cNvPr>
          <p:cNvSpPr txBox="1"/>
          <p:nvPr/>
        </p:nvSpPr>
        <p:spPr>
          <a:xfrm>
            <a:off x="288758" y="526703"/>
            <a:ext cx="10796337"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föräldern?</a:t>
            </a:r>
            <a:endParaRPr lang="sv-SE"/>
          </a:p>
        </p:txBody>
      </p:sp>
      <p:sp>
        <p:nvSpPr>
          <p:cNvPr id="13" name="textruta 12">
            <a:extLst>
              <a:ext uri="{FF2B5EF4-FFF2-40B4-BE49-F238E27FC236}">
                <a16:creationId xmlns:a16="http://schemas.microsoft.com/office/drawing/2014/main" id="{F5F55681-E2EE-16D2-3613-98D219902F68}"/>
              </a:ext>
            </a:extLst>
          </p:cNvPr>
          <p:cNvSpPr txBox="1"/>
          <p:nvPr/>
        </p:nvSpPr>
        <p:spPr>
          <a:xfrm>
            <a:off x="288758" y="3761238"/>
            <a:ext cx="6096000" cy="369332"/>
          </a:xfrm>
          <a:prstGeom prst="rect">
            <a:avLst/>
          </a:prstGeom>
          <a:noFill/>
        </p:spPr>
        <p:txBody>
          <a:bodyPr wrap="square">
            <a:spAutoFit/>
          </a:bodyPr>
          <a:lstStyle/>
          <a:p>
            <a:r>
              <a:rPr lang="sv-SE" sz="1800">
                <a:solidFill>
                  <a:srgbClr val="000000"/>
                </a:solidFill>
                <a:effectLst/>
                <a:latin typeface="Verdana" panose="020B0604030504040204" pitchFamily="34" charset="0"/>
                <a:ea typeface="Calibri" panose="020F0502020204030204" pitchFamily="34" charset="0"/>
                <a:cs typeface="Calibri" panose="020F0502020204030204" pitchFamily="34" charset="0"/>
              </a:rPr>
              <a:t>- Vad tänkte och kände barnet?</a:t>
            </a:r>
            <a:endParaRPr lang="sv-SE"/>
          </a:p>
        </p:txBody>
      </p:sp>
      <p:sp>
        <p:nvSpPr>
          <p:cNvPr id="14" name="Textruta 2">
            <a:extLst>
              <a:ext uri="{FF2B5EF4-FFF2-40B4-BE49-F238E27FC236}">
                <a16:creationId xmlns:a16="http://schemas.microsoft.com/office/drawing/2014/main" id="{A75880FF-AD82-EAAF-117F-E349EC6ED72D}"/>
              </a:ext>
            </a:extLst>
          </p:cNvPr>
          <p:cNvSpPr txBox="1">
            <a:spLocks noChangeArrowheads="1"/>
          </p:cNvSpPr>
          <p:nvPr/>
        </p:nvSpPr>
        <p:spPr bwMode="auto">
          <a:xfrm>
            <a:off x="288758" y="1080791"/>
            <a:ext cx="10437461" cy="1937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288758" y="4315326"/>
            <a:ext cx="10437461" cy="23763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2" name="Platshållare för bildnummer 1">
            <a:extLst>
              <a:ext uri="{FF2B5EF4-FFF2-40B4-BE49-F238E27FC236}">
                <a16:creationId xmlns:a16="http://schemas.microsoft.com/office/drawing/2014/main" id="{E779E4AC-27C1-9754-DE16-E294858854C5}"/>
              </a:ext>
            </a:extLst>
          </p:cNvPr>
          <p:cNvSpPr>
            <a:spLocks noGrp="1"/>
          </p:cNvSpPr>
          <p:nvPr>
            <p:ph type="sldNum" sz="quarter" idx="12"/>
          </p:nvPr>
        </p:nvSpPr>
        <p:spPr/>
        <p:txBody>
          <a:bodyPr/>
          <a:lstStyle/>
          <a:p>
            <a:fld id="{7E8BC169-588E-48CB-90C9-67AB67C29E45}" type="slidenum">
              <a:rPr lang="sv-SE" smtClean="0"/>
              <a:t>25</a:t>
            </a:fld>
            <a:endParaRPr lang="sv-SE"/>
          </a:p>
        </p:txBody>
      </p:sp>
    </p:spTree>
    <p:extLst>
      <p:ext uri="{BB962C8B-B14F-4D97-AF65-F5344CB8AC3E}">
        <p14:creationId xmlns:p14="http://schemas.microsoft.com/office/powerpoint/2010/main" val="886987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1D340C7-4DDF-10FF-CD74-BEDA143C1A50}"/>
              </a:ext>
            </a:extLst>
          </p:cNvPr>
          <p:cNvSpPr txBox="1"/>
          <p:nvPr/>
        </p:nvSpPr>
        <p:spPr>
          <a:xfrm>
            <a:off x="288758" y="970365"/>
            <a:ext cx="6096000" cy="369332"/>
          </a:xfrm>
          <a:prstGeom prst="rect">
            <a:avLst/>
          </a:prstGeom>
          <a:noFill/>
        </p:spPr>
        <p:txBody>
          <a:bodyPr wrap="square">
            <a:spAutoFit/>
          </a:bodyPr>
          <a:lstStyle/>
          <a:p>
            <a:pPr marL="342900" lvl="0" indent="-342900" algn="l">
              <a:buFont typeface="Verdana" panose="020B0604030504040204" pitchFamily="34" charset="0"/>
              <a:buChar char="-"/>
            </a:pPr>
            <a:r>
              <a:rPr lang="sv-SE" sz="1800" b="0" kern="0">
                <a:solidFill>
                  <a:srgbClr val="000000"/>
                </a:solidFill>
                <a:effectLst/>
                <a:latin typeface="Verdana" panose="020B0604030504040204" pitchFamily="34" charset="0"/>
                <a:ea typeface="Calibri" panose="020F0502020204030204" pitchFamily="34" charset="0"/>
                <a:cs typeface="Calibri" panose="020F0502020204030204" pitchFamily="34" charset="0"/>
              </a:rPr>
              <a:t>Vad kände och tänkte föräldern?</a:t>
            </a:r>
            <a:endParaRPr lang="sv-SE" sz="2000" b="1" kern="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ruta 2">
            <a:extLst>
              <a:ext uri="{FF2B5EF4-FFF2-40B4-BE49-F238E27FC236}">
                <a16:creationId xmlns:a16="http://schemas.microsoft.com/office/drawing/2014/main" id="{58A186B9-1D68-276C-8A35-10FB93CFA33A}"/>
              </a:ext>
            </a:extLst>
          </p:cNvPr>
          <p:cNvSpPr txBox="1">
            <a:spLocks noChangeArrowheads="1"/>
          </p:cNvSpPr>
          <p:nvPr/>
        </p:nvSpPr>
        <p:spPr bwMode="auto">
          <a:xfrm>
            <a:off x="414593" y="1669979"/>
            <a:ext cx="10363200" cy="242747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6" name="textruta 5">
            <a:extLst>
              <a:ext uri="{FF2B5EF4-FFF2-40B4-BE49-F238E27FC236}">
                <a16:creationId xmlns:a16="http://schemas.microsoft.com/office/drawing/2014/main" id="{BA4DDAC0-A513-96BA-FB48-DACA7FFA42AA}"/>
              </a:ext>
            </a:extLst>
          </p:cNvPr>
          <p:cNvSpPr txBox="1"/>
          <p:nvPr/>
        </p:nvSpPr>
        <p:spPr>
          <a:xfrm>
            <a:off x="577515" y="5518302"/>
            <a:ext cx="10001001" cy="369332"/>
          </a:xfrm>
          <a:prstGeom prst="rect">
            <a:avLst/>
          </a:prstGeom>
          <a:noFill/>
        </p:spPr>
        <p:txBody>
          <a:bodyPr wrap="square">
            <a:spAutoFit/>
          </a:bodyPr>
          <a:lstStyle/>
          <a:p>
            <a:pPr algn="ctr"/>
            <a:r>
              <a:rPr lang="sv-SE" sz="1800" b="1">
                <a:solidFill>
                  <a:srgbClr val="C00000"/>
                </a:solidFill>
                <a:effectLst/>
                <a:latin typeface="Verdana" panose="020B0604030504040204" pitchFamily="34" charset="0"/>
                <a:ea typeface="Calibri" panose="020F0502020204030204" pitchFamily="34" charset="0"/>
              </a:rPr>
              <a:t>Vi går tillbaka till den första frågan…vi tolkar ett beteende fort!</a:t>
            </a:r>
            <a:endParaRPr lang="sv-SE" sz="2000">
              <a:effectLst/>
              <a:latin typeface="Calibri" panose="020F0502020204030204" pitchFamily="34" charset="0"/>
              <a:ea typeface="Calibri" panose="020F0502020204030204" pitchFamily="34" charset="0"/>
            </a:endParaRPr>
          </a:p>
        </p:txBody>
      </p:sp>
      <p:sp>
        <p:nvSpPr>
          <p:cNvPr id="7" name="Platshållare för bildnummer 6">
            <a:extLst>
              <a:ext uri="{FF2B5EF4-FFF2-40B4-BE49-F238E27FC236}">
                <a16:creationId xmlns:a16="http://schemas.microsoft.com/office/drawing/2014/main" id="{B7C7BA4F-40D4-E586-F432-98E33BBD986B}"/>
              </a:ext>
            </a:extLst>
          </p:cNvPr>
          <p:cNvSpPr>
            <a:spLocks noGrp="1"/>
          </p:cNvSpPr>
          <p:nvPr>
            <p:ph type="sldNum" sz="quarter" idx="12"/>
          </p:nvPr>
        </p:nvSpPr>
        <p:spPr/>
        <p:txBody>
          <a:bodyPr/>
          <a:lstStyle/>
          <a:p>
            <a:fld id="{7E8BC169-588E-48CB-90C9-67AB67C29E45}" type="slidenum">
              <a:rPr lang="sv-SE" smtClean="0"/>
              <a:t>26</a:t>
            </a:fld>
            <a:endParaRPr lang="sv-SE"/>
          </a:p>
        </p:txBody>
      </p:sp>
    </p:spTree>
    <p:extLst>
      <p:ext uri="{BB962C8B-B14F-4D97-AF65-F5344CB8AC3E}">
        <p14:creationId xmlns:p14="http://schemas.microsoft.com/office/powerpoint/2010/main" val="1575291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C4903BC-5E61-A7EF-A93B-F52CB7C04E0C}"/>
              </a:ext>
            </a:extLst>
          </p:cNvPr>
          <p:cNvSpPr txBox="1"/>
          <p:nvPr/>
        </p:nvSpPr>
        <p:spPr>
          <a:xfrm>
            <a:off x="802105" y="2112841"/>
            <a:ext cx="8341895" cy="2492990"/>
          </a:xfrm>
          <a:prstGeom prst="rect">
            <a:avLst/>
          </a:prstGeom>
          <a:noFill/>
        </p:spPr>
        <p:txBody>
          <a:bodyPr wrap="square">
            <a:spAutoFit/>
          </a:bodyPr>
          <a:lstStyle/>
          <a:p>
            <a:r>
              <a:rPr lang="sv-SE" sz="1800" b="1">
                <a:solidFill>
                  <a:srgbClr val="C00000"/>
                </a:solidFill>
                <a:effectLst/>
                <a:latin typeface="Verdana" panose="020B0604030504040204" pitchFamily="34" charset="0"/>
                <a:ea typeface="Calibri" panose="020F0502020204030204" pitchFamily="34" charset="0"/>
              </a:rPr>
              <a:t>Muntliga reflektionsfrågor</a:t>
            </a:r>
            <a:endParaRPr lang="sv-SE" sz="2000">
              <a:effectLst/>
              <a:latin typeface="Calibri" panose="020F0502020204030204" pitchFamily="34" charset="0"/>
              <a:ea typeface="Calibri" panose="020F0502020204030204" pitchFamily="34" charset="0"/>
            </a:endParaRPr>
          </a:p>
          <a:p>
            <a:r>
              <a:rPr lang="sv-SE" sz="1800">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r>
              <a:rPr lang="sv-SE" sz="1800">
                <a:effectLst/>
                <a:latin typeface="Verdana" panose="020B0604030504040204" pitchFamily="34" charset="0"/>
                <a:ea typeface="Calibri" panose="020F0502020204030204" pitchFamily="34" charset="0"/>
              </a:rPr>
              <a:t>- Hade du reagerat annorlunda på barnets beteende beroende på …</a:t>
            </a:r>
            <a:endParaRPr lang="sv-SE" sz="2000">
              <a:effectLst/>
              <a:latin typeface="Calibri" panose="020F0502020204030204" pitchFamily="34" charset="0"/>
              <a:ea typeface="Calibri" panose="020F0502020204030204" pitchFamily="34" charset="0"/>
            </a:endParaRPr>
          </a:p>
          <a:p>
            <a:endParaRPr lang="sv-SE" sz="200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Ø"/>
            </a:pPr>
            <a:r>
              <a:rPr lang="sv-SE" sz="1800">
                <a:effectLst/>
                <a:latin typeface="Verdana" panose="020B0604030504040204" pitchFamily="34" charset="0"/>
                <a:ea typeface="Calibri" panose="020F0502020204030204" pitchFamily="34" charset="0"/>
                <a:cs typeface="Calibri" panose="020F0502020204030204" pitchFamily="34" charset="0"/>
              </a:rPr>
              <a:t>Vad du tänkte att beteendet betyder?</a:t>
            </a:r>
          </a:p>
          <a:p>
            <a:pPr marL="171450" lvl="0" indent="-171450">
              <a:lnSpc>
                <a:spcPct val="107000"/>
              </a:lnSpc>
              <a:buFont typeface="Wingdings" panose="05000000000000000000" pitchFamily="2" charset="2"/>
              <a:buChar char="Ø"/>
            </a:pPr>
            <a:endParaRPr lang="sv-SE" sz="12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1800">
                <a:effectLst/>
                <a:latin typeface="Verdana" panose="020B0604030504040204" pitchFamily="34" charset="0"/>
                <a:ea typeface="Calibri" panose="020F0502020204030204" pitchFamily="34" charset="0"/>
                <a:cs typeface="Calibri" panose="020F0502020204030204" pitchFamily="34" charset="0"/>
              </a:rPr>
              <a:t>Vad du tänkte kring barnets tankar och känslor?</a:t>
            </a:r>
          </a:p>
          <a:p>
            <a:pPr marL="171450" lvl="0" indent="-171450">
              <a:lnSpc>
                <a:spcPct val="107000"/>
              </a:lnSpc>
              <a:buFont typeface="Wingdings" panose="05000000000000000000" pitchFamily="2" charset="2"/>
              <a:buChar char="Ø"/>
            </a:pPr>
            <a:endParaRPr lang="sv-SE" sz="12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1800">
                <a:effectLst/>
                <a:latin typeface="Verdana" panose="020B0604030504040204" pitchFamily="34" charset="0"/>
                <a:ea typeface="Calibri" panose="020F0502020204030204" pitchFamily="34" charset="0"/>
                <a:cs typeface="Calibri" panose="020F0502020204030204" pitchFamily="34" charset="0"/>
              </a:rPr>
              <a:t>Din egen medvetenhet kring dina egna tankar och känslor?</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C947F6B7-E918-06C0-AAE8-2DEC9122A72C}"/>
              </a:ext>
            </a:extLst>
          </p:cNvPr>
          <p:cNvSpPr>
            <a:spLocks noGrp="1"/>
          </p:cNvSpPr>
          <p:nvPr>
            <p:ph type="sldNum" sz="quarter" idx="12"/>
          </p:nvPr>
        </p:nvSpPr>
        <p:spPr/>
        <p:txBody>
          <a:bodyPr/>
          <a:lstStyle/>
          <a:p>
            <a:fld id="{7E8BC169-588E-48CB-90C9-67AB67C29E45}" type="slidenum">
              <a:rPr lang="sv-SE" smtClean="0"/>
              <a:t>27</a:t>
            </a:fld>
            <a:endParaRPr lang="sv-SE"/>
          </a:p>
        </p:txBody>
      </p:sp>
    </p:spTree>
    <p:extLst>
      <p:ext uri="{BB962C8B-B14F-4D97-AF65-F5344CB8AC3E}">
        <p14:creationId xmlns:p14="http://schemas.microsoft.com/office/powerpoint/2010/main" val="2256750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79B6BA8-D863-0F13-466F-837B9898DA3E}"/>
              </a:ext>
            </a:extLst>
          </p:cNvPr>
          <p:cNvSpPr txBox="1"/>
          <p:nvPr/>
        </p:nvSpPr>
        <p:spPr>
          <a:xfrm>
            <a:off x="1491916" y="2080877"/>
            <a:ext cx="7652084" cy="2407903"/>
          </a:xfrm>
          <a:prstGeom prst="rect">
            <a:avLst/>
          </a:prstGeom>
          <a:noFill/>
        </p:spPr>
        <p:txBody>
          <a:bodyPr wrap="square">
            <a:spAutoFit/>
          </a:bodyPr>
          <a:lstStyle/>
          <a:p>
            <a:pPr marL="342900" lvl="0" indent="-342900">
              <a:lnSpc>
                <a:spcPct val="107000"/>
              </a:lnSpc>
              <a:buFont typeface="Wingdings" panose="05000000000000000000" pitchFamily="2" charset="2"/>
              <a:buChar char=""/>
            </a:pPr>
            <a:r>
              <a:rPr lang="sv-SE" sz="18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Du kommer kanske inte att få kännedom om vad som finns i barnets anknytningsbagage och vilka behov som barnet uttrycker i beteenden som både kan vara utmanande och förbryllande - det är ok.</a:t>
            </a:r>
            <a:endParaRPr lang="sv-SE" sz="12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1600200">
              <a:lnSpc>
                <a:spcPct val="107000"/>
              </a:lnSpc>
            </a:pPr>
            <a:r>
              <a:rPr lang="sv-SE" sz="16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sv-SE" sz="12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Att vi visar intresse och är nyfikna är det som är betydelsefullt i relationen till barnet och i anknytningsprocessen.</a:t>
            </a:r>
            <a:endParaRPr lang="sv-SE" sz="12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4" name="image6.png">
            <a:extLst>
              <a:ext uri="{FF2B5EF4-FFF2-40B4-BE49-F238E27FC236}">
                <a16:creationId xmlns:a16="http://schemas.microsoft.com/office/drawing/2014/main" id="{8C077FA6-D8AE-4787-4CD7-FF0D7BB76070}"/>
              </a:ext>
            </a:extLst>
          </p:cNvPr>
          <p:cNvPicPr/>
          <p:nvPr/>
        </p:nvPicPr>
        <p:blipFill>
          <a:blip r:embed="rId2"/>
          <a:srcRect/>
          <a:stretch>
            <a:fillRect/>
          </a:stretch>
        </p:blipFill>
        <p:spPr>
          <a:xfrm>
            <a:off x="9857031" y="4507694"/>
            <a:ext cx="1387475" cy="1359535"/>
          </a:xfrm>
          <a:prstGeom prst="rect">
            <a:avLst/>
          </a:prstGeom>
          <a:ln/>
        </p:spPr>
      </p:pic>
      <p:sp>
        <p:nvSpPr>
          <p:cNvPr id="5" name="Platshållare för bildnummer 4">
            <a:extLst>
              <a:ext uri="{FF2B5EF4-FFF2-40B4-BE49-F238E27FC236}">
                <a16:creationId xmlns:a16="http://schemas.microsoft.com/office/drawing/2014/main" id="{2CE71637-D45D-CAA0-A563-DEDBE337093F}"/>
              </a:ext>
            </a:extLst>
          </p:cNvPr>
          <p:cNvSpPr>
            <a:spLocks noGrp="1"/>
          </p:cNvSpPr>
          <p:nvPr>
            <p:ph type="sldNum" sz="quarter" idx="12"/>
          </p:nvPr>
        </p:nvSpPr>
        <p:spPr/>
        <p:txBody>
          <a:bodyPr/>
          <a:lstStyle/>
          <a:p>
            <a:fld id="{7E8BC169-588E-48CB-90C9-67AB67C29E45}" type="slidenum">
              <a:rPr lang="sv-SE" smtClean="0"/>
              <a:t>28</a:t>
            </a:fld>
            <a:endParaRPr lang="sv-SE"/>
          </a:p>
        </p:txBody>
      </p:sp>
    </p:spTree>
    <p:extLst>
      <p:ext uri="{BB962C8B-B14F-4D97-AF65-F5344CB8AC3E}">
        <p14:creationId xmlns:p14="http://schemas.microsoft.com/office/powerpoint/2010/main" val="1366406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a:solidFill>
                  <a:srgbClr val="4F81BD"/>
                </a:solidFill>
                <a:effectLst/>
                <a:latin typeface="Verdana" panose="020B0604030504040204" pitchFamily="34" charset="0"/>
              </a:rPr>
              <a:t>Förbered er för rollspel 2</a:t>
            </a:r>
            <a:endParaRPr lang="sv-SE" sz="2000" b="1" kern="0">
              <a:effectLst/>
              <a:latin typeface="Calibri" panose="020F0502020204030204" pitchFamily="34" charset="0"/>
            </a:endParaRPr>
          </a:p>
          <a:p>
            <a:pPr algn="ctr"/>
            <a:r>
              <a:rPr lang="sv-SE" sz="2000">
                <a:effectLst/>
                <a:latin typeface="Calibri" panose="020F0502020204030204" pitchFamily="34" charset="0"/>
                <a:ea typeface="Calibri" panose="020F0502020204030204" pitchFamily="34" charset="0"/>
              </a:rPr>
              <a:t> </a:t>
            </a:r>
          </a:p>
          <a:p>
            <a:pPr marL="457200">
              <a:lnSpc>
                <a:spcPct val="107000"/>
              </a:lnSpc>
            </a:pPr>
            <a:r>
              <a:rPr lang="sv-SE" sz="180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D7A61C48-2A0D-8611-0BA3-0FE90EDC1B59}"/>
              </a:ext>
            </a:extLst>
          </p:cNvPr>
          <p:cNvSpPr>
            <a:spLocks noGrp="1"/>
          </p:cNvSpPr>
          <p:nvPr>
            <p:ph type="sldNum" sz="quarter" idx="12"/>
          </p:nvPr>
        </p:nvSpPr>
        <p:spPr/>
        <p:txBody>
          <a:bodyPr/>
          <a:lstStyle/>
          <a:p>
            <a:fld id="{7E8BC169-588E-48CB-90C9-67AB67C29E45}" type="slidenum">
              <a:rPr lang="sv-SE" smtClean="0"/>
              <a:t>29</a:t>
            </a:fld>
            <a:endParaRPr lang="sv-SE"/>
          </a:p>
        </p:txBody>
      </p:sp>
    </p:spTree>
    <p:extLst>
      <p:ext uri="{BB962C8B-B14F-4D97-AF65-F5344CB8AC3E}">
        <p14:creationId xmlns:p14="http://schemas.microsoft.com/office/powerpoint/2010/main" val="43691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8F3E7F2-C204-41BB-3B0B-1E0F13102BFC}"/>
              </a:ext>
            </a:extLst>
          </p:cNvPr>
          <p:cNvSpPr txBox="1"/>
          <p:nvPr/>
        </p:nvSpPr>
        <p:spPr>
          <a:xfrm>
            <a:off x="1588167" y="1251284"/>
            <a:ext cx="8887327" cy="3988912"/>
          </a:xfrm>
          <a:prstGeom prst="rect">
            <a:avLst/>
          </a:prstGeom>
          <a:noFill/>
        </p:spPr>
        <p:txBody>
          <a:bodyPr wrap="square">
            <a:spAutoFit/>
          </a:bodyPr>
          <a:lstStyle/>
          <a:p>
            <a:r>
              <a:rPr lang="sv-SE" sz="2000" b="1">
                <a:solidFill>
                  <a:srgbClr val="4F81BD"/>
                </a:solidFill>
                <a:effectLst/>
                <a:latin typeface="Verdana" panose="020B0604030504040204" pitchFamily="34" charset="0"/>
                <a:ea typeface="Calibri" panose="020F0502020204030204" pitchFamily="34" charset="0"/>
              </a:rPr>
              <a:t>Agenda för idag</a:t>
            </a:r>
            <a:endParaRPr lang="sv-SE" sz="2400">
              <a:effectLst/>
              <a:latin typeface="Calibri" panose="020F0502020204030204" pitchFamily="34" charset="0"/>
              <a:ea typeface="Calibri" panose="020F0502020204030204" pitchFamily="34" charset="0"/>
            </a:endParaRPr>
          </a:p>
          <a:p>
            <a:pPr algn="ctr"/>
            <a:r>
              <a:rPr lang="sv-SE" sz="2400" b="1">
                <a:effectLst/>
                <a:latin typeface="Calibri" panose="020F050202020403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Introduktion/presentation/kontrakt för våra träffar</a:t>
            </a:r>
          </a:p>
          <a:p>
            <a:pPr lvl="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Teoretisk genomgång</a:t>
            </a:r>
          </a:p>
          <a:p>
            <a:pPr lvl="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Dagens princip</a:t>
            </a:r>
          </a:p>
          <a:p>
            <a:pPr lvl="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Aktiva övningar</a:t>
            </a:r>
          </a:p>
          <a:p>
            <a:pPr lvl="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Avslut och ta hem budskap</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algn="ctr"/>
            <a:br>
              <a:rPr lang="sv-SE" sz="2400">
                <a:effectLst/>
                <a:latin typeface="Calibri" panose="020F0502020204030204" pitchFamily="34" charset="0"/>
                <a:ea typeface="Calibri" panose="020F0502020204030204" pitchFamily="34" charset="0"/>
              </a:rPr>
            </a:br>
            <a:r>
              <a:rPr lang="sv-SE" sz="2400">
                <a:solidFill>
                  <a:srgbClr val="3C78D8"/>
                </a:solidFill>
                <a:effectLst/>
                <a:latin typeface="Calibri" panose="020F050202020403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p:txBody>
      </p:sp>
      <p:sp>
        <p:nvSpPr>
          <p:cNvPr id="4" name="Platshållare för bildnummer 3">
            <a:extLst>
              <a:ext uri="{FF2B5EF4-FFF2-40B4-BE49-F238E27FC236}">
                <a16:creationId xmlns:a16="http://schemas.microsoft.com/office/drawing/2014/main" id="{54B85E9C-737F-485B-B5AA-8F668765084A}"/>
              </a:ext>
            </a:extLst>
          </p:cNvPr>
          <p:cNvSpPr>
            <a:spLocks noGrp="1"/>
          </p:cNvSpPr>
          <p:nvPr>
            <p:ph type="sldNum" sz="quarter" idx="12"/>
          </p:nvPr>
        </p:nvSpPr>
        <p:spPr/>
        <p:txBody>
          <a:bodyPr/>
          <a:lstStyle/>
          <a:p>
            <a:fld id="{7E8BC169-588E-48CB-90C9-67AB67C29E45}" type="slidenum">
              <a:rPr lang="sv-SE" smtClean="0"/>
              <a:t>3</a:t>
            </a:fld>
            <a:endParaRPr lang="sv-SE"/>
          </a:p>
        </p:txBody>
      </p:sp>
    </p:spTree>
    <p:extLst>
      <p:ext uri="{BB962C8B-B14F-4D97-AF65-F5344CB8AC3E}">
        <p14:creationId xmlns:p14="http://schemas.microsoft.com/office/powerpoint/2010/main" val="2628482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010E80C-08CA-92CE-2036-0BA6F6D34402}"/>
              </a:ext>
            </a:extLst>
          </p:cNvPr>
          <p:cNvSpPr txBox="1"/>
          <p:nvPr/>
        </p:nvSpPr>
        <p:spPr>
          <a:xfrm>
            <a:off x="689811" y="517557"/>
            <a:ext cx="8181474" cy="677108"/>
          </a:xfrm>
          <a:prstGeom prst="rect">
            <a:avLst/>
          </a:prstGeom>
          <a:noFill/>
        </p:spPr>
        <p:txBody>
          <a:bodyPr wrap="square">
            <a:spAutoFit/>
          </a:bodyPr>
          <a:lstStyle/>
          <a:p>
            <a:r>
              <a:rPr lang="sv-SE" sz="2000" b="1">
                <a:solidFill>
                  <a:srgbClr val="C0504D"/>
                </a:solidFill>
                <a:effectLst/>
                <a:latin typeface="Verdana" panose="020B0604030504040204" pitchFamily="34" charset="0"/>
                <a:ea typeface="Calibri" panose="020F0502020204030204" pitchFamily="34" charset="0"/>
              </a:rPr>
              <a:t>Reflektionsfrågor efter rollspel 1</a:t>
            </a:r>
            <a:endParaRPr lang="sv-SE" sz="2400">
              <a:effectLst/>
              <a:latin typeface="Calibri" panose="020F0502020204030204" pitchFamily="34" charset="0"/>
              <a:ea typeface="Calibri" panose="020F0502020204030204" pitchFamily="34" charset="0"/>
            </a:endParaRPr>
          </a:p>
          <a:p>
            <a:r>
              <a:rPr lang="sv-SE" sz="1800">
                <a:solidFill>
                  <a:srgbClr val="C00000"/>
                </a:solidFill>
                <a:effectLst/>
                <a:latin typeface="Verdana" panose="020B0604030504040204" pitchFamily="34" charset="0"/>
                <a:ea typeface="Calibri" panose="020F0502020204030204" pitchFamily="34" charset="0"/>
              </a:rPr>
              <a:t>(Ha följande frågor nedskrivna och skriv ner svaren i textrutan.)</a:t>
            </a:r>
            <a:endParaRPr lang="sv-SE" sz="240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3F153FF3-A8D5-05B2-D999-06CF1F189888}"/>
              </a:ext>
            </a:extLst>
          </p:cNvPr>
          <p:cNvSpPr txBox="1"/>
          <p:nvPr/>
        </p:nvSpPr>
        <p:spPr>
          <a:xfrm>
            <a:off x="882316" y="1424443"/>
            <a:ext cx="6096000"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barnet?</a:t>
            </a:r>
            <a:endParaRPr lang="sv-SE"/>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882317" y="1819391"/>
            <a:ext cx="10138610" cy="18881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2" name="textruta 1">
            <a:extLst>
              <a:ext uri="{FF2B5EF4-FFF2-40B4-BE49-F238E27FC236}">
                <a16:creationId xmlns:a16="http://schemas.microsoft.com/office/drawing/2014/main" id="{E708A1E1-5A4F-CB41-5F9A-0F47316FE642}"/>
              </a:ext>
            </a:extLst>
          </p:cNvPr>
          <p:cNvSpPr txBox="1"/>
          <p:nvPr/>
        </p:nvSpPr>
        <p:spPr>
          <a:xfrm>
            <a:off x="1026695" y="4073222"/>
            <a:ext cx="10796337"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föräldern?</a:t>
            </a:r>
            <a:endParaRPr lang="sv-SE"/>
          </a:p>
        </p:txBody>
      </p:sp>
      <p:sp>
        <p:nvSpPr>
          <p:cNvPr id="4" name="Textruta 2">
            <a:extLst>
              <a:ext uri="{FF2B5EF4-FFF2-40B4-BE49-F238E27FC236}">
                <a16:creationId xmlns:a16="http://schemas.microsoft.com/office/drawing/2014/main" id="{DC356AE9-A75C-71C0-B147-441BB593F0D4}"/>
              </a:ext>
            </a:extLst>
          </p:cNvPr>
          <p:cNvSpPr txBox="1">
            <a:spLocks noChangeArrowheads="1"/>
          </p:cNvSpPr>
          <p:nvPr/>
        </p:nvSpPr>
        <p:spPr bwMode="auto">
          <a:xfrm>
            <a:off x="882316" y="4521665"/>
            <a:ext cx="10138610" cy="200496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Platshållare för bildnummer 6">
            <a:extLst>
              <a:ext uri="{FF2B5EF4-FFF2-40B4-BE49-F238E27FC236}">
                <a16:creationId xmlns:a16="http://schemas.microsoft.com/office/drawing/2014/main" id="{DB0DF301-D303-DAB8-16E0-C5B02FA8CF17}"/>
              </a:ext>
            </a:extLst>
          </p:cNvPr>
          <p:cNvSpPr>
            <a:spLocks noGrp="1"/>
          </p:cNvSpPr>
          <p:nvPr>
            <p:ph type="sldNum" sz="quarter" idx="12"/>
          </p:nvPr>
        </p:nvSpPr>
        <p:spPr/>
        <p:txBody>
          <a:bodyPr/>
          <a:lstStyle/>
          <a:p>
            <a:fld id="{7E8BC169-588E-48CB-90C9-67AB67C29E45}" type="slidenum">
              <a:rPr lang="sv-SE" smtClean="0"/>
              <a:t>30</a:t>
            </a:fld>
            <a:endParaRPr lang="sv-SE"/>
          </a:p>
        </p:txBody>
      </p:sp>
    </p:spTree>
    <p:extLst>
      <p:ext uri="{BB962C8B-B14F-4D97-AF65-F5344CB8AC3E}">
        <p14:creationId xmlns:p14="http://schemas.microsoft.com/office/powerpoint/2010/main" val="2323040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3F153FF3-A8D5-05B2-D999-06CF1F189888}"/>
              </a:ext>
            </a:extLst>
          </p:cNvPr>
          <p:cNvSpPr txBox="1"/>
          <p:nvPr/>
        </p:nvSpPr>
        <p:spPr>
          <a:xfrm>
            <a:off x="882316" y="721720"/>
            <a:ext cx="6096000"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Vad tänkte och kände barnet?</a:t>
            </a:r>
            <a:endParaRPr lang="sv-SE"/>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882314" y="1091052"/>
            <a:ext cx="9994231" cy="2269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2" name="textruta 1">
            <a:extLst>
              <a:ext uri="{FF2B5EF4-FFF2-40B4-BE49-F238E27FC236}">
                <a16:creationId xmlns:a16="http://schemas.microsoft.com/office/drawing/2014/main" id="{E708A1E1-5A4F-CB41-5F9A-0F47316FE642}"/>
              </a:ext>
            </a:extLst>
          </p:cNvPr>
          <p:cNvSpPr txBox="1"/>
          <p:nvPr/>
        </p:nvSpPr>
        <p:spPr>
          <a:xfrm>
            <a:off x="882315" y="3717518"/>
            <a:ext cx="10796337" cy="369332"/>
          </a:xfrm>
          <a:prstGeom prst="rect">
            <a:avLst/>
          </a:prstGeom>
          <a:noFill/>
        </p:spPr>
        <p:txBody>
          <a:bodyPr wrap="square">
            <a:spAutoFit/>
          </a:bodyPr>
          <a:lstStyle/>
          <a:p>
            <a:r>
              <a:rPr lang="sv-SE">
                <a:latin typeface="Verdana" panose="020B0604030504040204" pitchFamily="34" charset="0"/>
                <a:ea typeface="Calibri" panose="020F0502020204030204" pitchFamily="34" charset="0"/>
                <a:cs typeface="Calibri" panose="020F0502020204030204" pitchFamily="34" charset="0"/>
              </a:rPr>
              <a:t>Vad tänkte och kände</a:t>
            </a:r>
            <a:r>
              <a:rPr lang="sv-SE" sz="1800">
                <a:effectLst/>
                <a:latin typeface="Verdana" panose="020B0604030504040204" pitchFamily="34" charset="0"/>
                <a:ea typeface="Calibri" panose="020F0502020204030204" pitchFamily="34" charset="0"/>
                <a:cs typeface="Calibri" panose="020F0502020204030204" pitchFamily="34" charset="0"/>
              </a:rPr>
              <a:t> föräldern?</a:t>
            </a:r>
            <a:endParaRPr lang="sv-SE"/>
          </a:p>
        </p:txBody>
      </p:sp>
      <p:sp>
        <p:nvSpPr>
          <p:cNvPr id="4" name="Textruta 2">
            <a:extLst>
              <a:ext uri="{FF2B5EF4-FFF2-40B4-BE49-F238E27FC236}">
                <a16:creationId xmlns:a16="http://schemas.microsoft.com/office/drawing/2014/main" id="{DC356AE9-A75C-71C0-B147-441BB593F0D4}"/>
              </a:ext>
            </a:extLst>
          </p:cNvPr>
          <p:cNvSpPr txBox="1">
            <a:spLocks noChangeArrowheads="1"/>
          </p:cNvSpPr>
          <p:nvPr/>
        </p:nvSpPr>
        <p:spPr bwMode="auto">
          <a:xfrm>
            <a:off x="882314" y="4086849"/>
            <a:ext cx="9994231" cy="233911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Platshållare för bildnummer 6">
            <a:extLst>
              <a:ext uri="{FF2B5EF4-FFF2-40B4-BE49-F238E27FC236}">
                <a16:creationId xmlns:a16="http://schemas.microsoft.com/office/drawing/2014/main" id="{68055183-92BA-0244-938C-91B1D794C53A}"/>
              </a:ext>
            </a:extLst>
          </p:cNvPr>
          <p:cNvSpPr>
            <a:spLocks noGrp="1"/>
          </p:cNvSpPr>
          <p:nvPr>
            <p:ph type="sldNum" sz="quarter" idx="12"/>
          </p:nvPr>
        </p:nvSpPr>
        <p:spPr/>
        <p:txBody>
          <a:bodyPr/>
          <a:lstStyle/>
          <a:p>
            <a:fld id="{7E8BC169-588E-48CB-90C9-67AB67C29E45}" type="slidenum">
              <a:rPr lang="sv-SE" smtClean="0"/>
              <a:t>31</a:t>
            </a:fld>
            <a:endParaRPr lang="sv-SE"/>
          </a:p>
        </p:txBody>
      </p:sp>
    </p:spTree>
    <p:extLst>
      <p:ext uri="{BB962C8B-B14F-4D97-AF65-F5344CB8AC3E}">
        <p14:creationId xmlns:p14="http://schemas.microsoft.com/office/powerpoint/2010/main" val="746775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3836BB5-B5DF-4D9D-0041-DAE615322EC4}"/>
              </a:ext>
            </a:extLst>
          </p:cNvPr>
          <p:cNvSpPr txBox="1"/>
          <p:nvPr/>
        </p:nvSpPr>
        <p:spPr>
          <a:xfrm>
            <a:off x="2402048" y="1889159"/>
            <a:ext cx="6096000" cy="2936701"/>
          </a:xfrm>
          <a:prstGeom prst="rect">
            <a:avLst/>
          </a:prstGeom>
          <a:noFill/>
        </p:spPr>
        <p:txBody>
          <a:bodyPr wrap="square">
            <a:spAutoFit/>
          </a:bodyPr>
          <a:lstStyle/>
          <a:p>
            <a:r>
              <a:rPr lang="sv-SE" sz="1800" b="1">
                <a:solidFill>
                  <a:srgbClr val="4F81BD"/>
                </a:solidFill>
                <a:effectLst/>
                <a:latin typeface="Verdana" panose="020B0604030504040204" pitchFamily="34" charset="0"/>
                <a:ea typeface="Calibri" panose="020F0502020204030204" pitchFamily="34" charset="0"/>
              </a:rPr>
              <a:t>Saker att tänka på den här veckan</a:t>
            </a:r>
            <a:endParaRPr lang="sv-SE" sz="2000">
              <a:effectLst/>
              <a:latin typeface="Calibri" panose="020F0502020204030204" pitchFamily="34" charset="0"/>
              <a:ea typeface="Calibri" panose="020F0502020204030204" pitchFamily="34" charset="0"/>
            </a:endParaRPr>
          </a:p>
          <a:p>
            <a:r>
              <a:rPr lang="sv-SE" sz="1800" b="1">
                <a:solidFill>
                  <a:srgbClr val="000000"/>
                </a:solidFill>
                <a:effectLst/>
                <a:latin typeface="Calibri" panose="020F050202020403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r>
              <a:rPr lang="sv-SE" sz="1800">
                <a:effectLst/>
                <a:latin typeface="Verdana" panose="020B0604030504040204" pitchFamily="34" charset="0"/>
                <a:ea typeface="Calibri" panose="020F0502020204030204" pitchFamily="34" charset="0"/>
              </a:rPr>
              <a:t>Tänk på, om och hur du skulle reagera annorlunda beroende på...</a:t>
            </a:r>
            <a:endParaRPr lang="sv-SE" sz="2000">
              <a:effectLst/>
              <a:latin typeface="Calibri" panose="020F0502020204030204" pitchFamily="34" charset="0"/>
              <a:ea typeface="Calibri" panose="020F0502020204030204" pitchFamily="34" charset="0"/>
            </a:endParaRPr>
          </a:p>
          <a:p>
            <a:r>
              <a:rPr lang="sv-SE" sz="1800">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vad du trodde att barnet/tonåringen kände/tänkte</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din medvetenhet om dina egna känslor och tankar</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vad du trodde att beteendet betydde</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4" name="Bildobjekt 3">
            <a:extLst>
              <a:ext uri="{FF2B5EF4-FFF2-40B4-BE49-F238E27FC236}">
                <a16:creationId xmlns:a16="http://schemas.microsoft.com/office/drawing/2014/main" id="{2B6D00AF-D2E2-E9A1-CFC7-5F9E1717FB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3022" y="4541347"/>
            <a:ext cx="1198880" cy="1292225"/>
          </a:xfrm>
          <a:prstGeom prst="rect">
            <a:avLst/>
          </a:prstGeom>
        </p:spPr>
      </p:pic>
      <p:sp>
        <p:nvSpPr>
          <p:cNvPr id="5" name="Platshållare för bildnummer 4">
            <a:extLst>
              <a:ext uri="{FF2B5EF4-FFF2-40B4-BE49-F238E27FC236}">
                <a16:creationId xmlns:a16="http://schemas.microsoft.com/office/drawing/2014/main" id="{902FCADE-B47A-565D-A72B-67AFB7C0F529}"/>
              </a:ext>
            </a:extLst>
          </p:cNvPr>
          <p:cNvSpPr>
            <a:spLocks noGrp="1"/>
          </p:cNvSpPr>
          <p:nvPr>
            <p:ph type="sldNum" sz="quarter" idx="12"/>
          </p:nvPr>
        </p:nvSpPr>
        <p:spPr/>
        <p:txBody>
          <a:bodyPr/>
          <a:lstStyle/>
          <a:p>
            <a:fld id="{7E8BC169-588E-48CB-90C9-67AB67C29E45}" type="slidenum">
              <a:rPr lang="sv-SE" smtClean="0"/>
              <a:t>32</a:t>
            </a:fld>
            <a:endParaRPr lang="sv-SE"/>
          </a:p>
        </p:txBody>
      </p:sp>
    </p:spTree>
    <p:extLst>
      <p:ext uri="{BB962C8B-B14F-4D97-AF65-F5344CB8AC3E}">
        <p14:creationId xmlns:p14="http://schemas.microsoft.com/office/powerpoint/2010/main" val="2091422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A958E50-639C-133A-5BB2-2EE2B341971C}"/>
              </a:ext>
            </a:extLst>
          </p:cNvPr>
          <p:cNvSpPr txBox="1"/>
          <p:nvPr/>
        </p:nvSpPr>
        <p:spPr>
          <a:xfrm>
            <a:off x="1588168" y="1577695"/>
            <a:ext cx="8422106" cy="3117905"/>
          </a:xfrm>
          <a:prstGeom prst="rect">
            <a:avLst/>
          </a:prstGeom>
          <a:noFill/>
        </p:spPr>
        <p:txBody>
          <a:bodyPr wrap="square">
            <a:spAutoFit/>
          </a:bodyPr>
          <a:lstStyle/>
          <a:p>
            <a:pPr algn="ctr"/>
            <a:r>
              <a:rPr lang="sv-SE" sz="2000" b="1" kern="0">
                <a:solidFill>
                  <a:srgbClr val="4F81BD"/>
                </a:solidFill>
                <a:effectLst/>
                <a:latin typeface="Verdana" panose="020B0604030504040204" pitchFamily="34" charset="0"/>
              </a:rPr>
              <a:t>Varför vara nyfikna?</a:t>
            </a:r>
            <a:endParaRPr lang="sv-SE" sz="2400" b="1" kern="0">
              <a:effectLst/>
              <a:latin typeface="Calibri" panose="020F0502020204030204" pitchFamily="34" charset="0"/>
            </a:endParaRPr>
          </a:p>
          <a:p>
            <a:r>
              <a:rPr lang="sv-SE" sz="2400">
                <a:effectLst/>
                <a:latin typeface="Calibri" panose="020F0502020204030204" pitchFamily="34" charset="0"/>
                <a:ea typeface="Calibri" panose="020F0502020204030204" pitchFamily="34" charset="0"/>
              </a:rPr>
              <a:t> </a:t>
            </a: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Calibri" panose="020F0502020204030204" pitchFamily="34" charset="0"/>
              </a:rPr>
              <a:t> Förmedlar att du är intresserad av barnet och hens erfarenheter även om du inte accepterar beteendet.</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685800">
              <a:lnSpc>
                <a:spcPct val="107000"/>
              </a:lnSpc>
            </a:pPr>
            <a:r>
              <a:rPr lang="sv-SE" sz="1800">
                <a:effectLst/>
                <a:latin typeface="Verdana" panose="020B0604030504040204" pitchFamily="34" charset="0"/>
                <a:ea typeface="Cambria" panose="02040503050406030204" pitchFamily="18" charset="0"/>
                <a:cs typeface="Calibri" panose="020F0502020204030204" pitchFamily="34" charset="0"/>
              </a:rPr>
              <a:t> </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Calibri" panose="020F0502020204030204" pitchFamily="34" charset="0"/>
              </a:rPr>
              <a:t> Stödjer barnet i att vara nyfiken på sitt anknytningsbagage och sina erfarenheter.</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457200">
              <a:lnSpc>
                <a:spcPct val="107000"/>
              </a:lnSpc>
            </a:pPr>
            <a:r>
              <a:rPr lang="sv-SE" sz="1800">
                <a:effectLst/>
                <a:latin typeface="Verdana" panose="020B0604030504040204" pitchFamily="34" charset="0"/>
                <a:ea typeface="Cambria" panose="02040503050406030204" pitchFamily="18" charset="0"/>
                <a:cs typeface="Calibri" panose="020F0502020204030204" pitchFamily="34" charset="0"/>
              </a:rPr>
              <a:t> </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Calibri" panose="020F0502020204030204" pitchFamily="34" charset="0"/>
              </a:rPr>
              <a:t> För familjehemsplacerade barn, är det viktigare att erbjuda ett tryggt stöd än att utsätta dom för svåra anknytningsupplevelser</a:t>
            </a:r>
            <a:r>
              <a:rPr lang="sv-SE" sz="1800">
                <a:solidFill>
                  <a:srgbClr val="595959"/>
                </a:solidFill>
                <a:effectLst/>
                <a:latin typeface="Verdana" panose="020B0604030504040204" pitchFamily="34" charset="0"/>
                <a:ea typeface="Cambria" panose="02040503050406030204" pitchFamily="18" charset="0"/>
                <a:cs typeface="Calibri" panose="020F0502020204030204" pitchFamily="34" charset="0"/>
              </a:rPr>
              <a:t>.</a:t>
            </a:r>
            <a:endParaRPr lang="sv-SE" sz="14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21267ED4-A80C-A6D9-45DA-0780AEFE8480}"/>
              </a:ext>
            </a:extLst>
          </p:cNvPr>
          <p:cNvSpPr>
            <a:spLocks noGrp="1"/>
          </p:cNvSpPr>
          <p:nvPr>
            <p:ph type="sldNum" sz="quarter" idx="12"/>
          </p:nvPr>
        </p:nvSpPr>
        <p:spPr/>
        <p:txBody>
          <a:bodyPr/>
          <a:lstStyle/>
          <a:p>
            <a:fld id="{7E8BC169-588E-48CB-90C9-67AB67C29E45}" type="slidenum">
              <a:rPr lang="sv-SE" smtClean="0"/>
              <a:t>33</a:t>
            </a:fld>
            <a:endParaRPr lang="sv-SE"/>
          </a:p>
        </p:txBody>
      </p:sp>
    </p:spTree>
    <p:extLst>
      <p:ext uri="{BB962C8B-B14F-4D97-AF65-F5344CB8AC3E}">
        <p14:creationId xmlns:p14="http://schemas.microsoft.com/office/powerpoint/2010/main" val="3704640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E258508-60B1-EC17-AB86-4E7B870AF109}"/>
              </a:ext>
            </a:extLst>
          </p:cNvPr>
          <p:cNvSpPr txBox="1"/>
          <p:nvPr/>
        </p:nvSpPr>
        <p:spPr>
          <a:xfrm>
            <a:off x="2021305" y="1547815"/>
            <a:ext cx="7988969" cy="3401059"/>
          </a:xfrm>
          <a:prstGeom prst="rect">
            <a:avLst/>
          </a:prstGeom>
          <a:noFill/>
        </p:spPr>
        <p:txBody>
          <a:bodyPr wrap="square">
            <a:spAutoFit/>
          </a:bodyPr>
          <a:lstStyle/>
          <a:p>
            <a:pPr algn="ctr"/>
            <a:r>
              <a:rPr lang="sv-SE" sz="2400" b="1" kern="0">
                <a:solidFill>
                  <a:srgbClr val="4F81BD"/>
                </a:solidFill>
                <a:effectLst/>
                <a:latin typeface="Verdana" panose="020B0604030504040204" pitchFamily="34" charset="0"/>
              </a:rPr>
              <a:t>Verbal och ickeverbal kommunikation</a:t>
            </a:r>
            <a:endParaRPr lang="sv-SE" sz="2700" b="1" kern="0">
              <a:effectLst/>
              <a:latin typeface="Calibri" panose="020F0502020204030204" pitchFamily="34" charset="0"/>
            </a:endParaRPr>
          </a:p>
          <a:p>
            <a:r>
              <a:rPr lang="sv-SE" sz="2800">
                <a:effectLst/>
                <a:latin typeface="Calibri" panose="020F0502020204030204" pitchFamily="34" charset="0"/>
                <a:ea typeface="Calibri" panose="020F0502020204030204" pitchFamily="34" charset="0"/>
              </a:rPr>
              <a:t> </a:t>
            </a:r>
            <a:endParaRPr lang="sv-SE" sz="270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Vi kommunicerar genom vårt beteende</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a:lnSpc>
                <a:spcPct val="107000"/>
              </a:lnSpc>
            </a:pPr>
            <a:r>
              <a:rPr lang="sv-SE" sz="220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Det är lätt att vi inte tänker på den icke verbala kommunikationen…</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kroppsspråk</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ansiktsuttryck</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spcAft>
                <a:spcPts val="600"/>
              </a:spcAft>
              <a:buFont typeface="Symbol" panose="05050102010706020507" pitchFamily="18" charset="2"/>
              <a:buChar char=""/>
            </a:pPr>
            <a:r>
              <a:rPr lang="sv-SE" sz="2200">
                <a:solidFill>
                  <a:srgbClr val="000000"/>
                </a:solidFill>
                <a:effectLst/>
                <a:latin typeface="Verdana" panose="020B0604030504040204" pitchFamily="34" charset="0"/>
                <a:ea typeface="Calibri" panose="020F0502020204030204" pitchFamily="34" charset="0"/>
                <a:cs typeface="Calibri" panose="020F0502020204030204" pitchFamily="34" charset="0"/>
              </a:rPr>
              <a:t>röst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3F52EB13-AB54-6773-0774-12C0E41FEF60}"/>
              </a:ext>
            </a:extLst>
          </p:cNvPr>
          <p:cNvSpPr>
            <a:spLocks noGrp="1"/>
          </p:cNvSpPr>
          <p:nvPr>
            <p:ph type="sldNum" sz="quarter" idx="12"/>
          </p:nvPr>
        </p:nvSpPr>
        <p:spPr/>
        <p:txBody>
          <a:bodyPr/>
          <a:lstStyle/>
          <a:p>
            <a:fld id="{7E8BC169-588E-48CB-90C9-67AB67C29E45}" type="slidenum">
              <a:rPr lang="sv-SE" smtClean="0"/>
              <a:t>34</a:t>
            </a:fld>
            <a:endParaRPr lang="sv-SE"/>
          </a:p>
        </p:txBody>
      </p:sp>
    </p:spTree>
    <p:extLst>
      <p:ext uri="{BB962C8B-B14F-4D97-AF65-F5344CB8AC3E}">
        <p14:creationId xmlns:p14="http://schemas.microsoft.com/office/powerpoint/2010/main" val="4271649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F5BB7FE-C962-D45F-C7FF-7FFD613C3496}"/>
              </a:ext>
            </a:extLst>
          </p:cNvPr>
          <p:cNvSpPr txBox="1"/>
          <p:nvPr/>
        </p:nvSpPr>
        <p:spPr>
          <a:xfrm>
            <a:off x="2310063" y="2497562"/>
            <a:ext cx="6833937" cy="1574534"/>
          </a:xfrm>
          <a:prstGeom prst="rect">
            <a:avLst/>
          </a:prstGeom>
          <a:noFill/>
        </p:spPr>
        <p:txBody>
          <a:bodyPr wrap="square">
            <a:spAutoFit/>
          </a:bodyPr>
          <a:lstStyle/>
          <a:p>
            <a:r>
              <a:rPr lang="sv-SE" sz="2000" b="1">
                <a:solidFill>
                  <a:srgbClr val="C00000"/>
                </a:solidFill>
                <a:effectLst/>
                <a:latin typeface="Verdana" panose="020B0604030504040204" pitchFamily="34" charset="0"/>
                <a:ea typeface="Calibri" panose="020F0502020204030204" pitchFamily="34" charset="0"/>
              </a:rPr>
              <a:t>Muntlig reflektionsfråga</a:t>
            </a:r>
            <a:endParaRPr lang="sv-SE" sz="24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lnSpc>
                <a:spcPct val="107000"/>
              </a:lnSpc>
              <a:spcAft>
                <a:spcPts val="600"/>
              </a:spcAft>
              <a:buFont typeface="Verdana" panose="020B0604030504040204" pitchFamily="34" charset="0"/>
              <a:buChar char="-"/>
            </a:pPr>
            <a:r>
              <a:rPr lang="sv-SE" sz="1800">
                <a:effectLst/>
                <a:latin typeface="Verdana" panose="020B0604030504040204" pitchFamily="34" charset="0"/>
                <a:ea typeface="Calibri" panose="020F0502020204030204" pitchFamily="34" charset="0"/>
                <a:cs typeface="Calibri" panose="020F0502020204030204" pitchFamily="34" charset="0"/>
              </a:rPr>
              <a:t>Har det någon gång hänt dig att någon har sagt en sak till dig och sättet de sa det på stämde inte överens med det hen sa? </a:t>
            </a:r>
            <a:r>
              <a:rPr lang="sv-SE" sz="1800" b="1">
                <a:effectLst/>
                <a:latin typeface="Verdana" panose="020B0604030504040204" pitchFamily="34" charset="0"/>
                <a:ea typeface="Calibri" panose="020F0502020204030204" pitchFamily="34" charset="0"/>
                <a:cs typeface="Calibri" panose="020F0502020204030204" pitchFamily="34" charset="0"/>
              </a:rPr>
              <a:t>Hur kändes det?</a:t>
            </a:r>
            <a:endParaRPr lang="sv-SE" sz="1400">
              <a:effectLst/>
              <a:latin typeface="Cambria" panose="02040503050406030204" pitchFamily="18"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A4DDFDF2-FEC2-E60A-AA91-903940A2C4CC}"/>
              </a:ext>
            </a:extLst>
          </p:cNvPr>
          <p:cNvSpPr>
            <a:spLocks noGrp="1"/>
          </p:cNvSpPr>
          <p:nvPr>
            <p:ph type="sldNum" sz="quarter" idx="12"/>
          </p:nvPr>
        </p:nvSpPr>
        <p:spPr/>
        <p:txBody>
          <a:bodyPr/>
          <a:lstStyle/>
          <a:p>
            <a:fld id="{7E8BC169-588E-48CB-90C9-67AB67C29E45}" type="slidenum">
              <a:rPr lang="sv-SE" smtClean="0"/>
              <a:t>35</a:t>
            </a:fld>
            <a:endParaRPr lang="sv-SE"/>
          </a:p>
        </p:txBody>
      </p:sp>
    </p:spTree>
    <p:extLst>
      <p:ext uri="{BB962C8B-B14F-4D97-AF65-F5344CB8AC3E}">
        <p14:creationId xmlns:p14="http://schemas.microsoft.com/office/powerpoint/2010/main" val="4060262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1411705" y="904907"/>
            <a:ext cx="8550441" cy="1838708"/>
          </a:xfrm>
          <a:prstGeom prst="rect">
            <a:avLst/>
          </a:prstGeom>
          <a:noFill/>
        </p:spPr>
        <p:txBody>
          <a:bodyPr wrap="square">
            <a:spAutoFit/>
          </a:bodyPr>
          <a:lstStyle/>
          <a:p>
            <a:pPr algn="ctr"/>
            <a:r>
              <a:rPr lang="sv-SE" sz="1800" b="1" kern="0">
                <a:solidFill>
                  <a:srgbClr val="4F81BD"/>
                </a:solidFill>
                <a:effectLst/>
                <a:latin typeface="Verdana" panose="020B0604030504040204" pitchFamily="34" charset="0"/>
              </a:rPr>
              <a:t>Förbered er för rollspel 3</a:t>
            </a:r>
          </a:p>
          <a:p>
            <a:pPr algn="ctr"/>
            <a:r>
              <a:rPr lang="sv-SE" sz="1800" b="1" kern="0">
                <a:solidFill>
                  <a:srgbClr val="4F81BD"/>
                </a:solidFill>
                <a:effectLst/>
                <a:latin typeface="Verdana" panose="020B0604030504040204" pitchFamily="34" charset="0"/>
              </a:rPr>
              <a:t>Fokusera på förälderns icke-verbala kommunikation</a:t>
            </a:r>
            <a:endParaRPr lang="sv-SE" sz="1800" b="1" kern="0">
              <a:effectLst/>
              <a:latin typeface="Calibri" panose="020F0502020204030204" pitchFamily="34" charset="0"/>
            </a:endParaRPr>
          </a:p>
          <a:p>
            <a:pPr algn="ctr"/>
            <a:endParaRPr lang="sv-SE" sz="2000" b="1" kern="0">
              <a:effectLst/>
              <a:latin typeface="Calibri" panose="020F0502020204030204" pitchFamily="34" charset="0"/>
            </a:endParaRPr>
          </a:p>
          <a:p>
            <a:pPr algn="ctr"/>
            <a:r>
              <a:rPr lang="sv-SE" sz="2000">
                <a:effectLst/>
                <a:latin typeface="Calibri" panose="020F0502020204030204" pitchFamily="34" charset="0"/>
                <a:ea typeface="Calibri" panose="020F0502020204030204" pitchFamily="34" charset="0"/>
              </a:rPr>
              <a:t> </a:t>
            </a:r>
          </a:p>
          <a:p>
            <a:pPr marL="457200">
              <a:lnSpc>
                <a:spcPct val="107000"/>
              </a:lnSpc>
            </a:pPr>
            <a:r>
              <a:rPr lang="sv-SE" sz="180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81981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DB3A614A-5D0C-E653-13E2-4877243D53B3}"/>
              </a:ext>
            </a:extLst>
          </p:cNvPr>
          <p:cNvSpPr>
            <a:spLocks noGrp="1"/>
          </p:cNvSpPr>
          <p:nvPr>
            <p:ph type="sldNum" sz="quarter" idx="12"/>
          </p:nvPr>
        </p:nvSpPr>
        <p:spPr/>
        <p:txBody>
          <a:bodyPr/>
          <a:lstStyle/>
          <a:p>
            <a:fld id="{7E8BC169-588E-48CB-90C9-67AB67C29E45}" type="slidenum">
              <a:rPr lang="sv-SE" smtClean="0"/>
              <a:t>36</a:t>
            </a:fld>
            <a:endParaRPr lang="sv-SE"/>
          </a:p>
        </p:txBody>
      </p:sp>
    </p:spTree>
    <p:extLst>
      <p:ext uri="{BB962C8B-B14F-4D97-AF65-F5344CB8AC3E}">
        <p14:creationId xmlns:p14="http://schemas.microsoft.com/office/powerpoint/2010/main" val="3541842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9CFC441-70E7-4D3F-3FD2-441B9CA55E94}"/>
              </a:ext>
            </a:extLst>
          </p:cNvPr>
          <p:cNvSpPr txBox="1"/>
          <p:nvPr/>
        </p:nvSpPr>
        <p:spPr>
          <a:xfrm>
            <a:off x="645952" y="1572244"/>
            <a:ext cx="10707848" cy="2851806"/>
          </a:xfrm>
          <a:prstGeom prst="rect">
            <a:avLst/>
          </a:prstGeom>
          <a:noFill/>
        </p:spPr>
        <p:txBody>
          <a:bodyPr wrap="square">
            <a:spAutoFit/>
          </a:bodyPr>
          <a:lstStyle/>
          <a:p>
            <a:r>
              <a:rPr lang="sv-SE" sz="2000" b="1">
                <a:solidFill>
                  <a:srgbClr val="4F81BD"/>
                </a:solidFill>
                <a:effectLst/>
                <a:latin typeface="Verdana" panose="020B0604030504040204" pitchFamily="34" charset="0"/>
                <a:ea typeface="Calibri" panose="020F0502020204030204" pitchFamily="34" charset="0"/>
              </a:rPr>
              <a:t>Muntliga reflektionsfrågor</a:t>
            </a:r>
            <a:endParaRPr lang="sv-SE" sz="2400">
              <a:effectLst/>
              <a:latin typeface="Calibri" panose="020F0502020204030204" pitchFamily="34" charset="0"/>
              <a:ea typeface="Calibri" panose="020F0502020204030204" pitchFamily="34" charset="0"/>
            </a:endParaRPr>
          </a:p>
          <a:p>
            <a:r>
              <a:rPr lang="sv-SE" sz="2400">
                <a:effectLst/>
                <a:latin typeface="Calibri" panose="020F0502020204030204" pitchFamily="34" charset="0"/>
                <a:ea typeface="Calibri" panose="020F0502020204030204" pitchFamily="34" charset="0"/>
              </a:rPr>
              <a:t> </a:t>
            </a:r>
          </a:p>
          <a:p>
            <a:pPr marL="342900" lvl="0" indent="-342900">
              <a:lnSpc>
                <a:spcPct val="107000"/>
              </a:lnSpc>
              <a:spcAft>
                <a:spcPts val="600"/>
              </a:spcAft>
              <a:buFont typeface="Verdana" panose="020B0604030504040204" pitchFamily="34" charset="0"/>
              <a:buChar char="-"/>
            </a:pPr>
            <a:r>
              <a:rPr lang="sv-SE" sz="1800">
                <a:effectLst/>
                <a:latin typeface="Verdana" panose="020B0604030504040204" pitchFamily="34" charset="0"/>
                <a:ea typeface="Calibri" panose="020F0502020204030204" pitchFamily="34" charset="0"/>
                <a:cs typeface="Calibri" panose="020F0502020204030204" pitchFamily="34" charset="0"/>
              </a:rPr>
              <a:t>På vilket sätt skiljer sig de olika rollspelen? (verbalt och ickeverbalt)</a:t>
            </a:r>
            <a:endParaRPr lang="sv-SE" sz="1400">
              <a:effectLst/>
              <a:latin typeface="Cambria" panose="02040503050406030204" pitchFamily="18" charset="0"/>
              <a:ea typeface="Calibri" panose="020F0502020204030204" pitchFamily="34" charset="0"/>
              <a:cs typeface="Calibri" panose="020F0502020204030204" pitchFamily="34" charset="0"/>
            </a:endParaRPr>
          </a:p>
          <a:p>
            <a:r>
              <a:rPr lang="sv-SE" sz="2000">
                <a:effectLst/>
                <a:latin typeface="Calibri" panose="020F050202020403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indent="228600"/>
            <a:r>
              <a:rPr lang="sv-SE" sz="1800">
                <a:effectLst/>
                <a:latin typeface="Verdana" panose="020B0604030504040204" pitchFamily="34" charset="0"/>
                <a:ea typeface="Calibri" panose="020F0502020204030204" pitchFamily="34" charset="0"/>
              </a:rPr>
              <a:t>- Skulle de alla, lämna dörren öppen i relationen och välkomna ytterligare diskussioner?</a:t>
            </a:r>
            <a:endParaRPr lang="sv-SE" sz="2400">
              <a:effectLst/>
              <a:latin typeface="Calibri" panose="020F0502020204030204" pitchFamily="34" charset="0"/>
              <a:ea typeface="Calibri" panose="020F0502020204030204" pitchFamily="34" charset="0"/>
            </a:endParaRPr>
          </a:p>
          <a:p>
            <a:r>
              <a:rPr lang="sv-SE" sz="18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r>
              <a:rPr lang="sv-SE" sz="18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lnSpc>
                <a:spcPct val="107000"/>
              </a:lnSpc>
              <a:spcAft>
                <a:spcPts val="600"/>
              </a:spcAft>
              <a:buFont typeface="Verdana" panose="020B0604030504040204" pitchFamily="34" charset="0"/>
              <a:buChar char="-"/>
            </a:pPr>
            <a:r>
              <a:rPr lang="sv-SE" sz="1800">
                <a:effectLst/>
                <a:latin typeface="Verdana" panose="020B0604030504040204" pitchFamily="34" charset="0"/>
                <a:ea typeface="Calibri" panose="020F0502020204030204" pitchFamily="34" charset="0"/>
                <a:cs typeface="Calibri" panose="020F0502020204030204" pitchFamily="34" charset="0"/>
              </a:rPr>
              <a:t>Är det möjligt att dessa tre sätt betyder olika saker för barnet beroende på vad det varit med om?</a:t>
            </a:r>
            <a:endParaRPr lang="sv-SE" sz="1400">
              <a:effectLst/>
              <a:latin typeface="Cambria" panose="02040503050406030204" pitchFamily="18"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F1CC5A30-91CB-9C79-FD75-6EEBCD7FEAE4}"/>
              </a:ext>
            </a:extLst>
          </p:cNvPr>
          <p:cNvSpPr>
            <a:spLocks noGrp="1"/>
          </p:cNvSpPr>
          <p:nvPr>
            <p:ph type="sldNum" sz="quarter" idx="12"/>
          </p:nvPr>
        </p:nvSpPr>
        <p:spPr/>
        <p:txBody>
          <a:bodyPr/>
          <a:lstStyle/>
          <a:p>
            <a:fld id="{7E8BC169-588E-48CB-90C9-67AB67C29E45}" type="slidenum">
              <a:rPr lang="sv-SE" smtClean="0"/>
              <a:t>37</a:t>
            </a:fld>
            <a:endParaRPr lang="sv-SE"/>
          </a:p>
        </p:txBody>
      </p:sp>
    </p:spTree>
    <p:extLst>
      <p:ext uri="{BB962C8B-B14F-4D97-AF65-F5344CB8AC3E}">
        <p14:creationId xmlns:p14="http://schemas.microsoft.com/office/powerpoint/2010/main" val="2867849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EB777185-E6A0-D1F7-8F7B-360218F272B2}"/>
              </a:ext>
            </a:extLst>
          </p:cNvPr>
          <p:cNvSpPr txBox="1"/>
          <p:nvPr/>
        </p:nvSpPr>
        <p:spPr>
          <a:xfrm>
            <a:off x="469783" y="198214"/>
            <a:ext cx="11128659" cy="6301340"/>
          </a:xfrm>
          <a:prstGeom prst="rect">
            <a:avLst/>
          </a:prstGeom>
          <a:noFill/>
        </p:spPr>
        <p:txBody>
          <a:bodyPr wrap="square" lIns="91440" tIns="45720" rIns="91440" bIns="45720" anchor="t">
            <a:spAutoFit/>
          </a:bodyPr>
          <a:lstStyle/>
          <a:p>
            <a:pPr algn="ctr"/>
            <a:r>
              <a:rPr lang="sv-SE" sz="2000" b="1" kern="0">
                <a:solidFill>
                  <a:srgbClr val="4F81BD"/>
                </a:solidFill>
                <a:effectLst/>
                <a:latin typeface="Verdana"/>
                <a:ea typeface="Verdana"/>
              </a:rPr>
              <a:t>Sammanfattning och Ta </a:t>
            </a:r>
            <a:r>
              <a:rPr lang="sv-SE" sz="2000" b="1" kern="0">
                <a:solidFill>
                  <a:srgbClr val="4F81BD"/>
                </a:solidFill>
                <a:latin typeface="Verdana"/>
                <a:ea typeface="Verdana"/>
              </a:rPr>
              <a:t>hem budskap</a:t>
            </a:r>
            <a:endParaRPr lang="sv-SE" sz="2000" b="1" kern="0">
              <a:solidFill>
                <a:srgbClr val="4F81BD"/>
              </a:solidFill>
              <a:effectLst/>
              <a:latin typeface="Verdana" panose="020B0604030504040204" pitchFamily="34" charset="0"/>
            </a:endParaRPr>
          </a:p>
          <a:p>
            <a:pPr algn="ctr"/>
            <a:endParaRPr lang="sv-SE" sz="2400" b="1" kern="0">
              <a:effectLst/>
              <a:latin typeface="Calibri" panose="020F0502020204030204" pitchFamily="34" charset="0"/>
            </a:endParaRPr>
          </a:p>
          <a:p>
            <a:pPr marL="342900" lvl="0" indent="-342900">
              <a:lnSpc>
                <a:spcPct val="107000"/>
              </a:lnSpc>
              <a:buFont typeface="Wingdings" panose="05000000000000000000" pitchFamily="2" charset="2"/>
              <a:buChar char=""/>
            </a:pPr>
            <a:r>
              <a:rPr lang="sv-SE" sz="1800" err="1">
                <a:effectLst/>
                <a:latin typeface="Verdana" panose="020B0604030504040204" pitchFamily="34" charset="0"/>
                <a:ea typeface="Cambria" panose="02040503050406030204" pitchFamily="18" charset="0"/>
                <a:cs typeface="Times New Roman" panose="02020603050405020304" pitchFamily="18" charset="0"/>
              </a:rPr>
              <a:t>Beetenden</a:t>
            </a:r>
            <a:r>
              <a:rPr lang="sv-SE" sz="1800">
                <a:effectLst/>
                <a:latin typeface="Verdana" panose="020B0604030504040204" pitchFamily="34" charset="0"/>
                <a:ea typeface="Cambria" panose="02040503050406030204" pitchFamily="18" charset="0"/>
                <a:cs typeface="Times New Roman" panose="02020603050405020304" pitchFamily="18" charset="0"/>
              </a:rPr>
              <a:t> är ett sätt att kommunicera anknytningsbehov.</a:t>
            </a:r>
          </a:p>
          <a:p>
            <a:pPr lvl="0">
              <a:lnSpc>
                <a:spcPct val="107000"/>
              </a:lnSpc>
            </a:pPr>
            <a:br>
              <a:rPr lang="sv-SE" sz="2000">
                <a:effectLst/>
                <a:latin typeface="Verdana" panose="020B0604030504040204" pitchFamily="34" charset="0"/>
                <a:ea typeface="Cambria" panose="02040503050406030204" pitchFamily="18" charset="0"/>
                <a:cs typeface="Times New Roman" panose="02020603050405020304" pitchFamily="18" charset="0"/>
              </a:rPr>
            </a:b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Times New Roman" panose="02020603050405020304" pitchFamily="18" charset="0"/>
              </a:rPr>
              <a:t>Barn utvecklar mönster/strategier för hur de kommunicera sina anknytningsbehov och vilka förväntningar de har på sina omsorgsgivare, utifrån tidigare erfarenheter och särskilt traumatiska erfarenheter. </a:t>
            </a:r>
          </a:p>
          <a:p>
            <a:pPr lvl="0">
              <a:lnSpc>
                <a:spcPct val="107000"/>
              </a:lnSpc>
            </a:pPr>
            <a:br>
              <a:rPr lang="sv-SE" sz="1800">
                <a:effectLst/>
                <a:latin typeface="Verdana" panose="020B0604030504040204" pitchFamily="34" charset="0"/>
                <a:ea typeface="Cambria" panose="02040503050406030204" pitchFamily="18" charset="0"/>
                <a:cs typeface="Times New Roman" panose="02020603050405020304" pitchFamily="18" charset="0"/>
              </a:rPr>
            </a:b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Calibri" panose="020F0502020204030204" pitchFamily="34" charset="0"/>
              </a:rPr>
              <a:t>Genom att ge barnet en säker hamn och trygg bas bidrar man till en trygg anknytning.</a:t>
            </a:r>
          </a:p>
          <a:p>
            <a:pPr lvl="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68580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a:effectLst/>
                <a:latin typeface="Verdana" panose="020B0604030504040204" pitchFamily="34" charset="0"/>
                <a:ea typeface="Cambria" panose="02040503050406030204" pitchFamily="18" charset="0"/>
                <a:cs typeface="Calibri" panose="020F0502020204030204" pitchFamily="34" charset="0"/>
              </a:rPr>
              <a:t>Familjehemsplacerade barn har ett anknytningsbagage som påverkar hur de uttrycker sina anknytningsbehov. Vi kommer kanske aldrig känna till allt i barnets bagage och det är ok.</a:t>
            </a:r>
          </a:p>
          <a:p>
            <a:pPr lvl="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685800">
              <a:lnSpc>
                <a:spcPct val="107000"/>
              </a:lnSpc>
            </a:pPr>
            <a:endParaRPr lang="sv-SE" sz="140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a:effectLst/>
                <a:latin typeface="Verdana" panose="020B0604030504040204" pitchFamily="34" charset="0"/>
                <a:ea typeface="Calibri" panose="020F0502020204030204" pitchFamily="34" charset="0"/>
                <a:cs typeface="Calibri" panose="020F0502020204030204" pitchFamily="34" charset="0"/>
              </a:rPr>
              <a:t>Hur vi kommunicerar med barnet har betydelse och kan bidra till att barnet blir intresserad av sin egen historia och erfarenheter.</a:t>
            </a:r>
          </a:p>
          <a:p>
            <a:pPr lvl="0">
              <a:lnSpc>
                <a:spcPct val="107000"/>
              </a:lnSpc>
              <a:spcAft>
                <a:spcPts val="600"/>
              </a:spcAft>
            </a:pPr>
            <a:endParaRPr lang="sv-SE" sz="1800">
              <a:effectLst/>
              <a:latin typeface="Verdana" panose="020B0604030504040204" pitchFamily="34" charset="0"/>
              <a:ea typeface="Calibri" panose="020F0502020204030204" pitchFamily="34" charset="0"/>
              <a:cs typeface="Calibri" panose="020F0502020204030204" pitchFamily="34" charset="0"/>
            </a:endParaRPr>
          </a:p>
          <a:p>
            <a:pPr marL="342900" lvl="0" indent="-342900">
              <a:lnSpc>
                <a:spcPct val="107000"/>
              </a:lnSpc>
              <a:spcAft>
                <a:spcPts val="600"/>
              </a:spcAft>
              <a:buFont typeface="Wingdings" panose="05000000000000000000" pitchFamily="2" charset="2"/>
              <a:buChar char=""/>
            </a:pPr>
            <a:r>
              <a:rPr lang="sv-SE">
                <a:latin typeface="Verdana" panose="020B0604030504040204" pitchFamily="34" charset="0"/>
                <a:ea typeface="Cambria" panose="02040503050406030204" pitchFamily="18" charset="0"/>
                <a:cs typeface="Calibri" panose="020F0502020204030204" pitchFamily="34" charset="0"/>
              </a:rPr>
              <a:t>Försök att ta ett steg tillbaka och se om något nytt händer i relation till ditt barn!</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D2CAC573-9CD6-E094-99E8-3FEAAE03A630}"/>
              </a:ext>
            </a:extLst>
          </p:cNvPr>
          <p:cNvSpPr>
            <a:spLocks noGrp="1"/>
          </p:cNvSpPr>
          <p:nvPr>
            <p:ph type="sldNum" sz="quarter" idx="12"/>
          </p:nvPr>
        </p:nvSpPr>
        <p:spPr/>
        <p:txBody>
          <a:bodyPr/>
          <a:lstStyle/>
          <a:p>
            <a:fld id="{7E8BC169-588E-48CB-90C9-67AB67C29E45}" type="slidenum">
              <a:rPr lang="sv-SE" smtClean="0"/>
              <a:t>38</a:t>
            </a:fld>
            <a:endParaRPr lang="sv-SE"/>
          </a:p>
        </p:txBody>
      </p:sp>
    </p:spTree>
    <p:extLst>
      <p:ext uri="{BB962C8B-B14F-4D97-AF65-F5344CB8AC3E}">
        <p14:creationId xmlns:p14="http://schemas.microsoft.com/office/powerpoint/2010/main" val="421255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0E62A-21B5-9C22-8EFC-6CF483EF11C8}"/>
              </a:ext>
            </a:extLst>
          </p:cNvPr>
          <p:cNvSpPr>
            <a:spLocks noGrp="1"/>
          </p:cNvSpPr>
          <p:nvPr>
            <p:ph type="title"/>
          </p:nvPr>
        </p:nvSpPr>
        <p:spPr/>
        <p:txBody>
          <a:bodyPr/>
          <a:lstStyle/>
          <a:p>
            <a:r>
              <a:rPr lang="sv-SE" b="1">
                <a:solidFill>
                  <a:srgbClr val="4F81BD"/>
                </a:solidFill>
                <a:latin typeface="Verdana" panose="020B0604030504040204" pitchFamily="34" charset="0"/>
                <a:ea typeface="Calibri" panose="020F0502020204030204" pitchFamily="34" charset="0"/>
              </a:rPr>
              <a:t>Teorigenomgång</a:t>
            </a:r>
            <a:br>
              <a:rPr lang="sv-SE">
                <a:latin typeface="Calibri" panose="020F0502020204030204" pitchFamily="34" charset="0"/>
                <a:ea typeface="Calibri" panose="020F0502020204030204" pitchFamily="34" charset="0"/>
              </a:rPr>
            </a:br>
            <a:endParaRPr lang="sv-SE"/>
          </a:p>
        </p:txBody>
      </p:sp>
      <p:sp>
        <p:nvSpPr>
          <p:cNvPr id="3" name="Platshållare för innehåll 2">
            <a:extLst>
              <a:ext uri="{FF2B5EF4-FFF2-40B4-BE49-F238E27FC236}">
                <a16:creationId xmlns:a16="http://schemas.microsoft.com/office/drawing/2014/main" id="{BB79685B-37E7-7F6A-2C1E-A2D7FA9F7DF4}"/>
              </a:ext>
            </a:extLst>
          </p:cNvPr>
          <p:cNvSpPr>
            <a:spLocks noGrp="1"/>
          </p:cNvSpPr>
          <p:nvPr>
            <p:ph idx="1"/>
          </p:nvPr>
        </p:nvSpPr>
        <p:spPr/>
        <p:txBody>
          <a:bodyPr/>
          <a:lstStyle/>
          <a:p>
            <a:pPr marL="0" indent="0">
              <a:buNone/>
            </a:pPr>
            <a:r>
              <a:rPr lang="sv-SE" sz="2400" b="1">
                <a:latin typeface="Verdana" panose="020B0604030504040204" pitchFamily="34" charset="0"/>
                <a:ea typeface="Verdana" panose="020B0604030504040204" pitchFamily="34" charset="0"/>
              </a:rPr>
              <a:t>Vad är anknytning?</a:t>
            </a:r>
          </a:p>
          <a:p>
            <a:pPr>
              <a:buFont typeface="Wingdings" panose="05000000000000000000" pitchFamily="2" charset="2"/>
              <a:buChar char="Ø"/>
            </a:pPr>
            <a:r>
              <a:rPr lang="sv-SE" sz="2000">
                <a:latin typeface="Verdana" panose="020B0604030504040204" pitchFamily="34" charset="0"/>
                <a:ea typeface="Verdana" panose="020B0604030504040204" pitchFamily="34" charset="0"/>
                <a:cs typeface="Calibri" panose="020F0502020204030204" pitchFamily="34" charset="0"/>
              </a:rPr>
              <a:t>Anknytning är ett biologiskt system som försäkrar överlevnad. </a:t>
            </a:r>
          </a:p>
          <a:p>
            <a:pPr marL="0" indent="0">
              <a:buNone/>
            </a:pPr>
            <a:endParaRPr lang="sv-SE" sz="2000">
              <a:latin typeface="Verdana" panose="020B0604030504040204" pitchFamily="34" charset="0"/>
              <a:ea typeface="Verdana" panose="020B0604030504040204" pitchFamily="34" charset="0"/>
              <a:cs typeface="Calibri" panose="020F0502020204030204" pitchFamily="34" charset="0"/>
            </a:endParaRPr>
          </a:p>
          <a:p>
            <a:pPr>
              <a:buFont typeface="Wingdings" panose="05000000000000000000" pitchFamily="2" charset="2"/>
              <a:buChar char="Ø"/>
            </a:pPr>
            <a:r>
              <a:rPr lang="sv-SE" sz="2000">
                <a:latin typeface="Verdana" panose="020B0604030504040204" pitchFamily="34" charset="0"/>
                <a:ea typeface="Verdana" panose="020B0604030504040204" pitchFamily="34" charset="0"/>
                <a:cs typeface="Calibri" panose="020F0502020204030204" pitchFamily="34" charset="0"/>
              </a:rPr>
              <a:t>Det är det nära bandet mellan två människor.</a:t>
            </a:r>
          </a:p>
          <a:p>
            <a:pPr marL="0" indent="0">
              <a:buNone/>
            </a:pPr>
            <a:endParaRPr lang="sv-SE" sz="2000">
              <a:latin typeface="Verdana" panose="020B0604030504040204" pitchFamily="34" charset="0"/>
              <a:ea typeface="Verdana" panose="020B0604030504040204" pitchFamily="34" charset="0"/>
              <a:cs typeface="Calibri" panose="020F0502020204030204" pitchFamily="34" charset="0"/>
            </a:endParaRPr>
          </a:p>
          <a:p>
            <a:pPr>
              <a:buFont typeface="Wingdings" panose="05000000000000000000" pitchFamily="2" charset="2"/>
              <a:buChar char="Ø"/>
            </a:pPr>
            <a:r>
              <a:rPr lang="sv-SE" sz="2000">
                <a:latin typeface="Verdana" panose="020B0604030504040204" pitchFamily="34" charset="0"/>
                <a:ea typeface="Verdana" panose="020B0604030504040204" pitchFamily="34" charset="0"/>
                <a:cs typeface="Calibri" panose="020F0502020204030204" pitchFamily="34" charset="0"/>
              </a:rPr>
              <a:t>Barn uttrycker anknytningsbehov och föräldrar eller andra omsorgsgivare svarar på barnets behov. </a:t>
            </a:r>
          </a:p>
          <a:p>
            <a:pPr marL="0" indent="0">
              <a:buNone/>
            </a:pPr>
            <a:endParaRPr lang="sv-SE" sz="2000">
              <a:latin typeface="Verdana" panose="020B0604030504040204" pitchFamily="34" charset="0"/>
              <a:ea typeface="Verdana" panose="020B0604030504040204" pitchFamily="34" charset="0"/>
              <a:cs typeface="Calibri" panose="020F0502020204030204" pitchFamily="34" charset="0"/>
            </a:endParaRPr>
          </a:p>
          <a:p>
            <a:pPr>
              <a:buFont typeface="Wingdings" panose="05000000000000000000" pitchFamily="2" charset="2"/>
              <a:buChar char="Ø"/>
            </a:pPr>
            <a:r>
              <a:rPr lang="sv-SE" sz="2000" u="none" strike="noStrike">
                <a:effectLst/>
                <a:latin typeface="Verdana" panose="020B0604030504040204" pitchFamily="34" charset="0"/>
                <a:ea typeface="Verdana" panose="020B0604030504040204" pitchFamily="34" charset="0"/>
                <a:cs typeface="Calibri" panose="020F0502020204030204" pitchFamily="34" charset="0"/>
              </a:rPr>
              <a:t>Beroende på hur föräldrar svarar på barnets uttryck av behov så utvecklar barnet tankar och förväntningar om både sig själv och andra.</a:t>
            </a:r>
          </a:p>
          <a:p>
            <a:pPr marL="0" indent="0">
              <a:buNone/>
            </a:pPr>
            <a:endParaRPr lang="sv-SE"/>
          </a:p>
        </p:txBody>
      </p:sp>
      <p:sp>
        <p:nvSpPr>
          <p:cNvPr id="10" name="Platshållare för bildnummer 9">
            <a:extLst>
              <a:ext uri="{FF2B5EF4-FFF2-40B4-BE49-F238E27FC236}">
                <a16:creationId xmlns:a16="http://schemas.microsoft.com/office/drawing/2014/main" id="{82E2244D-6C3F-89E4-6940-76993013194C}"/>
              </a:ext>
            </a:extLst>
          </p:cNvPr>
          <p:cNvSpPr>
            <a:spLocks noGrp="1"/>
          </p:cNvSpPr>
          <p:nvPr>
            <p:ph type="sldNum" sz="quarter" idx="12"/>
          </p:nvPr>
        </p:nvSpPr>
        <p:spPr/>
        <p:txBody>
          <a:bodyPr/>
          <a:lstStyle/>
          <a:p>
            <a:fld id="{7E8BC169-588E-48CB-90C9-67AB67C29E45}" type="slidenum">
              <a:rPr lang="sv-SE" smtClean="0"/>
              <a:t>4</a:t>
            </a:fld>
            <a:endParaRPr lang="sv-SE"/>
          </a:p>
        </p:txBody>
      </p:sp>
    </p:spTree>
    <p:extLst>
      <p:ext uri="{BB962C8B-B14F-4D97-AF65-F5344CB8AC3E}">
        <p14:creationId xmlns:p14="http://schemas.microsoft.com/office/powerpoint/2010/main" val="397574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12D24C84-5447-4A8C-626D-76A800930D2C}"/>
              </a:ext>
            </a:extLst>
          </p:cNvPr>
          <p:cNvSpPr txBox="1"/>
          <p:nvPr/>
        </p:nvSpPr>
        <p:spPr>
          <a:xfrm>
            <a:off x="642938" y="642938"/>
            <a:ext cx="10904538" cy="884238"/>
          </a:xfrm>
          <a:prstGeom prst="rect">
            <a:avLst/>
          </a:prstGeom>
          <a:noFill/>
        </p:spPr>
        <p:txBody>
          <a:bodyPr wrap="square" lIns="91440" tIns="45720" rIns="91440" bIns="45720" anchor="t">
            <a:normAutofit lnSpcReduction="10000"/>
          </a:bodyPr>
          <a:lstStyle/>
          <a:p>
            <a:pPr>
              <a:lnSpc>
                <a:spcPct val="90000"/>
              </a:lnSpc>
              <a:spcAft>
                <a:spcPts val="600"/>
              </a:spcAft>
            </a:pPr>
            <a:r>
              <a:rPr lang="sv-SE" sz="2600" b="1" kern="0">
                <a:solidFill>
                  <a:srgbClr val="4F81BD"/>
                </a:solidFill>
                <a:effectLst/>
                <a:latin typeface="Verdana"/>
                <a:ea typeface="Verdana"/>
              </a:rPr>
              <a:t>Barnet uttrycker ett behov –</a:t>
            </a:r>
            <a:r>
              <a:rPr lang="sv-SE" sz="2600" b="1" kern="0">
                <a:solidFill>
                  <a:srgbClr val="4F81BD"/>
                </a:solidFill>
                <a:latin typeface="Verdana"/>
                <a:ea typeface="Verdana"/>
              </a:rPr>
              <a:t> </a:t>
            </a:r>
            <a:endParaRPr lang="sv-SE" sz="2600" b="1" kern="0">
              <a:effectLst/>
              <a:latin typeface="Calibri" panose="020F0502020204030204" pitchFamily="34" charset="0"/>
            </a:endParaRPr>
          </a:p>
          <a:p>
            <a:pPr algn="l">
              <a:lnSpc>
                <a:spcPct val="90000"/>
              </a:lnSpc>
              <a:spcAft>
                <a:spcPts val="600"/>
              </a:spcAft>
            </a:pPr>
            <a:r>
              <a:rPr lang="sv-SE" sz="2600" b="1" kern="0">
                <a:solidFill>
                  <a:srgbClr val="4F81BD"/>
                </a:solidFill>
                <a:effectLst/>
                <a:latin typeface="Verdana"/>
                <a:ea typeface="Verdana"/>
              </a:rPr>
              <a:t>Omsorgsgivare svarar/möter barnets behov</a:t>
            </a:r>
          </a:p>
          <a:p>
            <a:pPr>
              <a:lnSpc>
                <a:spcPct val="90000"/>
              </a:lnSpc>
              <a:spcAft>
                <a:spcPts val="600"/>
              </a:spcAft>
            </a:pPr>
            <a:endParaRPr lang="sv-SE" sz="2600" b="1" kern="0">
              <a:solidFill>
                <a:srgbClr val="4F81BD"/>
              </a:solidFill>
              <a:latin typeface="Verdana"/>
              <a:ea typeface="Verdana"/>
            </a:endParaRPr>
          </a:p>
          <a:p>
            <a:pPr>
              <a:lnSpc>
                <a:spcPct val="90000"/>
              </a:lnSpc>
              <a:spcAft>
                <a:spcPts val="600"/>
              </a:spcAft>
            </a:pPr>
            <a:endParaRPr lang="sv-SE" sz="2600" b="1" kern="0">
              <a:solidFill>
                <a:srgbClr val="4F81BD"/>
              </a:solidFill>
              <a:latin typeface="Verdana"/>
              <a:ea typeface="Verdana"/>
            </a:endParaRPr>
          </a:p>
        </p:txBody>
      </p:sp>
      <p:sp>
        <p:nvSpPr>
          <p:cNvPr id="7" name="textruta 6">
            <a:extLst>
              <a:ext uri="{FF2B5EF4-FFF2-40B4-BE49-F238E27FC236}">
                <a16:creationId xmlns:a16="http://schemas.microsoft.com/office/drawing/2014/main" id="{BAF14430-D7EB-E9E5-8541-C8A0EC95C77D}"/>
              </a:ext>
            </a:extLst>
          </p:cNvPr>
          <p:cNvSpPr txBox="1"/>
          <p:nvPr/>
        </p:nvSpPr>
        <p:spPr>
          <a:xfrm>
            <a:off x="559304" y="1885098"/>
            <a:ext cx="10904538" cy="4618038"/>
          </a:xfrm>
          <a:prstGeom prst="rect">
            <a:avLst/>
          </a:prstGeom>
          <a:noFill/>
        </p:spPr>
        <p:txBody>
          <a:bodyPr wrap="square" anchor="t">
            <a:normAutofit/>
          </a:bodyPr>
          <a:lstStyle/>
          <a:p>
            <a:pPr marL="342900" lvl="0" indent="-342900">
              <a:spcAft>
                <a:spcPts val="600"/>
              </a:spcAft>
              <a:buFont typeface="Wingdings" panose="05000000000000000000" pitchFamily="2" charset="2"/>
              <a:buChar char=""/>
            </a:pPr>
            <a:r>
              <a:rPr lang="sv-SE" sz="2400" u="none" strike="noStrike">
                <a:effectLst/>
                <a:latin typeface="Verdana" panose="020B0604030504040204" pitchFamily="34" charset="0"/>
                <a:ea typeface="Verdana" panose="020B0604030504040204" pitchFamily="34" charset="0"/>
                <a:cs typeface="Calibri" panose="020F0502020204030204" pitchFamily="34" charset="0"/>
              </a:rPr>
              <a:t>Utifrån de erfarenheter som barnet erfar utvecklar barnet mönster eller strategier för hur de ska uttrycka sina anknytningsbehov och vilka förväntningar de kan ha på hur omsorgsgivarna ska möta deras behov.</a:t>
            </a:r>
          </a:p>
          <a:p>
            <a:pPr>
              <a:spcAft>
                <a:spcPts val="600"/>
              </a:spcAft>
            </a:pPr>
            <a:r>
              <a:rPr lang="sv-SE" sz="2400">
                <a:effectLst/>
                <a:latin typeface="Verdana" panose="020B0604030504040204" pitchFamily="34" charset="0"/>
                <a:ea typeface="Verdana" panose="020B0604030504040204" pitchFamily="34" charset="0"/>
                <a:cs typeface="Calibri" panose="020F0502020204030204" pitchFamily="34" charset="0"/>
              </a:rPr>
              <a:t> </a:t>
            </a:r>
          </a:p>
          <a:p>
            <a:pPr marL="342900" lvl="0" indent="-342900">
              <a:spcAft>
                <a:spcPts val="600"/>
              </a:spcAft>
              <a:buFont typeface="Wingdings" panose="05000000000000000000" pitchFamily="2" charset="2"/>
              <a:buChar char=""/>
            </a:pPr>
            <a:r>
              <a:rPr lang="sv-SE" sz="2400" u="none" strike="noStrike">
                <a:effectLst/>
                <a:latin typeface="Verdana" panose="020B0604030504040204" pitchFamily="34" charset="0"/>
                <a:ea typeface="Verdana" panose="020B0604030504040204" pitchFamily="34" charset="0"/>
                <a:cs typeface="Calibri" panose="020F0502020204030204" pitchFamily="34" charset="0"/>
              </a:rPr>
              <a:t>Det här mönstret kan vara tryggt, otryggt eller desorganiserat (desorganiserat - särskilt om barnet har erfarenhet av trauma).</a:t>
            </a:r>
          </a:p>
        </p:txBody>
      </p:sp>
      <p:sp>
        <p:nvSpPr>
          <p:cNvPr id="8" name="Platshållare för bildnummer 7">
            <a:extLst>
              <a:ext uri="{FF2B5EF4-FFF2-40B4-BE49-F238E27FC236}">
                <a16:creationId xmlns:a16="http://schemas.microsoft.com/office/drawing/2014/main" id="{87A9C118-9451-269B-BEC3-14F80A4BEB90}"/>
              </a:ext>
            </a:extLst>
          </p:cNvPr>
          <p:cNvSpPr>
            <a:spLocks noGrp="1"/>
          </p:cNvSpPr>
          <p:nvPr>
            <p:ph type="sldNum" sz="quarter" idx="12"/>
          </p:nvPr>
        </p:nvSpPr>
        <p:spPr/>
        <p:txBody>
          <a:bodyPr/>
          <a:lstStyle/>
          <a:p>
            <a:fld id="{7E8BC169-588E-48CB-90C9-67AB67C29E45}" type="slidenum">
              <a:rPr lang="sv-SE" smtClean="0"/>
              <a:t>5</a:t>
            </a:fld>
            <a:endParaRPr lang="sv-SE"/>
          </a:p>
        </p:txBody>
      </p:sp>
    </p:spTree>
    <p:extLst>
      <p:ext uri="{BB962C8B-B14F-4D97-AF65-F5344CB8AC3E}">
        <p14:creationId xmlns:p14="http://schemas.microsoft.com/office/powerpoint/2010/main" val="271386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651F5AAA-C6E1-E02C-7DF7-E5737395C522}"/>
              </a:ext>
            </a:extLst>
          </p:cNvPr>
          <p:cNvSpPr txBox="1"/>
          <p:nvPr/>
        </p:nvSpPr>
        <p:spPr>
          <a:xfrm>
            <a:off x="642938" y="465222"/>
            <a:ext cx="10904538" cy="587292"/>
          </a:xfrm>
          <a:prstGeom prst="rect">
            <a:avLst/>
          </a:prstGeom>
          <a:noFill/>
        </p:spPr>
        <p:txBody>
          <a:bodyPr wrap="square" anchor="t">
            <a:normAutofit/>
          </a:bodyPr>
          <a:lstStyle/>
          <a:p>
            <a:pPr algn="l">
              <a:lnSpc>
                <a:spcPct val="90000"/>
              </a:lnSpc>
              <a:spcAft>
                <a:spcPts val="600"/>
              </a:spcAft>
            </a:pPr>
            <a:r>
              <a:rPr lang="sv-SE" sz="3200" b="1" kern="0">
                <a:solidFill>
                  <a:srgbClr val="4F81BD"/>
                </a:solidFill>
                <a:effectLst/>
                <a:latin typeface="Verdana" panose="020B0604030504040204" pitchFamily="34" charset="0"/>
              </a:rPr>
              <a:t>Olika former av anknytningsmönster</a:t>
            </a:r>
            <a:endParaRPr lang="sv-SE" sz="3200" b="1" kern="0">
              <a:effectLst/>
              <a:latin typeface="Calibri" panose="020F0502020204030204" pitchFamily="34" charset="0"/>
            </a:endParaRPr>
          </a:p>
        </p:txBody>
      </p:sp>
      <p:sp>
        <p:nvSpPr>
          <p:cNvPr id="3" name="textruta 2">
            <a:extLst>
              <a:ext uri="{FF2B5EF4-FFF2-40B4-BE49-F238E27FC236}">
                <a16:creationId xmlns:a16="http://schemas.microsoft.com/office/drawing/2014/main" id="{EB17DEAC-DA5F-7D84-043D-CAE288C9A738}"/>
              </a:ext>
            </a:extLst>
          </p:cNvPr>
          <p:cNvSpPr txBox="1"/>
          <p:nvPr/>
        </p:nvSpPr>
        <p:spPr>
          <a:xfrm>
            <a:off x="642938" y="1120775"/>
            <a:ext cx="10904538" cy="5092700"/>
          </a:xfrm>
          <a:prstGeom prst="rect">
            <a:avLst/>
          </a:prstGeom>
          <a:noFill/>
        </p:spPr>
        <p:txBody>
          <a:bodyPr wrap="square" anchor="t">
            <a:normAutofit/>
          </a:bodyPr>
          <a:lstStyle/>
          <a:p>
            <a:pPr>
              <a:spcAft>
                <a:spcPts val="600"/>
              </a:spcAft>
            </a:pPr>
            <a:r>
              <a:rPr lang="sv-SE" sz="2400" b="1">
                <a:solidFill>
                  <a:srgbClr val="000000"/>
                </a:solidFill>
                <a:effectLst/>
                <a:latin typeface="Verdana" panose="020B0604030504040204" pitchFamily="34" charset="0"/>
                <a:ea typeface="Verdana" panose="020B0604030504040204" pitchFamily="34" charset="0"/>
                <a:cs typeface="Calibri" panose="020F0502020204030204" pitchFamily="34" charset="0"/>
              </a:rPr>
              <a:t>Trygg:</a:t>
            </a:r>
            <a:endParaRPr lang="sv-SE" sz="2400">
              <a:effectLst/>
              <a:latin typeface="Verdana" panose="020B0604030504040204" pitchFamily="34" charset="0"/>
              <a:ea typeface="Verdana" panose="020B0604030504040204" pitchFamily="34" charset="0"/>
              <a:cs typeface="Calibri" panose="020F0502020204030204" pitchFamily="34" charset="0"/>
            </a:endParaRPr>
          </a:p>
          <a:p>
            <a:pPr>
              <a:spcAft>
                <a:spcPts val="600"/>
              </a:spcAft>
            </a:pPr>
            <a:r>
              <a:rPr lang="sv-SE" sz="2400">
                <a:solidFill>
                  <a:srgbClr val="000000"/>
                </a:solidFill>
                <a:effectLst/>
                <a:latin typeface="Verdana" panose="020B0604030504040204" pitchFamily="34" charset="0"/>
                <a:ea typeface="Verdana" panose="020B0604030504040204" pitchFamily="34" charset="0"/>
                <a:cs typeface="Calibri" panose="020F0502020204030204" pitchFamily="34" charset="0"/>
              </a:rPr>
              <a:t>För att </a:t>
            </a:r>
            <a:r>
              <a:rPr lang="sv-SE" sz="2400" b="1">
                <a:solidFill>
                  <a:srgbClr val="000000"/>
                </a:solidFill>
                <a:effectLst/>
                <a:latin typeface="Verdana" panose="020B0604030504040204" pitchFamily="34" charset="0"/>
                <a:ea typeface="Verdana" panose="020B0604030504040204" pitchFamily="34" charset="0"/>
                <a:cs typeface="Calibri" panose="020F0502020204030204" pitchFamily="34" charset="0"/>
              </a:rPr>
              <a:t>trygg anknytning</a:t>
            </a:r>
            <a:r>
              <a:rPr lang="sv-SE" sz="2400">
                <a:solidFill>
                  <a:srgbClr val="000000"/>
                </a:solidFill>
                <a:effectLst/>
                <a:latin typeface="Verdana" panose="020B0604030504040204" pitchFamily="34" charset="0"/>
                <a:ea typeface="Verdana" panose="020B0604030504040204" pitchFamily="34" charset="0"/>
                <a:cs typeface="Calibri" panose="020F0502020204030204" pitchFamily="34" charset="0"/>
              </a:rPr>
              <a:t> skall uppstå behöver förälderns respons på barnet för det första vara förutsägbart och för det andra vara av uppmuntrande, stöttande och beskyddande karaktär. Relationen behöver genomsyras av värme och kärlek såväl verbalt som fysiskt. Barnet utvecklar då </a:t>
            </a:r>
            <a:r>
              <a:rPr lang="sv-SE" sz="2400" b="1">
                <a:solidFill>
                  <a:srgbClr val="000000"/>
                </a:solidFill>
                <a:effectLst/>
                <a:latin typeface="Verdana" panose="020B0604030504040204" pitchFamily="34" charset="0"/>
                <a:ea typeface="Verdana" panose="020B0604030504040204" pitchFamily="34" charset="0"/>
                <a:cs typeface="Calibri" panose="020F0502020204030204" pitchFamily="34" charset="0"/>
              </a:rPr>
              <a:t>trygga strategier</a:t>
            </a:r>
            <a:r>
              <a:rPr lang="sv-SE" sz="2400">
                <a:solidFill>
                  <a:srgbClr val="000000"/>
                </a:solidFill>
                <a:effectLst/>
                <a:latin typeface="Verdana" panose="020B0604030504040204" pitchFamily="34" charset="0"/>
                <a:ea typeface="Verdana" panose="020B0604030504040204" pitchFamily="34" charset="0"/>
                <a:cs typeface="Calibri" panose="020F0502020204030204" pitchFamily="34" charset="0"/>
              </a:rPr>
              <a:t>.</a:t>
            </a:r>
            <a:endParaRPr lang="sv-SE" sz="2400">
              <a:effectLst/>
              <a:latin typeface="Verdana" panose="020B0604030504040204" pitchFamily="34" charset="0"/>
              <a:ea typeface="Verdana" panose="020B0604030504040204" pitchFamily="34" charset="0"/>
              <a:cs typeface="Calibri" panose="020F0502020204030204" pitchFamily="34" charset="0"/>
            </a:endParaRPr>
          </a:p>
          <a:p>
            <a:pPr>
              <a:spcAft>
                <a:spcPts val="600"/>
              </a:spcAft>
            </a:pPr>
            <a:r>
              <a:rPr lang="sv-SE" sz="2400">
                <a:effectLst/>
                <a:latin typeface="Verdana" panose="020B0604030504040204" pitchFamily="34" charset="0"/>
                <a:ea typeface="Verdana" panose="020B0604030504040204" pitchFamily="34" charset="0"/>
                <a:cs typeface="Calibri" panose="020F0502020204030204" pitchFamily="34" charset="0"/>
              </a:rPr>
              <a:t> </a:t>
            </a:r>
          </a:p>
          <a:p>
            <a:pPr marL="342900" lvl="0" indent="-342900">
              <a:spcAft>
                <a:spcPts val="600"/>
              </a:spcAft>
              <a:buFont typeface="Wingdings" panose="05000000000000000000" pitchFamily="2" charset="2"/>
              <a:buChar char=""/>
            </a:pPr>
            <a:r>
              <a:rPr lang="sv-SE" sz="2400" u="none" strike="noStrike">
                <a:effectLst/>
                <a:latin typeface="Verdana" panose="020B0604030504040204" pitchFamily="34" charset="0"/>
                <a:ea typeface="Verdana" panose="020B0604030504040204" pitchFamily="34" charset="0"/>
                <a:cs typeface="Calibri" panose="020F0502020204030204" pitchFamily="34" charset="0"/>
              </a:rPr>
              <a:t>Barnet uttrycker sina behov direkt</a:t>
            </a:r>
          </a:p>
          <a:p>
            <a:pPr lvl="0">
              <a:spcAft>
                <a:spcPts val="600"/>
              </a:spcAft>
            </a:pPr>
            <a:endParaRPr lang="sv-SE" sz="2400" u="none" strike="noStrike">
              <a:effectLst/>
              <a:latin typeface="Verdana" panose="020B0604030504040204" pitchFamily="34" charset="0"/>
              <a:ea typeface="Verdana" panose="020B0604030504040204" pitchFamily="34" charset="0"/>
              <a:cs typeface="Calibri" panose="020F0502020204030204" pitchFamily="34" charset="0"/>
            </a:endParaRPr>
          </a:p>
          <a:p>
            <a:pPr marL="342900" lvl="0" indent="-342900">
              <a:spcAft>
                <a:spcPts val="600"/>
              </a:spcAft>
              <a:buFont typeface="Wingdings" panose="05000000000000000000" pitchFamily="2" charset="2"/>
              <a:buChar char=""/>
            </a:pPr>
            <a:r>
              <a:rPr lang="sv-SE" sz="2400" u="none" strike="noStrike">
                <a:effectLst/>
                <a:latin typeface="Verdana" panose="020B0604030504040204" pitchFamily="34" charset="0"/>
                <a:ea typeface="Verdana" panose="020B0604030504040204" pitchFamily="34" charset="0"/>
                <a:cs typeface="Calibri" panose="020F0502020204030204" pitchFamily="34" charset="0"/>
              </a:rPr>
              <a:t>Kan ta emot stöd och uppmuntran</a:t>
            </a:r>
          </a:p>
        </p:txBody>
      </p:sp>
      <p:sp>
        <p:nvSpPr>
          <p:cNvPr id="6" name="Platshållare för bildnummer 5">
            <a:extLst>
              <a:ext uri="{FF2B5EF4-FFF2-40B4-BE49-F238E27FC236}">
                <a16:creationId xmlns:a16="http://schemas.microsoft.com/office/drawing/2014/main" id="{46AFD83F-67D9-29D5-B242-5517E475568B}"/>
              </a:ext>
            </a:extLst>
          </p:cNvPr>
          <p:cNvSpPr>
            <a:spLocks noGrp="1"/>
          </p:cNvSpPr>
          <p:nvPr>
            <p:ph type="sldNum" sz="quarter" idx="12"/>
          </p:nvPr>
        </p:nvSpPr>
        <p:spPr/>
        <p:txBody>
          <a:bodyPr/>
          <a:lstStyle/>
          <a:p>
            <a:fld id="{7E8BC169-588E-48CB-90C9-67AB67C29E45}" type="slidenum">
              <a:rPr lang="sv-SE" smtClean="0"/>
              <a:t>6</a:t>
            </a:fld>
            <a:endParaRPr lang="sv-SE"/>
          </a:p>
        </p:txBody>
      </p:sp>
    </p:spTree>
    <p:extLst>
      <p:ext uri="{BB962C8B-B14F-4D97-AF65-F5344CB8AC3E}">
        <p14:creationId xmlns:p14="http://schemas.microsoft.com/office/powerpoint/2010/main" val="235901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B3FF026-C6D7-FE78-8B8C-00ABCB1A8375}"/>
              </a:ext>
            </a:extLst>
          </p:cNvPr>
          <p:cNvSpPr txBox="1"/>
          <p:nvPr/>
        </p:nvSpPr>
        <p:spPr>
          <a:xfrm>
            <a:off x="842137" y="1095676"/>
            <a:ext cx="10266947" cy="3785652"/>
          </a:xfrm>
          <a:prstGeom prst="rect">
            <a:avLst/>
          </a:prstGeom>
          <a:noFill/>
        </p:spPr>
        <p:txBody>
          <a:bodyPr wrap="square">
            <a:spAutoFit/>
          </a:bodyPr>
          <a:lstStyle/>
          <a:p>
            <a:r>
              <a:rPr lang="sv-SE" sz="2400" b="1">
                <a:solidFill>
                  <a:srgbClr val="000000"/>
                </a:solidFill>
                <a:effectLst/>
                <a:latin typeface="Verdana" panose="020B0604030504040204" pitchFamily="34" charset="0"/>
                <a:ea typeface="Verdana" panose="020B0604030504040204" pitchFamily="34" charset="0"/>
                <a:cs typeface="Calibri" panose="020F0502020204030204" pitchFamily="34" charset="0"/>
              </a:rPr>
              <a:t>Otryggt undvikande:</a:t>
            </a:r>
            <a:endParaRPr lang="sv-SE" sz="3200">
              <a:effectLst/>
              <a:latin typeface="Verdana" panose="020B0604030504040204" pitchFamily="34" charset="0"/>
              <a:ea typeface="Verdana" panose="020B0604030504040204" pitchFamily="34" charset="0"/>
              <a:cs typeface="Calibri" panose="020F0502020204030204" pitchFamily="34" charset="0"/>
            </a:endParaRPr>
          </a:p>
          <a:p>
            <a:r>
              <a:rPr lang="sv-SE" sz="2400">
                <a:solidFill>
                  <a:srgbClr val="000000"/>
                </a:solidFill>
                <a:effectLst/>
                <a:latin typeface="Verdana" panose="020B0604030504040204" pitchFamily="34" charset="0"/>
                <a:ea typeface="Verdana" panose="020B0604030504040204" pitchFamily="34" charset="0"/>
                <a:cs typeface="Calibri" panose="020F0502020204030204" pitchFamily="34" charset="0"/>
              </a:rPr>
              <a:t>Om barnet ofta blivit bortstött av närstående när de behövt hjälp och närhet skapas en förväntan att andra människor också ska vara avvisande</a:t>
            </a:r>
            <a:r>
              <a:rPr lang="sv-SE" sz="2400">
                <a:solidFill>
                  <a:srgbClr val="666666"/>
                </a:solidFill>
                <a:effectLst/>
                <a:latin typeface="Verdana" panose="020B0604030504040204" pitchFamily="34" charset="0"/>
                <a:ea typeface="Verdana" panose="020B0604030504040204" pitchFamily="34" charset="0"/>
                <a:cs typeface="Calibri" panose="020F0502020204030204" pitchFamily="34" charset="0"/>
              </a:rPr>
              <a:t>. </a:t>
            </a:r>
            <a:r>
              <a:rPr lang="sv-SE" sz="2400">
                <a:solidFill>
                  <a:srgbClr val="000000"/>
                </a:solidFill>
                <a:effectLst/>
                <a:latin typeface="Verdana" panose="020B0604030504040204" pitchFamily="34" charset="0"/>
                <a:ea typeface="Verdana" panose="020B0604030504040204" pitchFamily="34" charset="0"/>
                <a:cs typeface="Calibri" panose="020F0502020204030204" pitchFamily="34" charset="0"/>
              </a:rPr>
              <a:t>Barnet lär sig då att det inte går att lita till andras välvilja och att det måste klara sig själv. Barnet utvecklar </a:t>
            </a:r>
            <a:r>
              <a:rPr lang="sv-SE" sz="2400" b="1">
                <a:solidFill>
                  <a:srgbClr val="000000"/>
                </a:solidFill>
                <a:effectLst/>
                <a:latin typeface="Verdana" panose="020B0604030504040204" pitchFamily="34" charset="0"/>
                <a:ea typeface="Verdana" panose="020B0604030504040204" pitchFamily="34" charset="0"/>
                <a:cs typeface="Calibri" panose="020F0502020204030204" pitchFamily="34" charset="0"/>
              </a:rPr>
              <a:t>otryggt/undvikande strategier.</a:t>
            </a:r>
            <a:endParaRPr lang="sv-SE" sz="3200">
              <a:effectLst/>
              <a:latin typeface="Verdana" panose="020B0604030504040204" pitchFamily="34" charset="0"/>
              <a:ea typeface="Verdana" panose="020B0604030504040204" pitchFamily="34" charset="0"/>
              <a:cs typeface="Calibri" panose="020F0502020204030204" pitchFamily="34" charset="0"/>
            </a:endParaRPr>
          </a:p>
          <a:p>
            <a:r>
              <a:rPr lang="sv-SE" sz="2400">
                <a:effectLst/>
                <a:latin typeface="Verdana" panose="020B0604030504040204" pitchFamily="34" charset="0"/>
                <a:ea typeface="Verdana" panose="020B0604030504040204" pitchFamily="34" charset="0"/>
                <a:cs typeface="Calibri" panose="020F0502020204030204" pitchFamily="34" charset="0"/>
              </a:rPr>
              <a:t> </a:t>
            </a:r>
            <a:endParaRPr lang="sv-SE" sz="3200">
              <a:effectLst/>
              <a:latin typeface="Verdana" panose="020B0604030504040204" pitchFamily="34" charset="0"/>
              <a:ea typeface="Verdana" panose="020B0604030504040204" pitchFamily="34" charset="0"/>
              <a:cs typeface="Calibri" panose="020F0502020204030204" pitchFamily="34" charset="0"/>
            </a:endParaRPr>
          </a:p>
          <a:p>
            <a:pPr marL="342900" lvl="0" indent="-342900">
              <a:buFont typeface="Wingdings" panose="05000000000000000000" pitchFamily="2" charset="2"/>
              <a:buChar char=""/>
            </a:pPr>
            <a:r>
              <a:rPr lang="sv-SE" sz="2400" u="none" strike="noStrike">
                <a:effectLst/>
                <a:latin typeface="Verdana" panose="020B0604030504040204" pitchFamily="34" charset="0"/>
                <a:ea typeface="Verdana" panose="020B0604030504040204" pitchFamily="34" charset="0"/>
                <a:cs typeface="Calibri" panose="020F0502020204030204" pitchFamily="34" charset="0"/>
              </a:rPr>
              <a:t>Barnet döljer eller maskerar sina behov </a:t>
            </a:r>
            <a:endParaRPr lang="sv-SE" sz="3200" u="none" strike="noStrike">
              <a:effectLst/>
              <a:latin typeface="Verdana" panose="020B0604030504040204" pitchFamily="34" charset="0"/>
              <a:ea typeface="Verdana" panose="020B0604030504040204" pitchFamily="34" charset="0"/>
              <a:cs typeface="Calibri" panose="020F0502020204030204" pitchFamily="34" charset="0"/>
            </a:endParaRPr>
          </a:p>
          <a:p>
            <a:pPr marL="457200"/>
            <a:r>
              <a:rPr lang="sv-SE" sz="2400">
                <a:effectLst/>
                <a:latin typeface="Verdana" panose="020B0604030504040204" pitchFamily="34" charset="0"/>
                <a:ea typeface="Verdana" panose="020B0604030504040204" pitchFamily="34" charset="0"/>
                <a:cs typeface="Calibri" panose="020F0502020204030204" pitchFamily="34" charset="0"/>
              </a:rPr>
              <a:t> </a:t>
            </a:r>
            <a:endParaRPr lang="sv-SE" sz="3200">
              <a:effectLst/>
              <a:latin typeface="Verdana" panose="020B0604030504040204" pitchFamily="34" charset="0"/>
              <a:ea typeface="Verdana" panose="020B0604030504040204" pitchFamily="34" charset="0"/>
              <a:cs typeface="Calibri" panose="020F0502020204030204" pitchFamily="34" charset="0"/>
            </a:endParaRPr>
          </a:p>
          <a:p>
            <a:pPr marL="342900" lvl="0" indent="-342900">
              <a:buFont typeface="Wingdings" panose="05000000000000000000" pitchFamily="2" charset="2"/>
              <a:buChar char=""/>
            </a:pPr>
            <a:r>
              <a:rPr lang="sv-SE" sz="2400" u="none" strike="noStrike">
                <a:effectLst/>
                <a:latin typeface="Verdana" panose="020B0604030504040204" pitchFamily="34" charset="0"/>
                <a:ea typeface="Verdana" panose="020B0604030504040204" pitchFamily="34" charset="0"/>
                <a:cs typeface="Calibri" panose="020F0502020204030204" pitchFamily="34" charset="0"/>
              </a:rPr>
              <a:t>Förväntar sig inte trygghet från sina omsorgsgivare</a:t>
            </a:r>
            <a:endParaRPr lang="sv-SE" sz="3200" u="none" strike="noStrike">
              <a:effectLst/>
              <a:latin typeface="Verdana" panose="020B0604030504040204" pitchFamily="34" charset="0"/>
              <a:ea typeface="Verdana" panose="020B060403050404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3FA84E67-2766-40F3-DCE4-A238F7CE8583}"/>
              </a:ext>
            </a:extLst>
          </p:cNvPr>
          <p:cNvSpPr>
            <a:spLocks noGrp="1"/>
          </p:cNvSpPr>
          <p:nvPr>
            <p:ph type="sldNum" sz="quarter" idx="12"/>
          </p:nvPr>
        </p:nvSpPr>
        <p:spPr/>
        <p:txBody>
          <a:bodyPr/>
          <a:lstStyle/>
          <a:p>
            <a:fld id="{7E8BC169-588E-48CB-90C9-67AB67C29E45}" type="slidenum">
              <a:rPr lang="sv-SE" smtClean="0"/>
              <a:t>7</a:t>
            </a:fld>
            <a:endParaRPr lang="sv-SE"/>
          </a:p>
        </p:txBody>
      </p:sp>
    </p:spTree>
    <p:extLst>
      <p:ext uri="{BB962C8B-B14F-4D97-AF65-F5344CB8AC3E}">
        <p14:creationId xmlns:p14="http://schemas.microsoft.com/office/powerpoint/2010/main" val="139800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C720351-0BD6-1CFE-37F7-2D1EC7C24F58}"/>
              </a:ext>
            </a:extLst>
          </p:cNvPr>
          <p:cNvSpPr txBox="1"/>
          <p:nvPr/>
        </p:nvSpPr>
        <p:spPr>
          <a:xfrm>
            <a:off x="675976" y="1057845"/>
            <a:ext cx="10379242" cy="3662541"/>
          </a:xfrm>
          <a:prstGeom prst="rect">
            <a:avLst/>
          </a:prstGeom>
          <a:noFill/>
        </p:spPr>
        <p:txBody>
          <a:bodyPr wrap="square">
            <a:spAutoFit/>
          </a:bodyPr>
          <a:lstStyle/>
          <a:p>
            <a:r>
              <a:rPr lang="sv-SE" sz="2000" b="1">
                <a:solidFill>
                  <a:srgbClr val="000000"/>
                </a:solidFill>
                <a:effectLst/>
                <a:latin typeface="Verdana" panose="020B0604030504040204" pitchFamily="34" charset="0"/>
                <a:ea typeface="Verdana" panose="020B0604030504040204" pitchFamily="34" charset="0"/>
                <a:cs typeface="Calibri" panose="020F0502020204030204" pitchFamily="34" charset="0"/>
              </a:rPr>
              <a:t>Otrygg ambivalent:</a:t>
            </a:r>
            <a:endParaRPr lang="sv-SE" sz="2800">
              <a:effectLst/>
              <a:latin typeface="Verdana" panose="020B0604030504040204" pitchFamily="34" charset="0"/>
              <a:ea typeface="Verdana" panose="020B0604030504040204" pitchFamily="34" charset="0"/>
              <a:cs typeface="Calibri" panose="020F0502020204030204" pitchFamily="34" charset="0"/>
            </a:endParaRPr>
          </a:p>
          <a:p>
            <a:r>
              <a:rPr lang="sv-SE" sz="2000">
                <a:solidFill>
                  <a:srgbClr val="000000"/>
                </a:solidFill>
                <a:effectLst/>
                <a:latin typeface="Verdana" panose="020B0604030504040204" pitchFamily="34" charset="0"/>
                <a:ea typeface="Verdana" panose="020B0604030504040204" pitchFamily="34" charset="0"/>
                <a:cs typeface="Calibri" panose="020F0502020204030204" pitchFamily="34" charset="0"/>
              </a:rPr>
              <a:t>Barn med </a:t>
            </a:r>
            <a:r>
              <a:rPr lang="sv-SE" sz="2000" b="1">
                <a:solidFill>
                  <a:srgbClr val="000000"/>
                </a:solidFill>
                <a:effectLst/>
                <a:latin typeface="Verdana" panose="020B0604030504040204" pitchFamily="34" charset="0"/>
                <a:ea typeface="Verdana" panose="020B0604030504040204" pitchFamily="34" charset="0"/>
                <a:cs typeface="Calibri" panose="020F0502020204030204" pitchFamily="34" charset="0"/>
              </a:rPr>
              <a:t>otrygg-ambivalent anknytning </a:t>
            </a:r>
            <a:r>
              <a:rPr lang="sv-SE" sz="2000">
                <a:solidFill>
                  <a:srgbClr val="000000"/>
                </a:solidFill>
                <a:effectLst/>
                <a:latin typeface="Verdana" panose="020B0604030504040204" pitchFamily="34" charset="0"/>
                <a:ea typeface="Verdana" panose="020B0604030504040204" pitchFamily="34" charset="0"/>
                <a:cs typeface="Calibri" panose="020F0502020204030204" pitchFamily="34" charset="0"/>
              </a:rPr>
              <a:t>har en erfarenhet av att ibland bli omhändertagna och ibland avvisade när de behöver hjälp och tröst. Osäkerheten gör att de vill vara nära sin vårdnadshavare för att ha koll på att denne finns kvar. De växer upp med en separationsångest och oro. De är osäkra på sin betydelse för andra. </a:t>
            </a:r>
            <a:r>
              <a:rPr lang="sv-SE" sz="2000">
                <a:effectLst/>
                <a:latin typeface="Verdana" panose="020B0604030504040204" pitchFamily="34" charset="0"/>
                <a:ea typeface="Verdana" panose="020B0604030504040204" pitchFamily="34" charset="0"/>
                <a:cs typeface="Calibri" panose="020F0502020204030204" pitchFamily="34" charset="0"/>
              </a:rPr>
              <a:t>Barnet utvecklar </a:t>
            </a:r>
            <a:r>
              <a:rPr lang="sv-SE" sz="2000" b="1">
                <a:effectLst/>
                <a:latin typeface="Verdana" panose="020B0604030504040204" pitchFamily="34" charset="0"/>
                <a:ea typeface="Verdana" panose="020B0604030504040204" pitchFamily="34" charset="0"/>
                <a:cs typeface="Calibri" panose="020F0502020204030204" pitchFamily="34" charset="0"/>
              </a:rPr>
              <a:t>otrygga/ambivalenta strategier</a:t>
            </a:r>
            <a:endParaRPr lang="sv-SE" sz="2800">
              <a:effectLst/>
              <a:latin typeface="Verdana" panose="020B0604030504040204" pitchFamily="34" charset="0"/>
              <a:ea typeface="Verdana" panose="020B0604030504040204" pitchFamily="34" charset="0"/>
              <a:cs typeface="Calibri" panose="020F0502020204030204" pitchFamily="34" charset="0"/>
            </a:endParaRPr>
          </a:p>
          <a:p>
            <a:r>
              <a:rPr lang="sv-SE" sz="2000">
                <a:effectLst/>
                <a:latin typeface="Verdana" panose="020B0604030504040204" pitchFamily="34" charset="0"/>
                <a:ea typeface="Verdana" panose="020B0604030504040204" pitchFamily="34" charset="0"/>
                <a:cs typeface="Calibri" panose="020F0502020204030204" pitchFamily="34" charset="0"/>
              </a:rPr>
              <a:t> </a:t>
            </a:r>
            <a:endParaRPr lang="sv-SE" sz="2800">
              <a:effectLst/>
              <a:latin typeface="Verdana" panose="020B0604030504040204" pitchFamily="34" charset="0"/>
              <a:ea typeface="Verdana" panose="020B0604030504040204" pitchFamily="34" charset="0"/>
              <a:cs typeface="Calibri" panose="020F0502020204030204" pitchFamily="34" charset="0"/>
            </a:endParaRPr>
          </a:p>
          <a:p>
            <a:pPr marL="342900" lvl="0" indent="-342900">
              <a:buFont typeface="Wingdings" panose="05000000000000000000" pitchFamily="2" charset="2"/>
              <a:buChar char=""/>
            </a:pPr>
            <a:r>
              <a:rPr lang="sv-SE" sz="2000" u="none" strike="noStrike">
                <a:effectLst/>
                <a:latin typeface="Verdana" panose="020B0604030504040204" pitchFamily="34" charset="0"/>
                <a:ea typeface="Verdana" panose="020B0604030504040204" pitchFamily="34" charset="0"/>
                <a:cs typeface="Calibri" panose="020F0502020204030204" pitchFamily="34" charset="0"/>
              </a:rPr>
              <a:t>Barnet uttrycker sina behov på ett kraftfullt sätt</a:t>
            </a:r>
          </a:p>
          <a:p>
            <a:pPr lvl="0"/>
            <a:endParaRPr lang="sv-SE" sz="2800" u="none" strike="noStrike">
              <a:effectLst/>
              <a:latin typeface="Verdana" panose="020B0604030504040204" pitchFamily="34" charset="0"/>
              <a:ea typeface="Verdana" panose="020B0604030504040204" pitchFamily="34" charset="0"/>
              <a:cs typeface="Calibri" panose="020F0502020204030204" pitchFamily="34" charset="0"/>
            </a:endParaRPr>
          </a:p>
          <a:p>
            <a:pPr marL="342900" lvl="0" indent="-342900">
              <a:buFont typeface="Wingdings" panose="05000000000000000000" pitchFamily="2" charset="2"/>
              <a:buChar char=""/>
            </a:pPr>
            <a:r>
              <a:rPr lang="sv-SE" sz="2000" u="none" strike="noStrike">
                <a:effectLst/>
                <a:latin typeface="Verdana" panose="020B0604030504040204" pitchFamily="34" charset="0"/>
                <a:ea typeface="Verdana" panose="020B0604030504040204" pitchFamily="34" charset="0"/>
                <a:cs typeface="Calibri" panose="020F0502020204030204" pitchFamily="34" charset="0"/>
              </a:rPr>
              <a:t>Förväntar sig inte trygghet</a:t>
            </a:r>
            <a:endParaRPr lang="sv-SE" sz="2800" u="none" strike="noStrike">
              <a:effectLst/>
              <a:latin typeface="Verdana" panose="020B0604030504040204" pitchFamily="34" charset="0"/>
              <a:ea typeface="Verdana" panose="020B060403050404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9A58E74C-560D-BEBB-1BD3-E229CB9B8900}"/>
              </a:ext>
            </a:extLst>
          </p:cNvPr>
          <p:cNvSpPr>
            <a:spLocks noGrp="1"/>
          </p:cNvSpPr>
          <p:nvPr>
            <p:ph type="sldNum" sz="quarter" idx="12"/>
          </p:nvPr>
        </p:nvSpPr>
        <p:spPr/>
        <p:txBody>
          <a:bodyPr/>
          <a:lstStyle/>
          <a:p>
            <a:fld id="{7E8BC169-588E-48CB-90C9-67AB67C29E45}" type="slidenum">
              <a:rPr lang="sv-SE" smtClean="0"/>
              <a:t>8</a:t>
            </a:fld>
            <a:endParaRPr lang="sv-SE"/>
          </a:p>
        </p:txBody>
      </p:sp>
    </p:spTree>
    <p:extLst>
      <p:ext uri="{BB962C8B-B14F-4D97-AF65-F5344CB8AC3E}">
        <p14:creationId xmlns:p14="http://schemas.microsoft.com/office/powerpoint/2010/main" val="44793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C720351-0BD6-1CFE-37F7-2D1EC7C24F58}"/>
              </a:ext>
            </a:extLst>
          </p:cNvPr>
          <p:cNvSpPr txBox="1"/>
          <p:nvPr/>
        </p:nvSpPr>
        <p:spPr>
          <a:xfrm>
            <a:off x="608864" y="1228397"/>
            <a:ext cx="10379242" cy="2862322"/>
          </a:xfrm>
          <a:prstGeom prst="rect">
            <a:avLst/>
          </a:prstGeom>
          <a:noFill/>
        </p:spPr>
        <p:txBody>
          <a:bodyPr wrap="square">
            <a:spAutoFit/>
          </a:bodyPr>
          <a:lstStyle/>
          <a:p>
            <a:r>
              <a:rPr lang="sv-SE" sz="2000" b="1">
                <a:effectLst/>
                <a:latin typeface="Verdana" panose="020B0604030504040204" pitchFamily="34" charset="0"/>
                <a:ea typeface="Verdana" panose="020B0604030504040204" pitchFamily="34" charset="0"/>
                <a:cs typeface="Calibri" panose="020F0502020204030204" pitchFamily="34" charset="0"/>
              </a:rPr>
              <a:t>Desorganiserat:</a:t>
            </a:r>
          </a:p>
          <a:p>
            <a:r>
              <a:rPr lang="sv-SE" sz="2000" b="0" i="0">
                <a:effectLst/>
                <a:latin typeface="Verdana" panose="020B0604030504040204" pitchFamily="34" charset="0"/>
                <a:ea typeface="Verdana" panose="020B0604030504040204" pitchFamily="34" charset="0"/>
                <a:cs typeface="Calibri" panose="020F0502020204030204" pitchFamily="34" charset="0"/>
              </a:rPr>
              <a:t>Barn med en </a:t>
            </a:r>
            <a:r>
              <a:rPr lang="sv-SE" sz="2000" b="1" i="0">
                <a:effectLst/>
                <a:latin typeface="Verdana" panose="020B0604030504040204" pitchFamily="34" charset="0"/>
                <a:ea typeface="Verdana" panose="020B0604030504040204" pitchFamily="34" charset="0"/>
                <a:cs typeface="Calibri" panose="020F0502020204030204" pitchFamily="34" charset="0"/>
              </a:rPr>
              <a:t>desorganiserad anknytning</a:t>
            </a:r>
            <a:r>
              <a:rPr lang="sv-SE" sz="2000" i="0">
                <a:effectLst/>
                <a:latin typeface="Verdana" panose="020B0604030504040204" pitchFamily="34" charset="0"/>
                <a:ea typeface="Verdana" panose="020B0604030504040204" pitchFamily="34" charset="0"/>
                <a:cs typeface="Calibri" panose="020F0502020204030204" pitchFamily="34" charset="0"/>
              </a:rPr>
              <a:t> har varit med om svåra situationer i förhållande till sina omsorgspersoner, där de inte fått skydd, tröst eller</a:t>
            </a:r>
            <a:r>
              <a:rPr lang="sv-SE" sz="2000">
                <a:latin typeface="Verdana" panose="020B0604030504040204" pitchFamily="34" charset="0"/>
                <a:ea typeface="Verdana" panose="020B0604030504040204" pitchFamily="34" charset="0"/>
                <a:cs typeface="Calibri" panose="020F0502020204030204" pitchFamily="34" charset="0"/>
              </a:rPr>
              <a:t> stöd när de har behövt det. Istället har de ofta utsatts för traumatiska händelser och blivit lämnade ensamma i sin egen känsla i dessa situationer.</a:t>
            </a:r>
            <a:r>
              <a:rPr lang="sv-SE" sz="2000" b="0" i="0">
                <a:effectLst/>
                <a:latin typeface="Verdana" panose="020B0604030504040204" pitchFamily="34" charset="0"/>
                <a:ea typeface="Verdana" panose="020B0604030504040204" pitchFamily="34" charset="0"/>
                <a:cs typeface="Calibri" panose="020F0502020204030204" pitchFamily="34" charset="0"/>
              </a:rPr>
              <a:t> </a:t>
            </a:r>
            <a:endParaRPr lang="sv-SE" sz="2000">
              <a:effectLst/>
              <a:latin typeface="Verdana" panose="020B0604030504040204" pitchFamily="34" charset="0"/>
              <a:ea typeface="Verdana" panose="020B0604030504040204" pitchFamily="34" charset="0"/>
              <a:cs typeface="Calibri" panose="020F0502020204030204" pitchFamily="34" charset="0"/>
            </a:endParaRPr>
          </a:p>
          <a:p>
            <a:r>
              <a:rPr lang="sv-SE" sz="2000">
                <a:effectLst/>
                <a:latin typeface="Verdana" panose="020B0604030504040204" pitchFamily="34" charset="0"/>
                <a:ea typeface="Verdana" panose="020B0604030504040204" pitchFamily="34" charset="0"/>
                <a:cs typeface="Calibri" panose="020F0502020204030204" pitchFamily="34" charset="0"/>
              </a:rPr>
              <a:t> </a:t>
            </a:r>
          </a:p>
          <a:p>
            <a:pPr marL="342900" lvl="0" indent="-342900">
              <a:buFont typeface="Wingdings" panose="05000000000000000000" pitchFamily="2" charset="2"/>
              <a:buChar char=""/>
            </a:pPr>
            <a:r>
              <a:rPr lang="sv-SE" sz="2000" u="none" strike="noStrike">
                <a:effectLst/>
                <a:latin typeface="Verdana" panose="020B0604030504040204" pitchFamily="34" charset="0"/>
                <a:ea typeface="Verdana" panose="020B0604030504040204" pitchFamily="34" charset="0"/>
                <a:cs typeface="Calibri" panose="020F0502020204030204" pitchFamily="34" charset="0"/>
              </a:rPr>
              <a:t>Barnet uttrycker sina behov på förvirrande och motsägelsefulla sätt</a:t>
            </a:r>
          </a:p>
          <a:p>
            <a:pPr lvl="0"/>
            <a:endParaRPr lang="sv-SE" sz="2000" u="none" strike="noStrike">
              <a:effectLst/>
              <a:latin typeface="Verdana" panose="020B0604030504040204" pitchFamily="34" charset="0"/>
              <a:ea typeface="Verdana" panose="020B0604030504040204" pitchFamily="34" charset="0"/>
              <a:cs typeface="Calibri" panose="020F0502020204030204" pitchFamily="34" charset="0"/>
            </a:endParaRPr>
          </a:p>
          <a:p>
            <a:pPr marL="342900" lvl="0" indent="-342900">
              <a:buFont typeface="Wingdings" panose="05000000000000000000" pitchFamily="2" charset="2"/>
              <a:buChar char=""/>
            </a:pPr>
            <a:r>
              <a:rPr lang="sv-SE" sz="2000" u="none" strike="noStrike">
                <a:effectLst/>
                <a:latin typeface="Verdana" panose="020B0604030504040204" pitchFamily="34" charset="0"/>
                <a:ea typeface="Verdana" panose="020B0604030504040204" pitchFamily="34" charset="0"/>
                <a:cs typeface="Calibri" panose="020F0502020204030204" pitchFamily="34" charset="0"/>
              </a:rPr>
              <a:t>Förväntar sig att bli sviken av andra</a:t>
            </a:r>
          </a:p>
        </p:txBody>
      </p:sp>
      <p:sp>
        <p:nvSpPr>
          <p:cNvPr id="2" name="Platshållare för bildnummer 1">
            <a:extLst>
              <a:ext uri="{FF2B5EF4-FFF2-40B4-BE49-F238E27FC236}">
                <a16:creationId xmlns:a16="http://schemas.microsoft.com/office/drawing/2014/main" id="{54215203-7EF3-83C8-1CAF-CF7DE4A0AAF3}"/>
              </a:ext>
            </a:extLst>
          </p:cNvPr>
          <p:cNvSpPr>
            <a:spLocks noGrp="1"/>
          </p:cNvSpPr>
          <p:nvPr>
            <p:ph type="sldNum" sz="quarter" idx="12"/>
          </p:nvPr>
        </p:nvSpPr>
        <p:spPr/>
        <p:txBody>
          <a:bodyPr/>
          <a:lstStyle/>
          <a:p>
            <a:fld id="{7E8BC169-588E-48CB-90C9-67AB67C29E45}" type="slidenum">
              <a:rPr lang="sv-SE" smtClean="0"/>
              <a:t>9</a:t>
            </a:fld>
            <a:endParaRPr lang="sv-SE"/>
          </a:p>
        </p:txBody>
      </p:sp>
    </p:spTree>
    <p:extLst>
      <p:ext uri="{BB962C8B-B14F-4D97-AF65-F5344CB8AC3E}">
        <p14:creationId xmlns:p14="http://schemas.microsoft.com/office/powerpoint/2010/main" val="17631291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D66D2F-5C0F-43FA-A9D2-3ECCDAD7C024}">
  <ds:schemaRefs>
    <ds:schemaRef ds:uri="http://schemas.microsoft.com/sharepoint/v3/contenttype/forms"/>
  </ds:schemaRefs>
</ds:datastoreItem>
</file>

<file path=customXml/itemProps2.xml><?xml version="1.0" encoding="utf-8"?>
<ds:datastoreItem xmlns:ds="http://schemas.openxmlformats.org/officeDocument/2006/customXml" ds:itemID="{C2E8BF30-0D76-42A5-A1AD-2B2C37DB4AFC}">
  <ds:schemaRefs>
    <ds:schemaRef ds:uri="http://www.w3.org/XML/1998/namespace"/>
    <ds:schemaRef ds:uri="http://purl.org/dc/dcmitype/"/>
    <ds:schemaRef ds:uri="http://schemas.openxmlformats.org/package/2006/metadata/core-properties"/>
    <ds:schemaRef ds:uri="bcc7ee36-52d7-4bbb-bf62-b759ca3b5e1b"/>
    <ds:schemaRef ds:uri="http://purl.org/dc/elements/1.1/"/>
    <ds:schemaRef ds:uri="http://purl.org/dc/terms/"/>
    <ds:schemaRef ds:uri="http://schemas.microsoft.com/office/2006/documentManagement/types"/>
    <ds:schemaRef ds:uri="http://schemas.microsoft.com/office/infopath/2007/PartnerControls"/>
    <ds:schemaRef ds:uri="07035580-5d00-4265-8ede-bd1db75be0a0"/>
    <ds:schemaRef ds:uri="http://schemas.microsoft.com/office/2006/metadata/properties"/>
  </ds:schemaRefs>
</ds:datastoreItem>
</file>

<file path=customXml/itemProps3.xml><?xml version="1.0" encoding="utf-8"?>
<ds:datastoreItem xmlns:ds="http://schemas.openxmlformats.org/officeDocument/2006/customXml" ds:itemID="{DBB42D8F-5707-435D-98E8-4C4CEDDE9088}">
  <ds:schemaRefs>
    <ds:schemaRef ds:uri="07035580-5d00-4265-8ede-bd1db75be0a0"/>
    <ds:schemaRef ds:uri="bcc7ee36-52d7-4bbb-bf62-b759ca3b5e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1801</Words>
  <Application>Microsoft Office PowerPoint</Application>
  <PresentationFormat>Bredbild</PresentationFormat>
  <Paragraphs>292</Paragraphs>
  <Slides>38</Slides>
  <Notes>0</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38</vt:i4>
      </vt:variant>
    </vt:vector>
  </HeadingPairs>
  <TitlesOfParts>
    <vt:vector size="47" baseType="lpstr">
      <vt:lpstr>Aptos</vt:lpstr>
      <vt:lpstr>Aptos Display</vt:lpstr>
      <vt:lpstr>Arial</vt:lpstr>
      <vt:lpstr>Calibri</vt:lpstr>
      <vt:lpstr>Cambria</vt:lpstr>
      <vt:lpstr>Symbol</vt:lpstr>
      <vt:lpstr>Verdana</vt:lpstr>
      <vt:lpstr>Wingdings</vt:lpstr>
      <vt:lpstr>Office-tema</vt:lpstr>
      <vt:lpstr>Connect för Familjehemsföräldrar  Princip 1 –  Allt beteende betyder något          Anknytning är ett grundläggande mänskligt behov som formar beteende </vt:lpstr>
      <vt:lpstr>PowerPoint-presentation</vt:lpstr>
      <vt:lpstr>PowerPoint-presentation</vt:lpstr>
      <vt:lpstr>Teorigenomgång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för Familjehemsföräldrar   Princip 1 - Allt beteende betyder något          Anknytning är ett grundläggande mänskligt behov som formar beteende </dc:title>
  <dc:creator>Lisa Skutin</dc:creator>
  <cp:lastModifiedBy>Lisa Skutin</cp:lastModifiedBy>
  <cp:revision>3</cp:revision>
  <dcterms:created xsi:type="dcterms:W3CDTF">2023-12-19T08:32:51Z</dcterms:created>
  <dcterms:modified xsi:type="dcterms:W3CDTF">2023-12-21T08:43:21Z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