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F75A75-7515-88B1-EBD2-330C52CE579D}" v="4" dt="2023-12-21T07:54:42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kutin" userId="e4239b0f-56d2-4be1-8616-e7789551b35a" providerId="ADAL" clId="{CB2F507B-507F-4662-8999-6105AFB392F0}"/>
    <pc:docChg chg="undo custSel addSld modSld">
      <pc:chgData name="Lisa Skutin" userId="e4239b0f-56d2-4be1-8616-e7789551b35a" providerId="ADAL" clId="{CB2F507B-507F-4662-8999-6105AFB392F0}" dt="2023-12-19T12:46:05.888" v="474" actId="20577"/>
      <pc:docMkLst>
        <pc:docMk/>
      </pc:docMkLst>
      <pc:sldChg chg="addSp delSp modSp mod">
        <pc:chgData name="Lisa Skutin" userId="e4239b0f-56d2-4be1-8616-e7789551b35a" providerId="ADAL" clId="{CB2F507B-507F-4662-8999-6105AFB392F0}" dt="2023-12-19T10:10:36.059" v="407" actId="20577"/>
        <pc:sldMkLst>
          <pc:docMk/>
          <pc:sldMk cId="4033405451" sldId="256"/>
        </pc:sldMkLst>
        <pc:spChg chg="del">
          <ac:chgData name="Lisa Skutin" userId="e4239b0f-56d2-4be1-8616-e7789551b35a" providerId="ADAL" clId="{CB2F507B-507F-4662-8999-6105AFB392F0}" dt="2023-12-19T09:33:19.343" v="0" actId="478"/>
          <ac:spMkLst>
            <pc:docMk/>
            <pc:sldMk cId="4033405451" sldId="256"/>
            <ac:spMk id="2" creationId="{A6605995-2A2A-5C38-BC5A-9081A82651FD}"/>
          </ac:spMkLst>
        </pc:spChg>
        <pc:spChg chg="del">
          <ac:chgData name="Lisa Skutin" userId="e4239b0f-56d2-4be1-8616-e7789551b35a" providerId="ADAL" clId="{CB2F507B-507F-4662-8999-6105AFB392F0}" dt="2023-12-19T09:33:21.605" v="1" actId="478"/>
          <ac:spMkLst>
            <pc:docMk/>
            <pc:sldMk cId="4033405451" sldId="256"/>
            <ac:spMk id="3" creationId="{DD273BF1-2CE0-6EF8-B9B5-C15A662B062C}"/>
          </ac:spMkLst>
        </pc:spChg>
        <pc:spChg chg="add mod">
          <ac:chgData name="Lisa Skutin" userId="e4239b0f-56d2-4be1-8616-e7789551b35a" providerId="ADAL" clId="{CB2F507B-507F-4662-8999-6105AFB392F0}" dt="2023-12-19T10:10:36.059" v="407" actId="20577"/>
          <ac:spMkLst>
            <pc:docMk/>
            <pc:sldMk cId="4033405451" sldId="256"/>
            <ac:spMk id="5" creationId="{3525DB21-98A9-5DB0-5C8D-502C8AA43D0B}"/>
          </ac:spMkLst>
        </pc:spChg>
        <pc:spChg chg="add mod">
          <ac:chgData name="Lisa Skutin" userId="e4239b0f-56d2-4be1-8616-e7789551b35a" providerId="ADAL" clId="{CB2F507B-507F-4662-8999-6105AFB392F0}" dt="2023-12-19T10:10:25.303" v="406" actId="14100"/>
          <ac:spMkLst>
            <pc:docMk/>
            <pc:sldMk cId="4033405451" sldId="256"/>
            <ac:spMk id="8" creationId="{0F9E329A-AB14-408D-5EF8-1843ECB50AE8}"/>
          </ac:spMkLst>
        </pc:spChg>
        <pc:picChg chg="add mod modCrop">
          <ac:chgData name="Lisa Skutin" userId="e4239b0f-56d2-4be1-8616-e7789551b35a" providerId="ADAL" clId="{CB2F507B-507F-4662-8999-6105AFB392F0}" dt="2023-12-19T09:34:12.283" v="13" actId="1076"/>
          <ac:picMkLst>
            <pc:docMk/>
            <pc:sldMk cId="4033405451" sldId="256"/>
            <ac:picMk id="6" creationId="{9FC56701-E445-300D-4C5C-FB6942408551}"/>
          </ac:picMkLst>
        </pc:picChg>
      </pc:sldChg>
      <pc:sldChg chg="addSp delSp modSp new mod">
        <pc:chgData name="Lisa Skutin" userId="e4239b0f-56d2-4be1-8616-e7789551b35a" providerId="ADAL" clId="{CB2F507B-507F-4662-8999-6105AFB392F0}" dt="2023-12-19T10:10:49.812" v="415" actId="5793"/>
        <pc:sldMkLst>
          <pc:docMk/>
          <pc:sldMk cId="1370498561" sldId="257"/>
        </pc:sldMkLst>
        <pc:spChg chg="add del mod">
          <ac:chgData name="Lisa Skutin" userId="e4239b0f-56d2-4be1-8616-e7789551b35a" providerId="ADAL" clId="{CB2F507B-507F-4662-8999-6105AFB392F0}" dt="2023-12-19T09:35:35.197" v="40" actId="478"/>
          <ac:spMkLst>
            <pc:docMk/>
            <pc:sldMk cId="1370498561" sldId="257"/>
            <ac:spMk id="3" creationId="{C0C634A0-7F5C-49FA-3C88-1E668F799D6C}"/>
          </ac:spMkLst>
        </pc:spChg>
        <pc:spChg chg="add mod">
          <ac:chgData name="Lisa Skutin" userId="e4239b0f-56d2-4be1-8616-e7789551b35a" providerId="ADAL" clId="{CB2F507B-507F-4662-8999-6105AFB392F0}" dt="2023-12-19T10:10:49.812" v="415" actId="5793"/>
          <ac:spMkLst>
            <pc:docMk/>
            <pc:sldMk cId="1370498561" sldId="257"/>
            <ac:spMk id="4" creationId="{9D365E0F-7519-95F9-632C-FD6BC37410DE}"/>
          </ac:spMkLst>
        </pc:spChg>
      </pc:sldChg>
      <pc:sldChg chg="addSp modSp add mod">
        <pc:chgData name="Lisa Skutin" userId="e4239b0f-56d2-4be1-8616-e7789551b35a" providerId="ADAL" clId="{CB2F507B-507F-4662-8999-6105AFB392F0}" dt="2023-12-19T09:36:18.118" v="44" actId="1076"/>
        <pc:sldMkLst>
          <pc:docMk/>
          <pc:sldMk cId="3671248177" sldId="258"/>
        </pc:sldMkLst>
        <pc:spChg chg="add mod">
          <ac:chgData name="Lisa Skutin" userId="e4239b0f-56d2-4be1-8616-e7789551b35a" providerId="ADAL" clId="{CB2F507B-507F-4662-8999-6105AFB392F0}" dt="2023-12-19T09:36:18.118" v="44" actId="1076"/>
          <ac:spMkLst>
            <pc:docMk/>
            <pc:sldMk cId="3671248177" sldId="258"/>
            <ac:spMk id="4" creationId="{03792454-C472-09B6-AE9F-88E23FC73E90}"/>
          </ac:spMkLst>
        </pc:spChg>
        <pc:picChg chg="add mod">
          <ac:chgData name="Lisa Skutin" userId="e4239b0f-56d2-4be1-8616-e7789551b35a" providerId="ADAL" clId="{CB2F507B-507F-4662-8999-6105AFB392F0}" dt="2023-12-19T09:36:02.648" v="42"/>
          <ac:picMkLst>
            <pc:docMk/>
            <pc:sldMk cId="3671248177" sldId="258"/>
            <ac:picMk id="2" creationId="{E25D666E-74FA-1468-A008-33208E44335B}"/>
          </ac:picMkLst>
        </pc:picChg>
      </pc:sldChg>
      <pc:sldChg chg="addSp add mod">
        <pc:chgData name="Lisa Skutin" userId="e4239b0f-56d2-4be1-8616-e7789551b35a" providerId="ADAL" clId="{CB2F507B-507F-4662-8999-6105AFB392F0}" dt="2023-12-19T09:36:34.282" v="45" actId="22"/>
        <pc:sldMkLst>
          <pc:docMk/>
          <pc:sldMk cId="1203289279" sldId="259"/>
        </pc:sldMkLst>
        <pc:spChg chg="add">
          <ac:chgData name="Lisa Skutin" userId="e4239b0f-56d2-4be1-8616-e7789551b35a" providerId="ADAL" clId="{CB2F507B-507F-4662-8999-6105AFB392F0}" dt="2023-12-19T09:36:34.282" v="45" actId="22"/>
          <ac:spMkLst>
            <pc:docMk/>
            <pc:sldMk cId="1203289279" sldId="259"/>
            <ac:spMk id="3" creationId="{94F7BFE1-A78F-6720-273F-52894D23C8D1}"/>
          </ac:spMkLst>
        </pc:spChg>
      </pc:sldChg>
      <pc:sldChg chg="addSp modSp add mod">
        <pc:chgData name="Lisa Skutin" userId="e4239b0f-56d2-4be1-8616-e7789551b35a" providerId="ADAL" clId="{CB2F507B-507F-4662-8999-6105AFB392F0}" dt="2023-12-19T09:37:32.066" v="50" actId="1076"/>
        <pc:sldMkLst>
          <pc:docMk/>
          <pc:sldMk cId="2505800488" sldId="260"/>
        </pc:sldMkLst>
        <pc:spChg chg="add mod">
          <ac:chgData name="Lisa Skutin" userId="e4239b0f-56d2-4be1-8616-e7789551b35a" providerId="ADAL" clId="{CB2F507B-507F-4662-8999-6105AFB392F0}" dt="2023-12-19T09:37:32.066" v="50" actId="1076"/>
          <ac:spMkLst>
            <pc:docMk/>
            <pc:sldMk cId="2505800488" sldId="260"/>
            <ac:spMk id="3" creationId="{89C1096F-E101-131D-4D0A-601E4B5A0B3B}"/>
          </ac:spMkLst>
        </pc:spChg>
      </pc:sldChg>
      <pc:sldChg chg="addSp modSp add mod">
        <pc:chgData name="Lisa Skutin" userId="e4239b0f-56d2-4be1-8616-e7789551b35a" providerId="ADAL" clId="{CB2F507B-507F-4662-8999-6105AFB392F0}" dt="2023-12-19T09:38:13.019" v="55" actId="1076"/>
        <pc:sldMkLst>
          <pc:docMk/>
          <pc:sldMk cId="798788178" sldId="261"/>
        </pc:sldMkLst>
        <pc:spChg chg="add mod">
          <ac:chgData name="Lisa Skutin" userId="e4239b0f-56d2-4be1-8616-e7789551b35a" providerId="ADAL" clId="{CB2F507B-507F-4662-8999-6105AFB392F0}" dt="2023-12-19T09:38:04.428" v="54" actId="1076"/>
          <ac:spMkLst>
            <pc:docMk/>
            <pc:sldMk cId="798788178" sldId="261"/>
            <ac:spMk id="3" creationId="{E0D5D0D0-6125-AE29-88F6-AB143B71ABB1}"/>
          </ac:spMkLst>
        </pc:spChg>
        <pc:spChg chg="add mod">
          <ac:chgData name="Lisa Skutin" userId="e4239b0f-56d2-4be1-8616-e7789551b35a" providerId="ADAL" clId="{CB2F507B-507F-4662-8999-6105AFB392F0}" dt="2023-12-19T09:38:13.019" v="55" actId="1076"/>
          <ac:spMkLst>
            <pc:docMk/>
            <pc:sldMk cId="798788178" sldId="261"/>
            <ac:spMk id="5" creationId="{089919A5-513E-F5B2-7739-5425FF50C1BC}"/>
          </ac:spMkLst>
        </pc:spChg>
      </pc:sldChg>
      <pc:sldChg chg="addSp modSp add mod">
        <pc:chgData name="Lisa Skutin" userId="e4239b0f-56d2-4be1-8616-e7789551b35a" providerId="ADAL" clId="{CB2F507B-507F-4662-8999-6105AFB392F0}" dt="2023-12-19T10:05:16.265" v="203" actId="20577"/>
        <pc:sldMkLst>
          <pc:docMk/>
          <pc:sldMk cId="3307278647" sldId="262"/>
        </pc:sldMkLst>
        <pc:spChg chg="add mod">
          <ac:chgData name="Lisa Skutin" userId="e4239b0f-56d2-4be1-8616-e7789551b35a" providerId="ADAL" clId="{CB2F507B-507F-4662-8999-6105AFB392F0}" dt="2023-12-19T10:05:16.265" v="203" actId="20577"/>
          <ac:spMkLst>
            <pc:docMk/>
            <pc:sldMk cId="3307278647" sldId="262"/>
            <ac:spMk id="3" creationId="{B0767825-0115-ADAA-9F5B-ADEB3F617CC2}"/>
          </ac:spMkLst>
        </pc:spChg>
      </pc:sldChg>
      <pc:sldChg chg="addSp delSp modSp add mod">
        <pc:chgData name="Lisa Skutin" userId="e4239b0f-56d2-4be1-8616-e7789551b35a" providerId="ADAL" clId="{CB2F507B-507F-4662-8999-6105AFB392F0}" dt="2023-12-19T10:05:26.362" v="204" actId="20577"/>
        <pc:sldMkLst>
          <pc:docMk/>
          <pc:sldMk cId="4072208998" sldId="263"/>
        </pc:sldMkLst>
        <pc:spChg chg="add mod">
          <ac:chgData name="Lisa Skutin" userId="e4239b0f-56d2-4be1-8616-e7789551b35a" providerId="ADAL" clId="{CB2F507B-507F-4662-8999-6105AFB392F0}" dt="2023-12-19T10:05:26.362" v="204" actId="20577"/>
          <ac:spMkLst>
            <pc:docMk/>
            <pc:sldMk cId="4072208998" sldId="263"/>
            <ac:spMk id="3" creationId="{184F62A9-8F15-F37D-1E7F-CD25837C6686}"/>
          </ac:spMkLst>
        </pc:spChg>
        <pc:picChg chg="add del mod">
          <ac:chgData name="Lisa Skutin" userId="e4239b0f-56d2-4be1-8616-e7789551b35a" providerId="ADAL" clId="{CB2F507B-507F-4662-8999-6105AFB392F0}" dt="2023-12-19T09:39:46.278" v="68" actId="21"/>
          <ac:picMkLst>
            <pc:docMk/>
            <pc:sldMk cId="4072208998" sldId="263"/>
            <ac:picMk id="4" creationId="{C33DA5B1-BC65-4D86-87B7-D5D2CBD4E843}"/>
          </ac:picMkLst>
        </pc:picChg>
      </pc:sldChg>
      <pc:sldChg chg="addSp modSp add mod">
        <pc:chgData name="Lisa Skutin" userId="e4239b0f-56d2-4be1-8616-e7789551b35a" providerId="ADAL" clId="{CB2F507B-507F-4662-8999-6105AFB392F0}" dt="2023-12-19T10:05:36.285" v="205" actId="14100"/>
        <pc:sldMkLst>
          <pc:docMk/>
          <pc:sldMk cId="3988279939" sldId="264"/>
        </pc:sldMkLst>
        <pc:picChg chg="add mod">
          <ac:chgData name="Lisa Skutin" userId="e4239b0f-56d2-4be1-8616-e7789551b35a" providerId="ADAL" clId="{CB2F507B-507F-4662-8999-6105AFB392F0}" dt="2023-12-19T10:05:36.285" v="205" actId="14100"/>
          <ac:picMkLst>
            <pc:docMk/>
            <pc:sldMk cId="3988279939" sldId="264"/>
            <ac:picMk id="2" creationId="{954F5B57-DABB-6740-A117-D4F32C8DB7E4}"/>
          </ac:picMkLst>
        </pc:picChg>
      </pc:sldChg>
      <pc:sldChg chg="addSp modSp add mod">
        <pc:chgData name="Lisa Skutin" userId="e4239b0f-56d2-4be1-8616-e7789551b35a" providerId="ADAL" clId="{CB2F507B-507F-4662-8999-6105AFB392F0}" dt="2023-12-19T12:46:05.888" v="474" actId="20577"/>
        <pc:sldMkLst>
          <pc:docMk/>
          <pc:sldMk cId="1836254438" sldId="265"/>
        </pc:sldMkLst>
        <pc:spChg chg="add mod">
          <ac:chgData name="Lisa Skutin" userId="e4239b0f-56d2-4be1-8616-e7789551b35a" providerId="ADAL" clId="{CB2F507B-507F-4662-8999-6105AFB392F0}" dt="2023-12-19T12:46:05.888" v="474" actId="20577"/>
          <ac:spMkLst>
            <pc:docMk/>
            <pc:sldMk cId="1836254438" sldId="265"/>
            <ac:spMk id="4" creationId="{08E26145-FA77-CE66-3538-314115424FD4}"/>
          </ac:spMkLst>
        </pc:spChg>
        <pc:picChg chg="add mod">
          <ac:chgData name="Lisa Skutin" userId="e4239b0f-56d2-4be1-8616-e7789551b35a" providerId="ADAL" clId="{CB2F507B-507F-4662-8999-6105AFB392F0}" dt="2023-12-19T09:40:47.336" v="80" actId="14100"/>
          <ac:picMkLst>
            <pc:docMk/>
            <pc:sldMk cId="1836254438" sldId="265"/>
            <ac:picMk id="2" creationId="{6E2E48EC-B5D4-1A5A-FB57-855BB2A57788}"/>
          </ac:picMkLst>
        </pc:picChg>
      </pc:sldChg>
      <pc:sldChg chg="addSp modSp add mod">
        <pc:chgData name="Lisa Skutin" userId="e4239b0f-56d2-4be1-8616-e7789551b35a" providerId="ADAL" clId="{CB2F507B-507F-4662-8999-6105AFB392F0}" dt="2023-12-19T10:11:44.885" v="428" actId="20577"/>
        <pc:sldMkLst>
          <pc:docMk/>
          <pc:sldMk cId="2256310161" sldId="266"/>
        </pc:sldMkLst>
        <pc:spChg chg="add mod">
          <ac:chgData name="Lisa Skutin" userId="e4239b0f-56d2-4be1-8616-e7789551b35a" providerId="ADAL" clId="{CB2F507B-507F-4662-8999-6105AFB392F0}" dt="2023-12-19T10:05:56.374" v="214" actId="20577"/>
          <ac:spMkLst>
            <pc:docMk/>
            <pc:sldMk cId="2256310161" sldId="266"/>
            <ac:spMk id="3" creationId="{6A324AB4-458C-9EAA-A152-2B650762C6B3}"/>
          </ac:spMkLst>
        </pc:spChg>
        <pc:spChg chg="add mod">
          <ac:chgData name="Lisa Skutin" userId="e4239b0f-56d2-4be1-8616-e7789551b35a" providerId="ADAL" clId="{CB2F507B-507F-4662-8999-6105AFB392F0}" dt="2023-12-19T10:11:44.885" v="428" actId="20577"/>
          <ac:spMkLst>
            <pc:docMk/>
            <pc:sldMk cId="2256310161" sldId="266"/>
            <ac:spMk id="4" creationId="{308E6053-B527-B6FD-3C78-B6114CFF9CFC}"/>
          </ac:spMkLst>
        </pc:spChg>
        <pc:picChg chg="add mod">
          <ac:chgData name="Lisa Skutin" userId="e4239b0f-56d2-4be1-8616-e7789551b35a" providerId="ADAL" clId="{CB2F507B-507F-4662-8999-6105AFB392F0}" dt="2023-12-19T09:50:03.654" v="103" actId="1076"/>
          <ac:picMkLst>
            <pc:docMk/>
            <pc:sldMk cId="2256310161" sldId="266"/>
            <ac:picMk id="5" creationId="{A80AAA03-A95F-FF7D-2F83-8AA561BBC644}"/>
          </ac:picMkLst>
        </pc:picChg>
      </pc:sldChg>
      <pc:sldChg chg="addSp modSp add mod">
        <pc:chgData name="Lisa Skutin" userId="e4239b0f-56d2-4be1-8616-e7789551b35a" providerId="ADAL" clId="{CB2F507B-507F-4662-8999-6105AFB392F0}" dt="2023-12-19T10:06:15.252" v="216" actId="1076"/>
        <pc:sldMkLst>
          <pc:docMk/>
          <pc:sldMk cId="1093776560" sldId="267"/>
        </pc:sldMkLst>
        <pc:spChg chg="add">
          <ac:chgData name="Lisa Skutin" userId="e4239b0f-56d2-4be1-8616-e7789551b35a" providerId="ADAL" clId="{CB2F507B-507F-4662-8999-6105AFB392F0}" dt="2023-12-19T09:50:48.188" v="104"/>
          <ac:spMkLst>
            <pc:docMk/>
            <pc:sldMk cId="1093776560" sldId="267"/>
            <ac:spMk id="2" creationId="{C6345337-7692-7461-EE78-98A8A7E6AF6E}"/>
          </ac:spMkLst>
        </pc:spChg>
        <pc:spChg chg="add mod">
          <ac:chgData name="Lisa Skutin" userId="e4239b0f-56d2-4be1-8616-e7789551b35a" providerId="ADAL" clId="{CB2F507B-507F-4662-8999-6105AFB392F0}" dt="2023-12-19T09:52:49.864" v="111" actId="164"/>
          <ac:spMkLst>
            <pc:docMk/>
            <pc:sldMk cId="1093776560" sldId="267"/>
            <ac:spMk id="3" creationId="{21B126D2-15EF-7B86-E54C-00EFA305192E}"/>
          </ac:spMkLst>
        </pc:spChg>
        <pc:spChg chg="add mod">
          <ac:chgData name="Lisa Skutin" userId="e4239b0f-56d2-4be1-8616-e7789551b35a" providerId="ADAL" clId="{CB2F507B-507F-4662-8999-6105AFB392F0}" dt="2023-12-19T09:51:29.024" v="107" actId="1076"/>
          <ac:spMkLst>
            <pc:docMk/>
            <pc:sldMk cId="1093776560" sldId="267"/>
            <ac:spMk id="4" creationId="{E2C51EB2-E3FF-2548-FFBB-37E6333C4FDA}"/>
          </ac:spMkLst>
        </pc:spChg>
        <pc:spChg chg="add mod">
          <ac:chgData name="Lisa Skutin" userId="e4239b0f-56d2-4be1-8616-e7789551b35a" providerId="ADAL" clId="{CB2F507B-507F-4662-8999-6105AFB392F0}" dt="2023-12-19T09:52:49.864" v="111" actId="164"/>
          <ac:spMkLst>
            <pc:docMk/>
            <pc:sldMk cId="1093776560" sldId="267"/>
            <ac:spMk id="5" creationId="{D0911C4B-2CBC-0AB6-9FCE-35A59236523F}"/>
          </ac:spMkLst>
        </pc:spChg>
        <pc:spChg chg="add mod">
          <ac:chgData name="Lisa Skutin" userId="e4239b0f-56d2-4be1-8616-e7789551b35a" providerId="ADAL" clId="{CB2F507B-507F-4662-8999-6105AFB392F0}" dt="2023-12-19T09:52:49.864" v="111" actId="164"/>
          <ac:spMkLst>
            <pc:docMk/>
            <pc:sldMk cId="1093776560" sldId="267"/>
            <ac:spMk id="6" creationId="{AEAAF59E-8DC5-E4AC-C80F-5B32B9E945C1}"/>
          </ac:spMkLst>
        </pc:spChg>
        <pc:spChg chg="add mod">
          <ac:chgData name="Lisa Skutin" userId="e4239b0f-56d2-4be1-8616-e7789551b35a" providerId="ADAL" clId="{CB2F507B-507F-4662-8999-6105AFB392F0}" dt="2023-12-19T09:52:49.864" v="111" actId="164"/>
          <ac:spMkLst>
            <pc:docMk/>
            <pc:sldMk cId="1093776560" sldId="267"/>
            <ac:spMk id="7" creationId="{F6C4975C-478D-54C4-CFD5-894078EE5301}"/>
          </ac:spMkLst>
        </pc:spChg>
        <pc:spChg chg="add mod">
          <ac:chgData name="Lisa Skutin" userId="e4239b0f-56d2-4be1-8616-e7789551b35a" providerId="ADAL" clId="{CB2F507B-507F-4662-8999-6105AFB392F0}" dt="2023-12-19T10:06:15.252" v="216" actId="1076"/>
          <ac:spMkLst>
            <pc:docMk/>
            <pc:sldMk cId="1093776560" sldId="267"/>
            <ac:spMk id="8" creationId="{A89D9BD3-BB7B-3C7D-8C4E-0B12169272AD}"/>
          </ac:spMkLst>
        </pc:spChg>
        <pc:spChg chg="add mod">
          <ac:chgData name="Lisa Skutin" userId="e4239b0f-56d2-4be1-8616-e7789551b35a" providerId="ADAL" clId="{CB2F507B-507F-4662-8999-6105AFB392F0}" dt="2023-12-19T09:52:02.653" v="110" actId="1076"/>
          <ac:spMkLst>
            <pc:docMk/>
            <pc:sldMk cId="1093776560" sldId="267"/>
            <ac:spMk id="9" creationId="{AC44D1C8-9558-214C-BA3F-58EB67555729}"/>
          </ac:spMkLst>
        </pc:spChg>
        <pc:spChg chg="add mod">
          <ac:chgData name="Lisa Skutin" userId="e4239b0f-56d2-4be1-8616-e7789551b35a" providerId="ADAL" clId="{CB2F507B-507F-4662-8999-6105AFB392F0}" dt="2023-12-19T09:53:43.620" v="115" actId="14100"/>
          <ac:spMkLst>
            <pc:docMk/>
            <pc:sldMk cId="1093776560" sldId="267"/>
            <ac:spMk id="12" creationId="{16FEC81F-AA05-C405-D4FD-A76752256B22}"/>
          </ac:spMkLst>
        </pc:spChg>
        <pc:grpChg chg="add mod">
          <ac:chgData name="Lisa Skutin" userId="e4239b0f-56d2-4be1-8616-e7789551b35a" providerId="ADAL" clId="{CB2F507B-507F-4662-8999-6105AFB392F0}" dt="2023-12-19T09:52:49.864" v="111" actId="164"/>
          <ac:grpSpMkLst>
            <pc:docMk/>
            <pc:sldMk cId="1093776560" sldId="267"/>
            <ac:grpSpMk id="10" creationId="{48060C91-9932-20C0-7F0D-EC44664F1AA9}"/>
          </ac:grpSpMkLst>
        </pc:grpChg>
      </pc:sldChg>
      <pc:sldChg chg="addSp modSp add mod">
        <pc:chgData name="Lisa Skutin" userId="e4239b0f-56d2-4be1-8616-e7789551b35a" providerId="ADAL" clId="{CB2F507B-507F-4662-8999-6105AFB392F0}" dt="2023-12-19T10:12:13.446" v="433" actId="1076"/>
        <pc:sldMkLst>
          <pc:docMk/>
          <pc:sldMk cId="4163703389" sldId="268"/>
        </pc:sldMkLst>
        <pc:spChg chg="add mod">
          <ac:chgData name="Lisa Skutin" userId="e4239b0f-56d2-4be1-8616-e7789551b35a" providerId="ADAL" clId="{CB2F507B-507F-4662-8999-6105AFB392F0}" dt="2023-12-19T10:11:58.568" v="430" actId="404"/>
          <ac:spMkLst>
            <pc:docMk/>
            <pc:sldMk cId="4163703389" sldId="268"/>
            <ac:spMk id="3" creationId="{8E8EC868-F1DF-248C-18FC-85A60521D745}"/>
          </ac:spMkLst>
        </pc:spChg>
        <pc:spChg chg="add mod">
          <ac:chgData name="Lisa Skutin" userId="e4239b0f-56d2-4be1-8616-e7789551b35a" providerId="ADAL" clId="{CB2F507B-507F-4662-8999-6105AFB392F0}" dt="2023-12-19T10:12:04.167" v="431" actId="1076"/>
          <ac:spMkLst>
            <pc:docMk/>
            <pc:sldMk cId="4163703389" sldId="268"/>
            <ac:spMk id="5" creationId="{8C24760D-DF2B-61D7-629E-9C5499C35BCC}"/>
          </ac:spMkLst>
        </pc:spChg>
        <pc:spChg chg="add mod">
          <ac:chgData name="Lisa Skutin" userId="e4239b0f-56d2-4be1-8616-e7789551b35a" providerId="ADAL" clId="{CB2F507B-507F-4662-8999-6105AFB392F0}" dt="2023-12-19T10:12:06.395" v="432" actId="1076"/>
          <ac:spMkLst>
            <pc:docMk/>
            <pc:sldMk cId="4163703389" sldId="268"/>
            <ac:spMk id="6" creationId="{3645D082-82A6-F485-5EE7-865CC840971D}"/>
          </ac:spMkLst>
        </pc:spChg>
        <pc:spChg chg="add mod">
          <ac:chgData name="Lisa Skutin" userId="e4239b0f-56d2-4be1-8616-e7789551b35a" providerId="ADAL" clId="{CB2F507B-507F-4662-8999-6105AFB392F0}" dt="2023-12-19T10:12:13.446" v="433" actId="1076"/>
          <ac:spMkLst>
            <pc:docMk/>
            <pc:sldMk cId="4163703389" sldId="268"/>
            <ac:spMk id="8" creationId="{FFEFE01C-617D-48D8-DD02-0C839163E878}"/>
          </ac:spMkLst>
        </pc:spChg>
      </pc:sldChg>
      <pc:sldChg chg="addSp modSp add mod">
        <pc:chgData name="Lisa Skutin" userId="e4239b0f-56d2-4be1-8616-e7789551b35a" providerId="ADAL" clId="{CB2F507B-507F-4662-8999-6105AFB392F0}" dt="2023-12-19T09:56:01.360" v="134" actId="14100"/>
        <pc:sldMkLst>
          <pc:docMk/>
          <pc:sldMk cId="1535326577" sldId="269"/>
        </pc:sldMkLst>
        <pc:spChg chg="add mod">
          <ac:chgData name="Lisa Skutin" userId="e4239b0f-56d2-4be1-8616-e7789551b35a" providerId="ADAL" clId="{CB2F507B-507F-4662-8999-6105AFB392F0}" dt="2023-12-19T09:56:01.360" v="134" actId="14100"/>
          <ac:spMkLst>
            <pc:docMk/>
            <pc:sldMk cId="1535326577" sldId="269"/>
            <ac:spMk id="3" creationId="{8DA1D64A-DB4F-4AE3-D46D-6CC364A25DFE}"/>
          </ac:spMkLst>
        </pc:spChg>
      </pc:sldChg>
      <pc:sldChg chg="addSp delSp modSp add mod">
        <pc:chgData name="Lisa Skutin" userId="e4239b0f-56d2-4be1-8616-e7789551b35a" providerId="ADAL" clId="{CB2F507B-507F-4662-8999-6105AFB392F0}" dt="2023-12-19T09:57:21.795" v="154" actId="1076"/>
        <pc:sldMkLst>
          <pc:docMk/>
          <pc:sldMk cId="1581559691" sldId="270"/>
        </pc:sldMkLst>
        <pc:spChg chg="add del mod">
          <ac:chgData name="Lisa Skutin" userId="e4239b0f-56d2-4be1-8616-e7789551b35a" providerId="ADAL" clId="{CB2F507B-507F-4662-8999-6105AFB392F0}" dt="2023-12-19T09:57:12.311" v="151" actId="20577"/>
          <ac:spMkLst>
            <pc:docMk/>
            <pc:sldMk cId="1581559691" sldId="270"/>
            <ac:spMk id="3" creationId="{04BBA525-59B1-38BE-C353-3CBA6138DF90}"/>
          </ac:spMkLst>
        </pc:spChg>
        <pc:spChg chg="add mod">
          <ac:chgData name="Lisa Skutin" userId="e4239b0f-56d2-4be1-8616-e7789551b35a" providerId="ADAL" clId="{CB2F507B-507F-4662-8999-6105AFB392F0}" dt="2023-12-19T09:57:21.795" v="154" actId="1076"/>
          <ac:spMkLst>
            <pc:docMk/>
            <pc:sldMk cId="1581559691" sldId="270"/>
            <ac:spMk id="5" creationId="{55B3BA64-4AD7-6AFE-D655-3C446E9BB6F1}"/>
          </ac:spMkLst>
        </pc:spChg>
        <pc:spChg chg="add mod">
          <ac:chgData name="Lisa Skutin" userId="e4239b0f-56d2-4be1-8616-e7789551b35a" providerId="ADAL" clId="{CB2F507B-507F-4662-8999-6105AFB392F0}" dt="2023-12-19T09:57:03.696" v="148" actId="14100"/>
          <ac:spMkLst>
            <pc:docMk/>
            <pc:sldMk cId="1581559691" sldId="270"/>
            <ac:spMk id="6" creationId="{F34FCC34-1DA9-5EFF-DDAF-5457B8DE6607}"/>
          </ac:spMkLst>
        </pc:spChg>
      </pc:sldChg>
      <pc:sldChg chg="addSp modSp add mod">
        <pc:chgData name="Lisa Skutin" userId="e4239b0f-56d2-4be1-8616-e7789551b35a" providerId="ADAL" clId="{CB2F507B-507F-4662-8999-6105AFB392F0}" dt="2023-12-19T09:59:04.990" v="162" actId="1076"/>
        <pc:sldMkLst>
          <pc:docMk/>
          <pc:sldMk cId="1754004980" sldId="271"/>
        </pc:sldMkLst>
        <pc:spChg chg="add mod">
          <ac:chgData name="Lisa Skutin" userId="e4239b0f-56d2-4be1-8616-e7789551b35a" providerId="ADAL" clId="{CB2F507B-507F-4662-8999-6105AFB392F0}" dt="2023-12-19T09:58:54.989" v="160" actId="1076"/>
          <ac:spMkLst>
            <pc:docMk/>
            <pc:sldMk cId="1754004980" sldId="271"/>
            <ac:spMk id="3" creationId="{E78C008C-D322-144B-E054-9F798BB443A8}"/>
          </ac:spMkLst>
        </pc:spChg>
        <pc:spChg chg="add mod">
          <ac:chgData name="Lisa Skutin" userId="e4239b0f-56d2-4be1-8616-e7789551b35a" providerId="ADAL" clId="{CB2F507B-507F-4662-8999-6105AFB392F0}" dt="2023-12-19T09:58:49.545" v="159" actId="1076"/>
          <ac:spMkLst>
            <pc:docMk/>
            <pc:sldMk cId="1754004980" sldId="271"/>
            <ac:spMk id="5" creationId="{DE2745D0-D2B3-A399-D363-DBF467C59DE0}"/>
          </ac:spMkLst>
        </pc:spChg>
        <pc:picChg chg="add mod">
          <ac:chgData name="Lisa Skutin" userId="e4239b0f-56d2-4be1-8616-e7789551b35a" providerId="ADAL" clId="{CB2F507B-507F-4662-8999-6105AFB392F0}" dt="2023-12-19T09:59:04.990" v="162" actId="1076"/>
          <ac:picMkLst>
            <pc:docMk/>
            <pc:sldMk cId="1754004980" sldId="271"/>
            <ac:picMk id="6" creationId="{E8E1B57C-0C70-E1A0-054C-05B53BEE2951}"/>
          </ac:picMkLst>
        </pc:picChg>
      </pc:sldChg>
      <pc:sldChg chg="addSp modSp add mod">
        <pc:chgData name="Lisa Skutin" userId="e4239b0f-56d2-4be1-8616-e7789551b35a" providerId="ADAL" clId="{CB2F507B-507F-4662-8999-6105AFB392F0}" dt="2023-12-19T10:12:32.205" v="434" actId="14100"/>
        <pc:sldMkLst>
          <pc:docMk/>
          <pc:sldMk cId="2408571386" sldId="272"/>
        </pc:sldMkLst>
        <pc:spChg chg="add mod">
          <ac:chgData name="Lisa Skutin" userId="e4239b0f-56d2-4be1-8616-e7789551b35a" providerId="ADAL" clId="{CB2F507B-507F-4662-8999-6105AFB392F0}" dt="2023-12-19T10:12:32.205" v="434" actId="14100"/>
          <ac:spMkLst>
            <pc:docMk/>
            <pc:sldMk cId="2408571386" sldId="272"/>
            <ac:spMk id="3" creationId="{527FC4CC-8571-6559-8CFC-811201D89DD9}"/>
          </ac:spMkLst>
        </pc:spChg>
      </pc:sldChg>
      <pc:sldChg chg="addSp modSp add mod">
        <pc:chgData name="Lisa Skutin" userId="e4239b0f-56d2-4be1-8616-e7789551b35a" providerId="ADAL" clId="{CB2F507B-507F-4662-8999-6105AFB392F0}" dt="2023-12-19T10:12:57.235" v="441" actId="20577"/>
        <pc:sldMkLst>
          <pc:docMk/>
          <pc:sldMk cId="519752174" sldId="273"/>
        </pc:sldMkLst>
        <pc:spChg chg="add mod">
          <ac:chgData name="Lisa Skutin" userId="e4239b0f-56d2-4be1-8616-e7789551b35a" providerId="ADAL" clId="{CB2F507B-507F-4662-8999-6105AFB392F0}" dt="2023-12-19T10:12:53.990" v="439" actId="20577"/>
          <ac:spMkLst>
            <pc:docMk/>
            <pc:sldMk cId="519752174" sldId="273"/>
            <ac:spMk id="3" creationId="{252E5FAE-6FD4-B7B9-DB15-ABC2BA93AA6A}"/>
          </ac:spMkLst>
        </pc:spChg>
        <pc:spChg chg="add mod">
          <ac:chgData name="Lisa Skutin" userId="e4239b0f-56d2-4be1-8616-e7789551b35a" providerId="ADAL" clId="{CB2F507B-507F-4662-8999-6105AFB392F0}" dt="2023-12-19T10:12:57.235" v="441" actId="20577"/>
          <ac:spMkLst>
            <pc:docMk/>
            <pc:sldMk cId="519752174" sldId="273"/>
            <ac:spMk id="5" creationId="{0DCD57C1-BDE7-123A-008D-0A7668ABAB98}"/>
          </ac:spMkLst>
        </pc:spChg>
        <pc:spChg chg="add mod">
          <ac:chgData name="Lisa Skutin" userId="e4239b0f-56d2-4be1-8616-e7789551b35a" providerId="ADAL" clId="{CB2F507B-507F-4662-8999-6105AFB392F0}" dt="2023-12-19T10:01:11.959" v="170" actId="1076"/>
          <ac:spMkLst>
            <pc:docMk/>
            <pc:sldMk cId="519752174" sldId="273"/>
            <ac:spMk id="6" creationId="{B79F5214-80D2-6BCB-7821-043EE6A5419A}"/>
          </ac:spMkLst>
        </pc:spChg>
      </pc:sldChg>
      <pc:sldChg chg="addSp delSp modSp add mod">
        <pc:chgData name="Lisa Skutin" userId="e4239b0f-56d2-4be1-8616-e7789551b35a" providerId="ADAL" clId="{CB2F507B-507F-4662-8999-6105AFB392F0}" dt="2023-12-19T10:13:01.625" v="442" actId="14100"/>
        <pc:sldMkLst>
          <pc:docMk/>
          <pc:sldMk cId="4114961221" sldId="274"/>
        </pc:sldMkLst>
        <pc:spChg chg="add del">
          <ac:chgData name="Lisa Skutin" userId="e4239b0f-56d2-4be1-8616-e7789551b35a" providerId="ADAL" clId="{CB2F507B-507F-4662-8999-6105AFB392F0}" dt="2023-12-19T10:01:35.192" v="172"/>
          <ac:spMkLst>
            <pc:docMk/>
            <pc:sldMk cId="4114961221" sldId="274"/>
            <ac:spMk id="2" creationId="{A2D68BA9-0F17-B985-AE85-A47CE881B0CF}"/>
          </ac:spMkLst>
        </pc:spChg>
        <pc:spChg chg="add del">
          <ac:chgData name="Lisa Skutin" userId="e4239b0f-56d2-4be1-8616-e7789551b35a" providerId="ADAL" clId="{CB2F507B-507F-4662-8999-6105AFB392F0}" dt="2023-12-19T10:01:35.192" v="172"/>
          <ac:spMkLst>
            <pc:docMk/>
            <pc:sldMk cId="4114961221" sldId="274"/>
            <ac:spMk id="3" creationId="{F13F5241-3500-DB43-D13D-62EB5A243236}"/>
          </ac:spMkLst>
        </pc:spChg>
        <pc:spChg chg="add mod">
          <ac:chgData name="Lisa Skutin" userId="e4239b0f-56d2-4be1-8616-e7789551b35a" providerId="ADAL" clId="{CB2F507B-507F-4662-8999-6105AFB392F0}" dt="2023-12-19T10:13:01.625" v="442" actId="14100"/>
          <ac:spMkLst>
            <pc:docMk/>
            <pc:sldMk cId="4114961221" sldId="274"/>
            <ac:spMk id="5" creationId="{6D62BB9A-DAB8-AC40-E7CD-5ABCBDFADEF8}"/>
          </ac:spMkLst>
        </pc:spChg>
        <pc:picChg chg="add mod">
          <ac:chgData name="Lisa Skutin" userId="e4239b0f-56d2-4be1-8616-e7789551b35a" providerId="ADAL" clId="{CB2F507B-507F-4662-8999-6105AFB392F0}" dt="2023-12-19T10:02:07.924" v="180" actId="1076"/>
          <ac:picMkLst>
            <pc:docMk/>
            <pc:sldMk cId="4114961221" sldId="274"/>
            <ac:picMk id="6" creationId="{2CEA5B44-8842-155F-B956-D5DC08BC703F}"/>
          </ac:picMkLst>
        </pc:picChg>
        <pc:picChg chg="add del">
          <ac:chgData name="Lisa Skutin" userId="e4239b0f-56d2-4be1-8616-e7789551b35a" providerId="ADAL" clId="{CB2F507B-507F-4662-8999-6105AFB392F0}" dt="2023-12-19T10:01:35.192" v="172"/>
          <ac:picMkLst>
            <pc:docMk/>
            <pc:sldMk cId="4114961221" sldId="274"/>
            <ac:picMk id="4097" creationId="{F210AFC8-2C35-47C0-4EC2-63154F2EAA68}"/>
          </ac:picMkLst>
        </pc:picChg>
      </pc:sldChg>
      <pc:sldChg chg="addSp modSp add mod">
        <pc:chgData name="Lisa Skutin" userId="e4239b0f-56d2-4be1-8616-e7789551b35a" providerId="ADAL" clId="{CB2F507B-507F-4662-8999-6105AFB392F0}" dt="2023-12-19T10:13:15.468" v="443" actId="255"/>
        <pc:sldMkLst>
          <pc:docMk/>
          <pc:sldMk cId="3404733138" sldId="275"/>
        </pc:sldMkLst>
        <pc:spChg chg="add mod">
          <ac:chgData name="Lisa Skutin" userId="e4239b0f-56d2-4be1-8616-e7789551b35a" providerId="ADAL" clId="{CB2F507B-507F-4662-8999-6105AFB392F0}" dt="2023-12-19T10:13:15.468" v="443" actId="255"/>
          <ac:spMkLst>
            <pc:docMk/>
            <pc:sldMk cId="3404733138" sldId="275"/>
            <ac:spMk id="3" creationId="{95E42299-3C4F-80F4-B3E0-0F53521B8510}"/>
          </ac:spMkLst>
        </pc:spChg>
      </pc:sldChg>
      <pc:sldChg chg="addSp delSp modSp add mod setBg">
        <pc:chgData name="Lisa Skutin" userId="e4239b0f-56d2-4be1-8616-e7789551b35a" providerId="ADAL" clId="{CB2F507B-507F-4662-8999-6105AFB392F0}" dt="2023-12-19T10:13:57.764" v="456" actId="20577"/>
        <pc:sldMkLst>
          <pc:docMk/>
          <pc:sldMk cId="802630127" sldId="276"/>
        </pc:sldMkLst>
        <pc:spChg chg="add mod">
          <ac:chgData name="Lisa Skutin" userId="e4239b0f-56d2-4be1-8616-e7789551b35a" providerId="ADAL" clId="{CB2F507B-507F-4662-8999-6105AFB392F0}" dt="2023-12-19T10:13:57.764" v="456" actId="20577"/>
          <ac:spMkLst>
            <pc:docMk/>
            <pc:sldMk cId="802630127" sldId="276"/>
            <ac:spMk id="3" creationId="{61B57FF8-6D7B-6A1D-40BE-A59119B4CD03}"/>
          </ac:spMkLst>
        </pc:spChg>
        <pc:spChg chg="add del">
          <ac:chgData name="Lisa Skutin" userId="e4239b0f-56d2-4be1-8616-e7789551b35a" providerId="ADAL" clId="{CB2F507B-507F-4662-8999-6105AFB392F0}" dt="2023-12-19T10:13:38.754" v="446" actId="26606"/>
          <ac:spMkLst>
            <pc:docMk/>
            <pc:sldMk cId="802630127" sldId="276"/>
            <ac:spMk id="9" creationId="{B6FACB3C-9069-4791-BC5C-0DB7CD19B853}"/>
          </ac:spMkLst>
        </pc:spChg>
        <pc:spChg chg="add del">
          <ac:chgData name="Lisa Skutin" userId="e4239b0f-56d2-4be1-8616-e7789551b35a" providerId="ADAL" clId="{CB2F507B-507F-4662-8999-6105AFB392F0}" dt="2023-12-19T10:13:38.754" v="446" actId="26606"/>
          <ac:spMkLst>
            <pc:docMk/>
            <pc:sldMk cId="802630127" sldId="276"/>
            <ac:spMk id="11" creationId="{71F2038E-D777-4B76-81DD-DD13EE91B9DD}"/>
          </ac:spMkLst>
        </pc:spChg>
        <pc:spChg chg="add">
          <ac:chgData name="Lisa Skutin" userId="e4239b0f-56d2-4be1-8616-e7789551b35a" providerId="ADAL" clId="{CB2F507B-507F-4662-8999-6105AFB392F0}" dt="2023-12-19T10:13:38.769" v="447" actId="26606"/>
          <ac:spMkLst>
            <pc:docMk/>
            <pc:sldMk cId="802630127" sldId="276"/>
            <ac:spMk id="19" creationId="{5D13CC36-B950-4F02-9BAF-9A7EB267398C}"/>
          </ac:spMkLst>
        </pc:spChg>
        <pc:spChg chg="add">
          <ac:chgData name="Lisa Skutin" userId="e4239b0f-56d2-4be1-8616-e7789551b35a" providerId="ADAL" clId="{CB2F507B-507F-4662-8999-6105AFB392F0}" dt="2023-12-19T10:13:38.769" v="447" actId="26606"/>
          <ac:spMkLst>
            <pc:docMk/>
            <pc:sldMk cId="802630127" sldId="276"/>
            <ac:spMk id="20" creationId="{C1657055-16FE-41A2-B207-7880F6DCAB24}"/>
          </ac:spMkLst>
        </pc:spChg>
        <pc:spChg chg="add">
          <ac:chgData name="Lisa Skutin" userId="e4239b0f-56d2-4be1-8616-e7789551b35a" providerId="ADAL" clId="{CB2F507B-507F-4662-8999-6105AFB392F0}" dt="2023-12-19T10:13:38.769" v="447" actId="26606"/>
          <ac:spMkLst>
            <pc:docMk/>
            <pc:sldMk cId="802630127" sldId="276"/>
            <ac:spMk id="21" creationId="{F3BD3BB9-3CB5-4253-A27D-6B7904723DE3}"/>
          </ac:spMkLst>
        </pc:spChg>
        <pc:grpChg chg="add del">
          <ac:chgData name="Lisa Skutin" userId="e4239b0f-56d2-4be1-8616-e7789551b35a" providerId="ADAL" clId="{CB2F507B-507F-4662-8999-6105AFB392F0}" dt="2023-12-19T10:13:38.754" v="446" actId="26606"/>
          <ac:grpSpMkLst>
            <pc:docMk/>
            <pc:sldMk cId="802630127" sldId="276"/>
            <ac:grpSpMk id="13" creationId="{DD354807-230F-4402-B1B9-F733A8F1F190}"/>
          </ac:grpSpMkLst>
        </pc:grpChg>
        <pc:picChg chg="add mod">
          <ac:chgData name="Lisa Skutin" userId="e4239b0f-56d2-4be1-8616-e7789551b35a" providerId="ADAL" clId="{CB2F507B-507F-4662-8999-6105AFB392F0}" dt="2023-12-19T10:13:41.327" v="449" actId="962"/>
          <ac:picMkLst>
            <pc:docMk/>
            <pc:sldMk cId="802630127" sldId="276"/>
            <ac:picMk id="4" creationId="{D2F1DC32-7E29-B72C-C240-300763032DB4}"/>
          </ac:picMkLst>
        </pc:picChg>
      </pc:sldChg>
      <pc:sldChg chg="addSp modSp new mod">
        <pc:chgData name="Lisa Skutin" userId="e4239b0f-56d2-4be1-8616-e7789551b35a" providerId="ADAL" clId="{CB2F507B-507F-4662-8999-6105AFB392F0}" dt="2023-12-19T10:14:30.676" v="467" actId="404"/>
        <pc:sldMkLst>
          <pc:docMk/>
          <pc:sldMk cId="1874861497" sldId="277"/>
        </pc:sldMkLst>
        <pc:spChg chg="add mod">
          <ac:chgData name="Lisa Skutin" userId="e4239b0f-56d2-4be1-8616-e7789551b35a" providerId="ADAL" clId="{CB2F507B-507F-4662-8999-6105AFB392F0}" dt="2023-12-19T10:14:30.676" v="467" actId="404"/>
          <ac:spMkLst>
            <pc:docMk/>
            <pc:sldMk cId="1874861497" sldId="277"/>
            <ac:spMk id="3" creationId="{42102725-0D1B-2B3E-D434-6181ED4ACC45}"/>
          </ac:spMkLst>
        </pc:spChg>
      </pc:sldChg>
    </pc:docChg>
  </pc:docChgLst>
  <pc:docChgLst>
    <pc:chgData name="Lisa Skutin" userId="S::lisa.skutin@humana.se::e4239b0f-56d2-4be1-8616-e7789551b35a" providerId="AD" clId="Web-{94F75A75-7515-88B1-EBD2-330C52CE579D}"/>
    <pc:docChg chg="modSld">
      <pc:chgData name="Lisa Skutin" userId="S::lisa.skutin@humana.se::e4239b0f-56d2-4be1-8616-e7789551b35a" providerId="AD" clId="Web-{94F75A75-7515-88B1-EBD2-330C52CE579D}" dt="2023-12-21T07:54:42.882" v="1" actId="20577"/>
      <pc:docMkLst>
        <pc:docMk/>
      </pc:docMkLst>
      <pc:sldChg chg="modSp">
        <pc:chgData name="Lisa Skutin" userId="S::lisa.skutin@humana.se::e4239b0f-56d2-4be1-8616-e7789551b35a" providerId="AD" clId="Web-{94F75A75-7515-88B1-EBD2-330C52CE579D}" dt="2023-12-21T07:54:42.882" v="1" actId="20577"/>
        <pc:sldMkLst>
          <pc:docMk/>
          <pc:sldMk cId="1874861497" sldId="277"/>
        </pc:sldMkLst>
        <pc:spChg chg="mod">
          <ac:chgData name="Lisa Skutin" userId="S::lisa.skutin@humana.se::e4239b0f-56d2-4be1-8616-e7789551b35a" providerId="AD" clId="Web-{94F75A75-7515-88B1-EBD2-330C52CE579D}" dt="2023-12-21T07:54:42.882" v="1" actId="20577"/>
          <ac:spMkLst>
            <pc:docMk/>
            <pc:sldMk cId="1874861497" sldId="277"/>
            <ac:spMk id="3" creationId="{42102725-0D1B-2B3E-D434-6181ED4ACC45}"/>
          </ac:spMkLst>
        </pc:spChg>
      </pc:sldChg>
    </pc:docChg>
  </pc:docChgLst>
  <pc:docChgLst>
    <pc:chgData name="Lisa Skutin" userId="e4239b0f-56d2-4be1-8616-e7789551b35a" providerId="ADAL" clId="{6791848A-AA5A-4DCD-ABC2-11E3AC8BEF48}"/>
    <pc:docChg chg="undo custSel modSld">
      <pc:chgData name="Lisa Skutin" userId="e4239b0f-56d2-4be1-8616-e7789551b35a" providerId="ADAL" clId="{6791848A-AA5A-4DCD-ABC2-11E3AC8BEF48}" dt="2023-12-21T07:50:05.526" v="34" actId="1076"/>
      <pc:docMkLst>
        <pc:docMk/>
      </pc:docMkLst>
      <pc:sldChg chg="modSp mod">
        <pc:chgData name="Lisa Skutin" userId="e4239b0f-56d2-4be1-8616-e7789551b35a" providerId="ADAL" clId="{6791848A-AA5A-4DCD-ABC2-11E3AC8BEF48}" dt="2023-12-21T07:46:47.752" v="3" actId="1076"/>
        <pc:sldMkLst>
          <pc:docMk/>
          <pc:sldMk cId="4033405451" sldId="256"/>
        </pc:sldMkLst>
        <pc:spChg chg="mod">
          <ac:chgData name="Lisa Skutin" userId="e4239b0f-56d2-4be1-8616-e7789551b35a" providerId="ADAL" clId="{6791848A-AA5A-4DCD-ABC2-11E3AC8BEF48}" dt="2023-12-21T07:46:24.653" v="0" actId="403"/>
          <ac:spMkLst>
            <pc:docMk/>
            <pc:sldMk cId="4033405451" sldId="256"/>
            <ac:spMk id="5" creationId="{3525DB21-98A9-5DB0-5C8D-502C8AA43D0B}"/>
          </ac:spMkLst>
        </pc:spChg>
        <pc:picChg chg="mod modCrop">
          <ac:chgData name="Lisa Skutin" userId="e4239b0f-56d2-4be1-8616-e7789551b35a" providerId="ADAL" clId="{6791848A-AA5A-4DCD-ABC2-11E3AC8BEF48}" dt="2023-12-21T07:46:47.752" v="3" actId="1076"/>
          <ac:picMkLst>
            <pc:docMk/>
            <pc:sldMk cId="4033405451" sldId="256"/>
            <ac:picMk id="6" creationId="{9FC56701-E445-300D-4C5C-FB6942408551}"/>
          </ac:picMkLst>
        </pc:picChg>
      </pc:sldChg>
      <pc:sldChg chg="modSp mod">
        <pc:chgData name="Lisa Skutin" userId="e4239b0f-56d2-4be1-8616-e7789551b35a" providerId="ADAL" clId="{6791848A-AA5A-4DCD-ABC2-11E3AC8BEF48}" dt="2023-12-21T07:46:58.984" v="4" actId="2711"/>
        <pc:sldMkLst>
          <pc:docMk/>
          <pc:sldMk cId="1370498561" sldId="257"/>
        </pc:sldMkLst>
        <pc:spChg chg="mod">
          <ac:chgData name="Lisa Skutin" userId="e4239b0f-56d2-4be1-8616-e7789551b35a" providerId="ADAL" clId="{6791848A-AA5A-4DCD-ABC2-11E3AC8BEF48}" dt="2023-12-21T07:46:58.984" v="4" actId="2711"/>
          <ac:spMkLst>
            <pc:docMk/>
            <pc:sldMk cId="1370498561" sldId="257"/>
            <ac:spMk id="4" creationId="{9D365E0F-7519-95F9-632C-FD6BC37410DE}"/>
          </ac:spMkLst>
        </pc:spChg>
      </pc:sldChg>
      <pc:sldChg chg="modSp mod">
        <pc:chgData name="Lisa Skutin" userId="e4239b0f-56d2-4be1-8616-e7789551b35a" providerId="ADAL" clId="{6791848A-AA5A-4DCD-ABC2-11E3AC8BEF48}" dt="2023-12-21T07:47:35.014" v="6" actId="404"/>
        <pc:sldMkLst>
          <pc:docMk/>
          <pc:sldMk cId="2256310161" sldId="266"/>
        </pc:sldMkLst>
        <pc:spChg chg="mod">
          <ac:chgData name="Lisa Skutin" userId="e4239b0f-56d2-4be1-8616-e7789551b35a" providerId="ADAL" clId="{6791848A-AA5A-4DCD-ABC2-11E3AC8BEF48}" dt="2023-12-21T07:47:35.014" v="6" actId="404"/>
          <ac:spMkLst>
            <pc:docMk/>
            <pc:sldMk cId="2256310161" sldId="266"/>
            <ac:spMk id="3" creationId="{6A324AB4-458C-9EAA-A152-2B650762C6B3}"/>
          </ac:spMkLst>
        </pc:spChg>
      </pc:sldChg>
      <pc:sldChg chg="modSp mod">
        <pc:chgData name="Lisa Skutin" userId="e4239b0f-56d2-4be1-8616-e7789551b35a" providerId="ADAL" clId="{6791848A-AA5A-4DCD-ABC2-11E3AC8BEF48}" dt="2023-12-21T07:48:12.482" v="10" actId="14100"/>
        <pc:sldMkLst>
          <pc:docMk/>
          <pc:sldMk cId="4163703389" sldId="268"/>
        </pc:sldMkLst>
        <pc:spChg chg="mod">
          <ac:chgData name="Lisa Skutin" userId="e4239b0f-56d2-4be1-8616-e7789551b35a" providerId="ADAL" clId="{6791848A-AA5A-4DCD-ABC2-11E3AC8BEF48}" dt="2023-12-21T07:48:04.405" v="8" actId="6549"/>
          <ac:spMkLst>
            <pc:docMk/>
            <pc:sldMk cId="4163703389" sldId="268"/>
            <ac:spMk id="3" creationId="{8E8EC868-F1DF-248C-18FC-85A60521D745}"/>
          </ac:spMkLst>
        </pc:spChg>
        <pc:spChg chg="mod">
          <ac:chgData name="Lisa Skutin" userId="e4239b0f-56d2-4be1-8616-e7789551b35a" providerId="ADAL" clId="{6791848A-AA5A-4DCD-ABC2-11E3AC8BEF48}" dt="2023-12-21T07:48:09.597" v="9" actId="1076"/>
          <ac:spMkLst>
            <pc:docMk/>
            <pc:sldMk cId="4163703389" sldId="268"/>
            <ac:spMk id="5" creationId="{8C24760D-DF2B-61D7-629E-9C5499C35BCC}"/>
          </ac:spMkLst>
        </pc:spChg>
        <pc:spChg chg="mod">
          <ac:chgData name="Lisa Skutin" userId="e4239b0f-56d2-4be1-8616-e7789551b35a" providerId="ADAL" clId="{6791848A-AA5A-4DCD-ABC2-11E3AC8BEF48}" dt="2023-12-21T07:48:12.482" v="10" actId="14100"/>
          <ac:spMkLst>
            <pc:docMk/>
            <pc:sldMk cId="4163703389" sldId="268"/>
            <ac:spMk id="6" creationId="{3645D082-82A6-F485-5EE7-865CC840971D}"/>
          </ac:spMkLst>
        </pc:spChg>
      </pc:sldChg>
      <pc:sldChg chg="modSp mod">
        <pc:chgData name="Lisa Skutin" userId="e4239b0f-56d2-4be1-8616-e7789551b35a" providerId="ADAL" clId="{6791848A-AA5A-4DCD-ABC2-11E3AC8BEF48}" dt="2023-12-21T07:48:33.321" v="17" actId="14100"/>
        <pc:sldMkLst>
          <pc:docMk/>
          <pc:sldMk cId="1581559691" sldId="270"/>
        </pc:sldMkLst>
        <pc:spChg chg="mod">
          <ac:chgData name="Lisa Skutin" userId="e4239b0f-56d2-4be1-8616-e7789551b35a" providerId="ADAL" clId="{6791848A-AA5A-4DCD-ABC2-11E3AC8BEF48}" dt="2023-12-21T07:48:30.081" v="16" actId="1076"/>
          <ac:spMkLst>
            <pc:docMk/>
            <pc:sldMk cId="1581559691" sldId="270"/>
            <ac:spMk id="5" creationId="{55B3BA64-4AD7-6AFE-D655-3C446E9BB6F1}"/>
          </ac:spMkLst>
        </pc:spChg>
        <pc:spChg chg="mod">
          <ac:chgData name="Lisa Skutin" userId="e4239b0f-56d2-4be1-8616-e7789551b35a" providerId="ADAL" clId="{6791848A-AA5A-4DCD-ABC2-11E3AC8BEF48}" dt="2023-12-21T07:48:33.321" v="17" actId="14100"/>
          <ac:spMkLst>
            <pc:docMk/>
            <pc:sldMk cId="1581559691" sldId="270"/>
            <ac:spMk id="6" creationId="{F34FCC34-1DA9-5EFF-DDAF-5457B8DE6607}"/>
          </ac:spMkLst>
        </pc:spChg>
      </pc:sldChg>
      <pc:sldChg chg="modSp mod">
        <pc:chgData name="Lisa Skutin" userId="e4239b0f-56d2-4be1-8616-e7789551b35a" providerId="ADAL" clId="{6791848A-AA5A-4DCD-ABC2-11E3AC8BEF48}" dt="2023-12-21T07:48:43.992" v="18" actId="2711"/>
        <pc:sldMkLst>
          <pc:docMk/>
          <pc:sldMk cId="1754004980" sldId="271"/>
        </pc:sldMkLst>
        <pc:spChg chg="mod">
          <ac:chgData name="Lisa Skutin" userId="e4239b0f-56d2-4be1-8616-e7789551b35a" providerId="ADAL" clId="{6791848A-AA5A-4DCD-ABC2-11E3AC8BEF48}" dt="2023-12-21T07:48:43.992" v="18" actId="2711"/>
          <ac:spMkLst>
            <pc:docMk/>
            <pc:sldMk cId="1754004980" sldId="271"/>
            <ac:spMk id="5" creationId="{DE2745D0-D2B3-A399-D363-DBF467C59DE0}"/>
          </ac:spMkLst>
        </pc:spChg>
      </pc:sldChg>
      <pc:sldChg chg="modSp mod">
        <pc:chgData name="Lisa Skutin" userId="e4239b0f-56d2-4be1-8616-e7789551b35a" providerId="ADAL" clId="{6791848A-AA5A-4DCD-ABC2-11E3AC8BEF48}" dt="2023-12-21T07:48:56.998" v="19" actId="14100"/>
        <pc:sldMkLst>
          <pc:docMk/>
          <pc:sldMk cId="519752174" sldId="273"/>
        </pc:sldMkLst>
        <pc:spChg chg="mod">
          <ac:chgData name="Lisa Skutin" userId="e4239b0f-56d2-4be1-8616-e7789551b35a" providerId="ADAL" clId="{6791848A-AA5A-4DCD-ABC2-11E3AC8BEF48}" dt="2023-12-21T07:48:56.998" v="19" actId="14100"/>
          <ac:spMkLst>
            <pc:docMk/>
            <pc:sldMk cId="519752174" sldId="273"/>
            <ac:spMk id="6" creationId="{B79F5214-80D2-6BCB-7821-043EE6A5419A}"/>
          </ac:spMkLst>
        </pc:spChg>
      </pc:sldChg>
      <pc:sldChg chg="addSp delSp modSp mod">
        <pc:chgData name="Lisa Skutin" userId="e4239b0f-56d2-4be1-8616-e7789551b35a" providerId="ADAL" clId="{6791848A-AA5A-4DCD-ABC2-11E3AC8BEF48}" dt="2023-12-21T07:50:05.526" v="34" actId="1076"/>
        <pc:sldMkLst>
          <pc:docMk/>
          <pc:sldMk cId="802630127" sldId="276"/>
        </pc:sldMkLst>
        <pc:spChg chg="mod">
          <ac:chgData name="Lisa Skutin" userId="e4239b0f-56d2-4be1-8616-e7789551b35a" providerId="ADAL" clId="{6791848A-AA5A-4DCD-ABC2-11E3AC8BEF48}" dt="2023-12-21T07:49:30.224" v="24" actId="26606"/>
          <ac:spMkLst>
            <pc:docMk/>
            <pc:sldMk cId="802630127" sldId="276"/>
            <ac:spMk id="2" creationId="{215D1A47-E567-497A-1B22-11AB3CD48F99}"/>
          </ac:spMkLst>
        </pc:spChg>
        <pc:spChg chg="mod">
          <ac:chgData name="Lisa Skutin" userId="e4239b0f-56d2-4be1-8616-e7789551b35a" providerId="ADAL" clId="{6791848A-AA5A-4DCD-ABC2-11E3AC8BEF48}" dt="2023-12-21T07:50:05.526" v="34" actId="1076"/>
          <ac:spMkLst>
            <pc:docMk/>
            <pc:sldMk cId="802630127" sldId="276"/>
            <ac:spMk id="3" creationId="{61B57FF8-6D7B-6A1D-40BE-A59119B4CD03}"/>
          </ac:spMkLst>
        </pc:spChg>
        <pc:spChg chg="add del">
          <ac:chgData name="Lisa Skutin" userId="e4239b0f-56d2-4be1-8616-e7789551b35a" providerId="ADAL" clId="{6791848A-AA5A-4DCD-ABC2-11E3AC8BEF48}" dt="2023-12-21T07:49:30.224" v="24" actId="26606"/>
          <ac:spMkLst>
            <pc:docMk/>
            <pc:sldMk cId="802630127" sldId="276"/>
            <ac:spMk id="19" creationId="{5D13CC36-B950-4F02-9BAF-9A7EB267398C}"/>
          </ac:spMkLst>
        </pc:spChg>
        <pc:spChg chg="add del">
          <ac:chgData name="Lisa Skutin" userId="e4239b0f-56d2-4be1-8616-e7789551b35a" providerId="ADAL" clId="{6791848A-AA5A-4DCD-ABC2-11E3AC8BEF48}" dt="2023-12-21T07:49:30.224" v="24" actId="26606"/>
          <ac:spMkLst>
            <pc:docMk/>
            <pc:sldMk cId="802630127" sldId="276"/>
            <ac:spMk id="20" creationId="{C1657055-16FE-41A2-B207-7880F6DCAB24}"/>
          </ac:spMkLst>
        </pc:spChg>
        <pc:spChg chg="add del">
          <ac:chgData name="Lisa Skutin" userId="e4239b0f-56d2-4be1-8616-e7789551b35a" providerId="ADAL" clId="{6791848A-AA5A-4DCD-ABC2-11E3AC8BEF48}" dt="2023-12-21T07:49:30.224" v="24" actId="26606"/>
          <ac:spMkLst>
            <pc:docMk/>
            <pc:sldMk cId="802630127" sldId="276"/>
            <ac:spMk id="21" creationId="{F3BD3BB9-3CB5-4253-A27D-6B7904723DE3}"/>
          </ac:spMkLst>
        </pc:spChg>
        <pc:spChg chg="add">
          <ac:chgData name="Lisa Skutin" userId="e4239b0f-56d2-4be1-8616-e7789551b35a" providerId="ADAL" clId="{6791848A-AA5A-4DCD-ABC2-11E3AC8BEF48}" dt="2023-12-21T07:49:30.224" v="24" actId="26606"/>
          <ac:spMkLst>
            <pc:docMk/>
            <pc:sldMk cId="802630127" sldId="276"/>
            <ac:spMk id="30" creationId="{0D05C9B4-B5C9-2D4D-23C9-CEE72646F923}"/>
          </ac:spMkLst>
        </pc:spChg>
        <pc:grpChg chg="add del">
          <ac:chgData name="Lisa Skutin" userId="e4239b0f-56d2-4be1-8616-e7789551b35a" providerId="ADAL" clId="{6791848A-AA5A-4DCD-ABC2-11E3AC8BEF48}" dt="2023-12-21T07:49:30.224" v="23" actId="26606"/>
          <ac:grpSpMkLst>
            <pc:docMk/>
            <pc:sldMk cId="802630127" sldId="276"/>
            <ac:grpSpMk id="26" creationId="{C54A2A4D-19EF-3552-F383-6AD9587C8AFC}"/>
          </ac:grpSpMkLst>
        </pc:grpChg>
        <pc:picChg chg="mod">
          <ac:chgData name="Lisa Skutin" userId="e4239b0f-56d2-4be1-8616-e7789551b35a" providerId="ADAL" clId="{6791848A-AA5A-4DCD-ABC2-11E3AC8BEF48}" dt="2023-12-21T07:49:30.224" v="24" actId="26606"/>
          <ac:picMkLst>
            <pc:docMk/>
            <pc:sldMk cId="802630127" sldId="276"/>
            <ac:picMk id="4" creationId="{D2F1DC32-7E29-B72C-C240-300763032DB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B8B69-DC7E-4107-820E-76B152F15599}" type="datetimeFigureOut">
              <a:rPr lang="sv-SE" smtClean="0"/>
              <a:t>2023-12-20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24E79-CD03-49AB-9A95-DE29133207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94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BE9785-6252-F454-695E-07B7F7EF6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6F90468-923B-6CAE-D97D-1497BD202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623F09-DB6E-06AA-01F4-4B9E06C2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78F4-893A-4F15-963B-FCF7D73D1CAA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592EA4-DDA8-84C0-AE6F-18757CFC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8010E9-80FD-4129-C855-312DDBAB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3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DCE4E-2ADB-8532-00B0-83D6E921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23E23A8-5D83-B63B-8C01-314FB913A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E80703-18CA-CFF7-67C8-ABB09BE7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CD86-F832-43A9-9074-2A89FC4AD1EC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0D3153-BFB8-A91D-F60E-309D64A38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88264B-10F4-F994-E56B-55C10CA5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76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FBC6D73-8388-670D-2D01-D7AC84072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40284A6-E7D7-649E-CFAB-3F850CBFF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5483E7-B67D-446A-492A-33D9DB66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0E25-4C6B-485A-AA04-817DE9EA6B7B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9147D3-7BE4-F83A-623A-28E945C8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65540D-E1E1-7ED4-B095-15605824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668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B5D272-2541-F4DC-77A8-A2D00304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5A2A75-34E0-5DF3-1EEC-372769DB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1B9138-EB80-AE18-AE28-55C28838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6D54-AC8C-4C4B-9194-EFD9810D482B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68BF13-A4CF-CE2C-4C1B-97D73CB6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E612FD-1018-91C8-9B3D-DC35A0B8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8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115A53-A81F-5278-FFCE-DF3CFFCD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BBB188-C3F7-E8F5-BFFF-0F4284D1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6C0BED-DD92-522F-3783-18A1C8A4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8D57-A17A-438E-9519-8969B784EA8B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08C0CB-3D78-3CBE-B812-57182B39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9193A-62EA-DE14-D792-BFAC074E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43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FE8392-54AB-56C8-66B2-FA31869D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E50CB6-EA59-5661-8248-96A56F1AA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5B1794-8CCB-585F-6DEA-2DED7DD1D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AF67D4-173C-8982-D6D5-1D36B474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35DF-AF21-41EC-805F-5C49029D1B1C}" type="datetime1">
              <a:rPr lang="sv-SE" smtClean="0"/>
              <a:t>2023-12-20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7004BD-B01D-28FA-690B-8B183E1F3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6E08A94-9788-8B7A-6F44-99D005E8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3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0AEF13-8CE1-4928-3282-B608F444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070C04-9D6E-056E-5F81-DF7186F3E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644206-2D2E-16E4-1202-E52A680F6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0B15C6-2511-5371-8290-8D32F81B8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684448E-3356-0485-68D0-3AF039A5EC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BDC82A-B4E5-C219-34D9-E59FC606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9C54-CC22-4196-8244-525ADDE8E95D}" type="datetime1">
              <a:rPr lang="sv-SE" smtClean="0"/>
              <a:t>2023-12-20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5526615-EF66-927A-A34F-4A320125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8801AE0-9F58-B1C1-8435-4E268E5C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09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14776E-7451-4CD1-56A8-9A11F498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6076373-8C05-14C1-EECB-DFDFDEF7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0E08-4DF2-4BFA-911C-4C1C01AC52D3}" type="datetime1">
              <a:rPr lang="sv-SE" smtClean="0"/>
              <a:t>2023-12-20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4D7C3E-4908-7159-0A34-19D04AB6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C982342-4C10-8AE9-56CE-20B4F671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AD10EE2-8332-08E0-BC3B-63A61867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0F9-E3DF-4FB2-8FA4-B5516C425A74}" type="datetime1">
              <a:rPr lang="sv-SE" smtClean="0"/>
              <a:t>2023-12-20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201C93B-DA81-3D72-1C46-F590B825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32760D-6543-5830-C8F6-B0924F5E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88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929367-0EC5-A856-4CE1-BC86F991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E8B500-2422-40EC-4BC6-DE5792208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13B920-8B6F-9CB4-5551-1173DB6EB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924CEB-7D3D-2A57-3695-DB145995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849-DBD7-4EE1-AA6E-7144564651C0}" type="datetime1">
              <a:rPr lang="sv-SE" smtClean="0"/>
              <a:t>2023-12-20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F16A0DD-5F28-349A-B25A-EBC434CF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D91C1B-0803-F6B8-038F-EBC192ED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3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B0658B-E887-E575-9C25-B118AA49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85A9563-82AE-4EFC-B13D-EF2B0CF6C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ED5F06-0B2E-BEEA-EE8F-443ECC4A9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FACA0B-DAF3-17D8-7EE1-6FC88A0E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66DF-DF2E-4891-BC79-A96067CAF176}" type="datetime1">
              <a:rPr lang="sv-SE" smtClean="0"/>
              <a:t>2023-12-20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286F252-EAF6-E6E2-71E9-4AB48B13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293734-6045-662D-11FB-D21188DE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25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52E64C4-91FD-94EC-1134-A8139B46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F32E3C-14CC-6456-701E-C37A0C85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8F92EE-68F8-0255-6AAF-A4C1093A9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F46B0E-391C-44B3-914A-99BC5EFAE2E9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8C1E7E-368A-3A95-18D0-8B6331761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37AEC7-D2FB-4FAA-B750-EDCBD7C2D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CE4D05-2E95-40F9-900C-2B4649681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99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3525DB21-98A9-5DB0-5C8D-502C8AA43D0B}"/>
              </a:ext>
            </a:extLst>
          </p:cNvPr>
          <p:cNvSpPr txBox="1"/>
          <p:nvPr/>
        </p:nvSpPr>
        <p:spPr>
          <a:xfrm>
            <a:off x="2105637" y="692249"/>
            <a:ext cx="79695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Connect för Familjehemsföräldrar</a:t>
            </a:r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Princip 2</a:t>
            </a:r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-</a:t>
            </a:r>
            <a:endParaRPr lang="sv-SE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Anknytningen är livslång</a:t>
            </a:r>
            <a:endParaRPr lang="sv-SE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Bild 2">
            <a:extLst>
              <a:ext uri="{FF2B5EF4-FFF2-40B4-BE49-F238E27FC236}">
                <a16:creationId xmlns:a16="http://schemas.microsoft.com/office/drawing/2014/main" id="{9FC56701-E445-300D-4C5C-FB69424085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12" b="23017"/>
          <a:stretch/>
        </p:blipFill>
        <p:spPr bwMode="auto">
          <a:xfrm>
            <a:off x="2910538" y="3003799"/>
            <a:ext cx="6858000" cy="12583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F9E329A-AB14-408D-5EF8-1843ECB50AE8}"/>
              </a:ext>
            </a:extLst>
          </p:cNvPr>
          <p:cNvSpPr txBox="1"/>
          <p:nvPr/>
        </p:nvSpPr>
        <p:spPr>
          <a:xfrm>
            <a:off x="2810312" y="4972144"/>
            <a:ext cx="65542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Behovet av anknytning existerar under hela livet, men sättet att uttrycka behovet förändras med personens utveckling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AF10C93-B96E-7F01-B2E7-CB6EE8E6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40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>
            <a:extLst>
              <a:ext uri="{FF2B5EF4-FFF2-40B4-BE49-F238E27FC236}">
                <a16:creationId xmlns:a16="http://schemas.microsoft.com/office/drawing/2014/main" id="{6E2E48EC-B5D4-1A5A-FB57-855BB2A57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27" y="0"/>
            <a:ext cx="4716145" cy="68849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689927" y="5872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här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veckan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E3E22531-6A45-7D9C-0A3D-BC86C346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6254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6A324AB4-458C-9EAA-A152-2B650762C6B3}"/>
              </a:ext>
            </a:extLst>
          </p:cNvPr>
          <p:cNvSpPr txBox="1"/>
          <p:nvPr/>
        </p:nvSpPr>
        <p:spPr>
          <a:xfrm>
            <a:off x="818147" y="494982"/>
            <a:ext cx="100744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000" b="1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Anknytningsbehovslista</a:t>
            </a:r>
            <a:r>
              <a:rPr lang="en-CA" sz="2000" b="1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-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Vilka är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</a:rPr>
              <a:t>barns</a:t>
            </a: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anknytningsbehov? Vad behöver barn i sina relationer för att växa och utvecklas?</a:t>
            </a:r>
          </a:p>
        </p:txBody>
      </p:sp>
      <p:sp>
        <p:nvSpPr>
          <p:cNvPr id="4" name="Textruta 2">
            <a:extLst>
              <a:ext uri="{FF2B5EF4-FFF2-40B4-BE49-F238E27FC236}">
                <a16:creationId xmlns:a16="http://schemas.microsoft.com/office/drawing/2014/main" id="{308E6053-B527-B6FD-3C78-B6114CFF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69" y="1695311"/>
            <a:ext cx="10844462" cy="48553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</p:txBody>
      </p:sp>
      <p:pic>
        <p:nvPicPr>
          <p:cNvPr id="5" name="image5.png">
            <a:extLst>
              <a:ext uri="{FF2B5EF4-FFF2-40B4-BE49-F238E27FC236}">
                <a16:creationId xmlns:a16="http://schemas.microsoft.com/office/drawing/2014/main" id="{A80AAA03-A95F-FF7D-2F83-8AA561BBC644}"/>
              </a:ext>
            </a:extLst>
          </p:cNvPr>
          <p:cNvPicPr/>
          <p:nvPr/>
        </p:nvPicPr>
        <p:blipFill>
          <a:blip r:embed="rId2">
            <a:alphaModFix amt="67000"/>
          </a:blip>
          <a:srcRect/>
          <a:stretch>
            <a:fillRect/>
          </a:stretch>
        </p:blipFill>
        <p:spPr>
          <a:xfrm>
            <a:off x="10024711" y="4651966"/>
            <a:ext cx="1493520" cy="189865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EECCA893-9843-5205-4960-65548F3A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31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 1">
            <a:extLst>
              <a:ext uri="{FF2B5EF4-FFF2-40B4-BE49-F238E27FC236}">
                <a16:creationId xmlns:a16="http://schemas.microsoft.com/office/drawing/2014/main" id="{C6345337-7692-7461-EE78-98A8A7E6AF6E}"/>
              </a:ext>
            </a:extLst>
          </p:cNvPr>
          <p:cNvSpPr/>
          <p:nvPr/>
        </p:nvSpPr>
        <p:spPr>
          <a:xfrm>
            <a:off x="590550" y="2451100"/>
            <a:ext cx="2952750" cy="285115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" name="Textruta 16">
            <a:extLst>
              <a:ext uri="{FF2B5EF4-FFF2-40B4-BE49-F238E27FC236}">
                <a16:creationId xmlns:a16="http://schemas.microsoft.com/office/drawing/2014/main" id="{E2C51EB2-E3FF-2548-FFBB-37E6333C4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643" y="3618230"/>
            <a:ext cx="246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sv-SE" sz="27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Samhörighet</a:t>
            </a:r>
            <a:endParaRPr kumimoji="0" lang="en-CA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48060C91-9932-20C0-7F0D-EC44664F1AA9}"/>
              </a:ext>
            </a:extLst>
          </p:cNvPr>
          <p:cNvGrpSpPr/>
          <p:nvPr/>
        </p:nvGrpSpPr>
        <p:grpSpPr>
          <a:xfrm>
            <a:off x="2531110" y="1934845"/>
            <a:ext cx="4697095" cy="4019550"/>
            <a:chOff x="2531110" y="1934845"/>
            <a:chExt cx="4697095" cy="4019550"/>
          </a:xfrm>
        </p:grpSpPr>
        <p:sp>
          <p:nvSpPr>
            <p:cNvPr id="3" name="Ellips 2">
              <a:extLst>
                <a:ext uri="{FF2B5EF4-FFF2-40B4-BE49-F238E27FC236}">
                  <a16:creationId xmlns:a16="http://schemas.microsoft.com/office/drawing/2014/main" id="{21B126D2-15EF-7B86-E54C-00EFA305192E}"/>
                </a:ext>
              </a:extLst>
            </p:cNvPr>
            <p:cNvSpPr/>
            <p:nvPr/>
          </p:nvSpPr>
          <p:spPr>
            <a:xfrm>
              <a:off x="4275455" y="2484755"/>
              <a:ext cx="2952750" cy="2851150"/>
            </a:xfrm>
            <a:prstGeom prst="ellipse">
              <a:avLst/>
            </a:prstGeom>
            <a:gradFill flip="none"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5" name="Textruta 17">
              <a:extLst>
                <a:ext uri="{FF2B5EF4-FFF2-40B4-BE49-F238E27FC236}">
                  <a16:creationId xmlns:a16="http://schemas.microsoft.com/office/drawing/2014/main" id="{D0911C4B-2CBC-0AB6-9FCE-35A5923652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5455" y="3644423"/>
              <a:ext cx="2870200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sv-SE" sz="27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Självständighet</a:t>
              </a:r>
              <a:endParaRPr kumimoji="0" lang="en-CA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Pil: nedåtböjd 5">
              <a:extLst>
                <a:ext uri="{FF2B5EF4-FFF2-40B4-BE49-F238E27FC236}">
                  <a16:creationId xmlns:a16="http://schemas.microsoft.com/office/drawing/2014/main" id="{AEAAF59E-8DC5-E4AC-C80F-5B32B9E945C1}"/>
                </a:ext>
              </a:extLst>
            </p:cNvPr>
            <p:cNvSpPr/>
            <p:nvPr/>
          </p:nvSpPr>
          <p:spPr>
            <a:xfrm>
              <a:off x="2593340" y="1934845"/>
              <a:ext cx="2519680" cy="49911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7" name="Pil: vänsterböjd 6">
              <a:extLst>
                <a:ext uri="{FF2B5EF4-FFF2-40B4-BE49-F238E27FC236}">
                  <a16:creationId xmlns:a16="http://schemas.microsoft.com/office/drawing/2014/main" id="{F6C4975C-478D-54C4-CFD5-894078EE5301}"/>
                </a:ext>
              </a:extLst>
            </p:cNvPr>
            <p:cNvSpPr/>
            <p:nvPr/>
          </p:nvSpPr>
          <p:spPr>
            <a:xfrm rot="5400000">
              <a:off x="3624262" y="4290378"/>
              <a:ext cx="570865" cy="275717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89D9BD3-BB7B-3C7D-8C4E-0B1216927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516" y="1019508"/>
            <a:ext cx="1262159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Anknytningsmyntet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C44D1C8-9558-214C-BA3F-58EB6755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868" y="19086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6FEC81F-AA05-C405-D4FD-A76752256B22}"/>
              </a:ext>
            </a:extLst>
          </p:cNvPr>
          <p:cNvSpPr txBox="1"/>
          <p:nvPr/>
        </p:nvSpPr>
        <p:spPr>
          <a:xfrm>
            <a:off x="8317364" y="1582340"/>
            <a:ext cx="328408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Två grundläggande behov: Samhörighet och Självständighet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Två sidor av anknytningssystemet som kan främja närhet/trygghet å ena sidan och utforskande å andra sidan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17EF96DF-BF49-82B4-F5DF-C47590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776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E8EC868-F1DF-248C-18FC-85A60521D745}"/>
              </a:ext>
            </a:extLst>
          </p:cNvPr>
          <p:cNvSpPr txBox="1"/>
          <p:nvPr/>
        </p:nvSpPr>
        <p:spPr>
          <a:xfrm>
            <a:off x="609600" y="72252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2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Reflektionsövning: 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2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Hur visar barn i olika åldrar sina behov?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C24760D-DF2B-61D7-629E-9C5499C35BCC}"/>
              </a:ext>
            </a:extLst>
          </p:cNvPr>
          <p:cNvSpPr txBox="1"/>
          <p:nvPr/>
        </p:nvSpPr>
        <p:spPr>
          <a:xfrm>
            <a:off x="609600" y="144835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4BACC6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utrycker 1-2 åringar sina anknytningsbehov?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3645D082-82A6-F485-5EE7-865CC8409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90194"/>
            <a:ext cx="10700084" cy="2857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FEFE01C-617D-48D8-DD02-0C839163E878}"/>
              </a:ext>
            </a:extLst>
          </p:cNvPr>
          <p:cNvSpPr txBox="1"/>
          <p:nvPr/>
        </p:nvSpPr>
        <p:spPr>
          <a:xfrm>
            <a:off x="609600" y="530436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Vilka behov tror ni finns bakom de beteenden ni har gett exempel på?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771C3A9-039F-30C6-B33D-8CC1E2D2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703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DA1D64A-DB4F-4AE3-D46D-6CC364A25DFE}"/>
              </a:ext>
            </a:extLst>
          </p:cNvPr>
          <p:cNvSpPr txBox="1"/>
          <p:nvPr/>
        </p:nvSpPr>
        <p:spPr>
          <a:xfrm>
            <a:off x="1315453" y="488614"/>
            <a:ext cx="9496926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CA" sz="2400" b="1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Tonåren</a:t>
            </a:r>
            <a:r>
              <a:rPr lang="en-CA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b="1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är</a:t>
            </a:r>
            <a:r>
              <a:rPr lang="en-CA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b="1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annorlunda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Mycket som händer, känslighet för sociala upplevelser och viljan att passa in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Bef>
                <a:spcPts val="1000"/>
              </a:spcBef>
              <a:spcAft>
                <a:spcPts val="1000"/>
              </a:spcAft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Att bli tonåring är att gå mot självständighet som innebär: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CA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Nya </a:t>
            </a:r>
            <a:r>
              <a:rPr lang="en-CA" sz="22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relationer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Ett nytt sätt att se på sig själv och andra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/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Nya sociala erfarenheter omformar tonårshjärnan, för att förbereda dom inför vuxenlivet i en ny värld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96DEAE8D-B1E0-7147-55C2-B0A07ECF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532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04BBA525-59B1-38BE-C353-3CBA6138DF90}"/>
              </a:ext>
            </a:extLst>
          </p:cNvPr>
          <p:cNvSpPr txBox="1"/>
          <p:nvPr/>
        </p:nvSpPr>
        <p:spPr>
          <a:xfrm>
            <a:off x="673768" y="109870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Hur visar tonåringar sina behov? 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5B3BA64-4AD7-6AFE-D655-3C446E9BB6F1}"/>
              </a:ext>
            </a:extLst>
          </p:cNvPr>
          <p:cNvSpPr txBox="1"/>
          <p:nvPr/>
        </p:nvSpPr>
        <p:spPr>
          <a:xfrm>
            <a:off x="673768" y="5244009"/>
            <a:ext cx="7849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Vilka behov tror ni finns bakom de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beteendena?</a:t>
            </a:r>
            <a:endParaRPr lang="sv-SE" dirty="0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F34FCC34-1DA9-5EFF-DDAF-5457B8DE6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68" y="1695312"/>
            <a:ext cx="10924673" cy="3296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8A488525-E5ED-DEFC-7422-B9BD1A5B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559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E78C008C-D322-144B-E054-9F798BB443A8}"/>
              </a:ext>
            </a:extLst>
          </p:cNvPr>
          <p:cNvSpPr txBox="1"/>
          <p:nvPr/>
        </p:nvSpPr>
        <p:spPr>
          <a:xfrm>
            <a:off x="449179" y="960251"/>
            <a:ext cx="6096000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1800" b="1" kern="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 reflektionsövning: </a:t>
            </a:r>
            <a:endParaRPr lang="sv-SE" sz="20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sv-SE" sz="1800" b="0" i="1" kern="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Dina behov som tonåring?</a:t>
            </a:r>
            <a:endParaRPr lang="sv-SE" sz="20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E2745D0-D2B3-A399-D363-DBF467C59DE0}"/>
              </a:ext>
            </a:extLst>
          </p:cNvPr>
          <p:cNvSpPr txBox="1"/>
          <p:nvPr/>
        </p:nvSpPr>
        <p:spPr>
          <a:xfrm>
            <a:off x="1283369" y="2543264"/>
            <a:ext cx="6096000" cy="2421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visade du dina behov som tonåring?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solidFill>
                  <a:srgbClr val="FF99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Vilka anknytningsbehov visade du med ditt beteende?</a:t>
            </a: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svarade dina föräldrar på ditt beteende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Bild 4">
            <a:extLst>
              <a:ext uri="{FF2B5EF4-FFF2-40B4-BE49-F238E27FC236}">
                <a16:creationId xmlns:a16="http://schemas.microsoft.com/office/drawing/2014/main" id="{E8E1B57C-0C70-E1A0-054C-05B53BEE2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767" y="3877177"/>
            <a:ext cx="1285875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E5EB3500-0628-2D65-0AB1-5AD479B9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004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27FC4CC-8571-6559-8CFC-811201D89DD9}"/>
              </a:ext>
            </a:extLst>
          </p:cNvPr>
          <p:cNvSpPr txBox="1"/>
          <p:nvPr/>
        </p:nvSpPr>
        <p:spPr>
          <a:xfrm>
            <a:off x="2734811" y="1045177"/>
            <a:ext cx="6409189" cy="4775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kändes det när dina föräldrar verkade ointresserade av ditt perspektiv eller inte förstod dig eller de behov som fanns bakom beteendet?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Hur kändes det när dina föräldrar försökte förstå eller faktiskt förstod hur du hade det och vad som pågick inom dig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hade dina föräldrar kunnat göra annorlunda för att förstå dig bättre?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FA9564B2-4666-F8A2-C901-C8880ED9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571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252E5FAE-6FD4-B7B9-DB15-ABC2BA93AA6A}"/>
              </a:ext>
            </a:extLst>
          </p:cNvPr>
          <p:cNvSpPr txBox="1"/>
          <p:nvPr/>
        </p:nvSpPr>
        <p:spPr>
          <a:xfrm>
            <a:off x="633663" y="604396"/>
            <a:ext cx="8510337" cy="1518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Reflektionsövning: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Våra familjehemsplacerade barn…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Vilka beteenden har era familjehemsbarn visat. Tänk gärna på något speciellt barns beteende?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DCD57C1-BDE7-123A-008D-0A7668ABAB98}"/>
              </a:ext>
            </a:extLst>
          </p:cNvPr>
          <p:cNvSpPr txBox="1"/>
          <p:nvPr/>
        </p:nvSpPr>
        <p:spPr>
          <a:xfrm>
            <a:off x="570451" y="5465861"/>
            <a:ext cx="80762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Vilka anknytningsbehov kan ligga bakom beteendet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sv-SE" dirty="0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B79F5214-80D2-6BCB-7821-043EE6A5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63" y="2127067"/>
            <a:ext cx="10924673" cy="31663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D2F73A7E-C687-32E9-2F83-2606800D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9752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D62BB9A-DAB8-AC40-E7CD-5ABCBDFADEF8}"/>
              </a:ext>
            </a:extLst>
          </p:cNvPr>
          <p:cNvSpPr txBox="1"/>
          <p:nvPr/>
        </p:nvSpPr>
        <p:spPr>
          <a:xfrm>
            <a:off x="1661020" y="2150608"/>
            <a:ext cx="7482980" cy="2318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Barn som är placerade i familjehem kan visa sina behov på ett sätt som ofta kan vara svårt att förstå och på ett sätt som inte alltid är åldersadekvat. </a:t>
            </a:r>
            <a:endParaRPr lang="sv-SE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Anknytningsbehoven är samma men beteenden kan uttryckas på ett annat sätt av barn som är placerade i familjehem. </a:t>
            </a:r>
            <a:endParaRPr lang="sv-SE" dirty="0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2CEA5B44-8842-155F-B956-D5DC08BC703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852460" y="4304899"/>
            <a:ext cx="1470660" cy="158496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8A62040A-445A-0053-F481-E9C26B11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96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9D365E0F-7519-95F9-632C-FD6BC37410DE}"/>
              </a:ext>
            </a:extLst>
          </p:cNvPr>
          <p:cNvSpPr txBox="1"/>
          <p:nvPr/>
        </p:nvSpPr>
        <p:spPr>
          <a:xfrm>
            <a:off x="1074820" y="1469041"/>
            <a:ext cx="888732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Agenda för idag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Förra veckan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Teoretisk genomgång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Dagens princip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Aktiva övningar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Avslut och ta hem budskap</a:t>
            </a:r>
          </a:p>
          <a:p>
            <a:pPr algn="ctr"/>
            <a:b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 dirty="0">
                <a:solidFill>
                  <a:srgbClr val="3C78D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39B1EB2B-2261-3C08-5FBF-015B090D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498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5E42299-3C4F-80F4-B3E0-0F53521B8510}"/>
              </a:ext>
            </a:extLst>
          </p:cNvPr>
          <p:cNvSpPr txBox="1"/>
          <p:nvPr/>
        </p:nvSpPr>
        <p:spPr>
          <a:xfrm>
            <a:off x="465221" y="420484"/>
            <a:ext cx="11486148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Att se, lyssna på och bemöta barn </a:t>
            </a:r>
            <a:r>
              <a:rPr lang="sv-SE" sz="2400" b="1" kern="0" dirty="0">
                <a:solidFill>
                  <a:srgbClr val="365F9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och </a:t>
            </a: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tonåringar</a:t>
            </a:r>
            <a:r>
              <a:rPr lang="en-CA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spendera mer tid med barn/tonåringar samt att lyssna mer än att prata kan hjälpa.</a:t>
            </a: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fontAlgn="base"/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8900" fontAlgn="base"/>
            <a:r>
              <a:rPr lang="sv-SE" sz="7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Det är viktigt att välja rätt tillfälle för samtal.</a:t>
            </a: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Tonåringar som är placerade i familjehem kan ha svårt att känna tillit och acceptera vårt stöd, de kan bli upprörda eller verka ointresserade. 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Barn i familjehem kan ha en begränsad förmåga att prata om saker som har att göra med deras tidigare erfarenheter och trauma. Det är viktigt att respektera de begränsningarna.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Säkerhet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viktigt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 uppmärksam på ledtrådar som de lämnar. </a:t>
            </a:r>
          </a:p>
          <a:p>
            <a:pPr lvl="0">
              <a:spcAft>
                <a:spcPts val="1000"/>
              </a:spcAft>
            </a:pPr>
            <a:endParaRPr lang="sv-SE" sz="1800" dirty="0"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 ha “dörren öppen” när de redo för att tala med oss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3A6A55D-026E-396E-20F3-F44BACB1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733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61B57FF8-6D7B-6A1D-40BE-A59119B4CD03}"/>
              </a:ext>
            </a:extLst>
          </p:cNvPr>
          <p:cNvSpPr txBox="1"/>
          <p:nvPr/>
        </p:nvSpPr>
        <p:spPr>
          <a:xfrm>
            <a:off x="826077" y="1262231"/>
            <a:ext cx="5538138" cy="376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dirty="0"/>
              <a:t>- </a:t>
            </a:r>
            <a:r>
              <a:rPr lang="en-US" sz="2000" dirty="0" err="1">
                <a:effectLst/>
              </a:rPr>
              <a:t>När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är</a:t>
            </a:r>
            <a:r>
              <a:rPr lang="en-US" sz="2000" dirty="0">
                <a:effectLst/>
              </a:rPr>
              <a:t> det </a:t>
            </a:r>
            <a:r>
              <a:rPr lang="en-US" sz="2000" dirty="0" err="1">
                <a:effectLst/>
              </a:rPr>
              <a:t>lättare</a:t>
            </a:r>
            <a:r>
              <a:rPr lang="en-US" sz="2000" dirty="0">
                <a:effectLst/>
              </a:rPr>
              <a:t> för dig </a:t>
            </a:r>
            <a:r>
              <a:rPr lang="en-US" sz="2000" dirty="0" err="1">
                <a:effectLst/>
              </a:rPr>
              <a:t>att</a:t>
            </a:r>
            <a:r>
              <a:rPr lang="en-US" sz="2000" dirty="0">
                <a:effectLst/>
              </a:rPr>
              <a:t> tala med </a:t>
            </a:r>
            <a:r>
              <a:rPr lang="en-US" sz="2000" dirty="0" err="1">
                <a:effectLst/>
              </a:rPr>
              <a:t>ditt</a:t>
            </a:r>
            <a:r>
              <a:rPr lang="en-US" sz="2000" dirty="0">
                <a:effectLst/>
              </a:rPr>
              <a:t> barn?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dirty="0">
                <a:effectLst/>
              </a:rPr>
              <a:t> </a:t>
            </a:r>
          </a:p>
          <a:p>
            <a:pPr marL="114300" indent="-34290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effectLst/>
              </a:rPr>
              <a:t>Tänk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på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ditt</a:t>
            </a:r>
            <a:r>
              <a:rPr lang="en-US" sz="2000" dirty="0">
                <a:effectLst/>
              </a:rPr>
              <a:t> barns </a:t>
            </a:r>
            <a:r>
              <a:rPr lang="en-US" sz="2000" dirty="0" err="1">
                <a:effectLst/>
              </a:rPr>
              <a:t>anknytningsbagage</a:t>
            </a:r>
            <a:r>
              <a:rPr lang="en-US" sz="2000" dirty="0">
                <a:effectLst/>
              </a:rPr>
              <a:t>…</a:t>
            </a: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effectLst/>
            </a:endParaRPr>
          </a:p>
          <a:p>
            <a:pPr marL="1143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effectLst/>
              </a:rPr>
              <a:t>Att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tänka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på</a:t>
            </a:r>
            <a:r>
              <a:rPr lang="en-US" sz="2000" dirty="0">
                <a:effectLst/>
              </a:rPr>
              <a:t> </a:t>
            </a:r>
            <a:r>
              <a:rPr lang="en-US" sz="2000" u="sng" dirty="0">
                <a:effectLst/>
              </a:rPr>
              <a:t>NÄR</a:t>
            </a:r>
            <a:r>
              <a:rPr lang="en-US" sz="2000" dirty="0">
                <a:effectLst/>
              </a:rPr>
              <a:t> man ska </a:t>
            </a:r>
            <a:r>
              <a:rPr lang="en-US" sz="2000" dirty="0" err="1">
                <a:effectLst/>
              </a:rPr>
              <a:t>diskutera</a:t>
            </a:r>
            <a:r>
              <a:rPr lang="en-US" sz="2000" dirty="0">
                <a:effectLst/>
              </a:rPr>
              <a:t> saker </a:t>
            </a:r>
            <a:r>
              <a:rPr lang="en-US" sz="2000" dirty="0" err="1">
                <a:effectLst/>
              </a:rPr>
              <a:t>är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viktigt</a:t>
            </a:r>
            <a:r>
              <a:rPr lang="en-US" sz="2000" dirty="0">
                <a:effectLst/>
              </a:rPr>
              <a:t> i ALLA </a:t>
            </a:r>
            <a:r>
              <a:rPr lang="en-US" sz="2000" dirty="0" err="1">
                <a:effectLst/>
              </a:rPr>
              <a:t>relationer</a:t>
            </a:r>
            <a:r>
              <a:rPr lang="en-US" sz="2000" dirty="0">
                <a:effectLst/>
              </a:rPr>
              <a:t>. </a:t>
            </a: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D05C9B4-B5C9-2D4D-23C9-CEE72646F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-1"/>
            <a:ext cx="5410200" cy="68580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66700" dist="215900" dir="858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Bild 4" descr="En bild som visar svart, skiss, mörker&#10;&#10;Automatiskt genererad beskrivning">
            <a:extLst>
              <a:ext uri="{FF2B5EF4-FFF2-40B4-BE49-F238E27FC236}">
                <a16:creationId xmlns:a16="http://schemas.microsoft.com/office/drawing/2014/main" id="{D2F1DC32-7E29-B72C-C240-300763032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7878" y="1033713"/>
            <a:ext cx="3758045" cy="4788030"/>
          </a:xfrm>
          <a:prstGeom prst="rect">
            <a:avLst/>
          </a:prstGeom>
          <a:noFill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215D1A47-E567-497A-1B22-11AB3CD4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2520" y="6356350"/>
            <a:ext cx="319938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3CE4D05-2E95-40F9-900C-2B46496810A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30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42102725-0D1B-2B3E-D434-6181ED4ACC45}"/>
              </a:ext>
            </a:extLst>
          </p:cNvPr>
          <p:cNvSpPr txBox="1"/>
          <p:nvPr/>
        </p:nvSpPr>
        <p:spPr>
          <a:xfrm>
            <a:off x="497306" y="0"/>
            <a:ext cx="11438021" cy="67403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1000"/>
              </a:spcAft>
            </a:pPr>
            <a:endParaRPr lang="en-CA" sz="2200" b="1" kern="0" dirty="0">
              <a:solidFill>
                <a:srgbClr val="4F81BD"/>
              </a:solidFill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CA" sz="2200" b="1" kern="0" dirty="0" err="1">
                <a:solidFill>
                  <a:srgbClr val="4F81BD"/>
                </a:solidFill>
                <a:effectLst/>
                <a:latin typeface="Verdana"/>
                <a:ea typeface="Calibri" panose="020F0502020204030204" pitchFamily="34" charset="0"/>
              </a:rPr>
              <a:t>Sammanfattning</a:t>
            </a:r>
            <a:r>
              <a:rPr lang="en-CA" sz="2200" b="1" kern="0" dirty="0">
                <a:solidFill>
                  <a:srgbClr val="4F81BD"/>
                </a:solidFill>
                <a:effectLst/>
                <a:latin typeface="Verdana"/>
                <a:ea typeface="Calibri" panose="020F0502020204030204" pitchFamily="34" charset="0"/>
              </a:rPr>
              <a:t> </a:t>
            </a:r>
            <a:r>
              <a:rPr lang="en-CA" sz="2200" b="1" kern="0" dirty="0" err="1">
                <a:solidFill>
                  <a:srgbClr val="4F81BD"/>
                </a:solidFill>
                <a:effectLst/>
                <a:latin typeface="Verdana"/>
                <a:ea typeface="Calibri" panose="020F0502020204030204" pitchFamily="34" charset="0"/>
              </a:rPr>
              <a:t>och</a:t>
            </a:r>
            <a:r>
              <a:rPr lang="en-CA" sz="2200" b="1" kern="0" dirty="0">
                <a:solidFill>
                  <a:srgbClr val="4F81BD"/>
                </a:solidFill>
                <a:effectLst/>
                <a:latin typeface="Verdana"/>
                <a:ea typeface="Calibri" panose="020F0502020204030204" pitchFamily="34" charset="0"/>
              </a:rPr>
              <a:t> Ta </a:t>
            </a:r>
            <a:r>
              <a:rPr lang="en-CA" sz="2200" b="1" kern="0" dirty="0">
                <a:solidFill>
                  <a:srgbClr val="4F81BD"/>
                </a:solidFill>
                <a:latin typeface="Verdana"/>
                <a:ea typeface="Calibri" panose="020F0502020204030204" pitchFamily="34" charset="0"/>
              </a:rPr>
              <a:t>hem </a:t>
            </a:r>
            <a:r>
              <a:rPr lang="en-CA" sz="2200" b="1" kern="0" dirty="0" err="1">
                <a:solidFill>
                  <a:srgbClr val="4F81BD"/>
                </a:solidFill>
                <a:latin typeface="Verdana"/>
                <a:ea typeface="Calibri" panose="020F0502020204030204" pitchFamily="34" charset="0"/>
              </a:rPr>
              <a:t>budskap</a:t>
            </a:r>
            <a:endParaRPr lang="sv-SE" sz="2700" b="1" kern="0" dirty="0" err="1">
              <a:solidFill>
                <a:srgbClr val="4F81BD"/>
              </a:solidFill>
              <a:latin typeface="Calibri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Behovet av anknytning finns under hela livet.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fontAlgn="base"/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vi utrycker våra behov förändras med personens utveckling. Barn som är placerade i familjehem kan uttrycka sina behov på ett sätt som både liknar och skiljer sig från ert sätt att uttrycka era behov när ni var unga.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ta ett steg tillbaka och vara nyfiken på vilka behov som kan finnas bakom beteendet kan hjälpa oss att…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fontAlgn="base"/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fontAlgn="base"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saker på ett annat sätt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fontAlgn="base"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välja andra sätt att reagera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fontAlgn="base"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förmedla en känsla av intresse, respekt och stöd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en-CA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“Timing” </a:t>
            </a:r>
            <a:r>
              <a:rPr lang="en-CA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CA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CA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viktigt</a:t>
            </a:r>
            <a:r>
              <a:rPr lang="en-CA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fontAlgn="base"/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Barns tidigare erfarenheter kan göra det svårt för dem att dela sina upplevelser med oss.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lyssna mer än att prata kan skapa trygghet och stärka relationen.</a:t>
            </a:r>
            <a:r>
              <a:rPr lang="sv-SE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   </a:t>
            </a: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endParaRPr lang="sv-SE" sz="1600" dirty="0"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600" dirty="0">
                <a:latin typeface="Verdana" panose="020B0604030504040204" pitchFamily="34" charset="0"/>
                <a:ea typeface="Calibri" panose="020F0502020204030204" pitchFamily="34" charset="0"/>
              </a:rPr>
              <a:t>Var under veckan nyfiken på vad era familjehemsplacerade barn har i sitt anknytningsbagage. Prova att lyssna mer än att prata och hitta gärna stunder för ”nyfikna samtal”.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EFEEE89-CBEA-E2FF-8FA0-C6CFAC06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86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>
            <a:extLst>
              <a:ext uri="{FF2B5EF4-FFF2-40B4-BE49-F238E27FC236}">
                <a16:creationId xmlns:a16="http://schemas.microsoft.com/office/drawing/2014/main" id="{E25D666E-74FA-1468-A008-33208E443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860" y="141605"/>
            <a:ext cx="5288280" cy="65747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3792454-C472-09B6-AE9F-88E23FC73E90}"/>
              </a:ext>
            </a:extLst>
          </p:cNvPr>
          <p:cNvSpPr txBox="1"/>
          <p:nvPr/>
        </p:nvSpPr>
        <p:spPr>
          <a:xfrm>
            <a:off x="545432" y="6914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000"/>
              </a:spcAft>
            </a:pPr>
            <a:r>
              <a:rPr lang="en-CA" sz="1800" b="0" kern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Förra</a:t>
            </a:r>
            <a:r>
              <a:rPr lang="en-CA" sz="1800" b="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en-CA" sz="1800" b="0" kern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veckan</a:t>
            </a:r>
            <a:r>
              <a:rPr lang="en-CA" sz="1800" b="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…… </a:t>
            </a:r>
            <a:endParaRPr lang="sv-SE" sz="20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1DD6A0D-E7CC-3C0F-1280-2CA5FD1C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24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4F7BFE1-A78F-6720-273F-52894D23C8D1}"/>
              </a:ext>
            </a:extLst>
          </p:cNvPr>
          <p:cNvSpPr txBox="1"/>
          <p:nvPr/>
        </p:nvSpPr>
        <p:spPr>
          <a:xfrm>
            <a:off x="3048000" y="1165723"/>
            <a:ext cx="6096000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000"/>
              </a:spcAft>
            </a:pPr>
            <a:r>
              <a:rPr lang="en-CA" sz="2000" b="0" kern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Förra</a:t>
            </a:r>
            <a:r>
              <a:rPr lang="en-CA" sz="2000" b="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en-CA" sz="2000" b="0" kern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veckan</a:t>
            </a:r>
            <a:r>
              <a:rPr lang="en-CA" sz="2000" b="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…… </a:t>
            </a:r>
            <a:endParaRPr lang="sv-SE" sz="24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 b="0" kern="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Samspelet mellan barnet och omsorgsgivaren framkallar ett beteendemönster hos barnet, vilket blir en strategi som barnet använder för att få sina anknytningsbehov tillfredsställda</a:t>
            </a:r>
            <a:endParaRPr lang="sv-SE" sz="24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Ta ett steg tillbaka, var nyfiken!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/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Säker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Hamn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Trygg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Bas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/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Beteenden är ett sätt att kommunicera, det handlar inte om bra eller dåligt, rätt eller fel.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/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Har du haft möjlighet att ta ett steg tillbaka under den gångna veckan?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2E1D790-BEF5-933C-2239-8270354A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28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9C1096F-E101-131D-4D0A-601E4B5A0B3B}"/>
              </a:ext>
            </a:extLst>
          </p:cNvPr>
          <p:cNvSpPr txBox="1"/>
          <p:nvPr/>
        </p:nvSpPr>
        <p:spPr>
          <a:xfrm>
            <a:off x="810126" y="129993"/>
            <a:ext cx="10571747" cy="618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CA" sz="2800" b="1" kern="0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Teoretisk</a:t>
            </a:r>
            <a:r>
              <a:rPr lang="en-CA" sz="2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800" b="1" kern="0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genomgång</a:t>
            </a:r>
            <a:endParaRPr lang="sv-SE" sz="32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CA" sz="2400" b="1" kern="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Anknytningsmönster</a:t>
            </a:r>
            <a:r>
              <a:rPr lang="en-CA" sz="2400" b="1" kern="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endParaRPr lang="sv-SE" sz="32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CA" sz="2400" b="0" kern="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– ska vi </a:t>
            </a:r>
            <a:r>
              <a:rPr lang="en-CA" sz="2400" b="0" kern="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kanske</a:t>
            </a:r>
            <a:r>
              <a:rPr lang="en-CA" sz="2400" b="0" kern="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b="0" kern="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snarare</a:t>
            </a:r>
            <a:r>
              <a:rPr lang="en-CA" sz="2400" b="0" kern="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prata om </a:t>
            </a:r>
            <a:r>
              <a:rPr lang="en-CA" sz="2400" b="0" kern="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strategier</a:t>
            </a:r>
            <a:r>
              <a:rPr lang="en-CA" sz="2400" b="0" kern="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?</a:t>
            </a:r>
            <a:endParaRPr lang="sv-SE" sz="32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CA" b="1" dirty="0" err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Tryggt</a:t>
            </a:r>
            <a:r>
              <a:rPr lang="en-CA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(A)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Lyhörda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känslomässigt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tillgänliga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föräldrar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Barn med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positiv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syn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sig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själva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andra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rätt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så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odramatiskt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uttrycka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tillåter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stöd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tröst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CA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CA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CA" b="1" dirty="0" err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Undvikande</a:t>
            </a:r>
            <a:r>
              <a:rPr lang="en-CA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(B)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Föräldrar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varit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likgiltiga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avfärdande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hårda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Barn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maskerar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sina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för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skydda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sig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själva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uppfattas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självständiga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de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inte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har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men det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handlar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snarare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om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undantryckta</a:t>
            </a:r>
            <a:r>
              <a:rPr lang="en-CA" sz="16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6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B54B677-E5B1-CB78-02BA-1AFE41E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80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E0D5D0D0-6125-AE29-88F6-AB143B71ABB1}"/>
              </a:ext>
            </a:extLst>
          </p:cNvPr>
          <p:cNvSpPr txBox="1"/>
          <p:nvPr/>
        </p:nvSpPr>
        <p:spPr>
          <a:xfrm>
            <a:off x="1684421" y="604365"/>
            <a:ext cx="6096000" cy="2031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CA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Ambivalent (C)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Inkonsekvent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tillgängliga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föräldrar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Barn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varit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med om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stor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oförutsägbarhet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Klängiga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barn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svåra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trösta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89919A5-513E-F5B2-7739-5425FF50C1BC}"/>
              </a:ext>
            </a:extLst>
          </p:cNvPr>
          <p:cNvSpPr txBox="1"/>
          <p:nvPr/>
        </p:nvSpPr>
        <p:spPr>
          <a:xfrm>
            <a:off x="1684421" y="3406252"/>
            <a:ext cx="6096000" cy="2847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CA" sz="2000" b="1" dirty="0" err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Desorganiserat</a:t>
            </a:r>
            <a:r>
              <a:rPr lang="en-CA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(D)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Mycket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inkonsekvent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omsorg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med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inslag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av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misshandel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övergrepp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grav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omsorgssvikt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Den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ska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skydda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den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skadar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Oförutsägbara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beteenden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de vet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inte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de ska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vänta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sig av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andra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kontrollerande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beteenden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363C55C-4F8C-2420-4EC8-3AFB0529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8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B0767825-0115-ADAA-9F5B-ADEB3F617CC2}"/>
              </a:ext>
            </a:extLst>
          </p:cNvPr>
          <p:cNvSpPr txBox="1"/>
          <p:nvPr/>
        </p:nvSpPr>
        <p:spPr>
          <a:xfrm>
            <a:off x="818147" y="412789"/>
            <a:ext cx="10908632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CA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Trauma </a:t>
            </a:r>
            <a:r>
              <a:rPr lang="en-CA" sz="2400" b="1" kern="0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b="1" kern="0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Anknytning</a:t>
            </a:r>
            <a:endParaRPr lang="en-CA" sz="2400" b="1" kern="0" dirty="0">
              <a:solidFill>
                <a:srgbClr val="4F81BD"/>
              </a:solidFill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endParaRPr lang="sv-SE" sz="27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Trauma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visa sig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många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olika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sätt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symtomen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4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</a:t>
            </a:r>
            <a:r>
              <a:rPr lang="en-CA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visa sig</a:t>
            </a:r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vid olika tidpunkter under vår utveckling 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>
              <a:spcAft>
                <a:spcPts val="1000"/>
              </a:spcAft>
            </a:pPr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4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Traumats kärna – en känsla av att vara övergiven och avskuren från andra människor </a:t>
            </a:r>
            <a:endParaRPr lang="sv-SE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4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Olika sorters trauma: krig, naturkatastrofer, olyckor, övergrepp. Trauma kopplade till att det är en person som utsätter dig för traumat är oftast mer allvarligt (ger mer bestående skador) än en olycka</a:t>
            </a:r>
            <a:endParaRPr lang="sv-SE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FC994072-4FC8-A31F-E3FE-FBFD778C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27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84F62A9-8F15-F37D-1E7F-CD25837C6686}"/>
              </a:ext>
            </a:extLst>
          </p:cNvPr>
          <p:cNvSpPr txBox="1"/>
          <p:nvPr/>
        </p:nvSpPr>
        <p:spPr>
          <a:xfrm>
            <a:off x="978568" y="833849"/>
            <a:ext cx="1087654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Trauma skadar/påverkar vår förståelse för: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CA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Våra</a:t>
            </a:r>
            <a:r>
              <a:rPr lang="en-CA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känslor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CA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Vår</a:t>
            </a:r>
            <a:r>
              <a:rPr lang="en-CA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tillit</a:t>
            </a:r>
            <a:r>
              <a:rPr lang="en-CA" sz="2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till </a:t>
            </a:r>
            <a:r>
              <a:rPr lang="en-CA" sz="20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andra</a:t>
            </a:r>
            <a:endParaRPr lang="sv-SE" sz="2000" dirty="0"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sv-SE" sz="2000" dirty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traumat påverkar en individ ser olika ut under livet…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Det gör det svårare för omsorgsgivare att kunna erbjuda en säker och lyhörd omsorg.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Det är svårt att ta emot den omsorg som erbjuds.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7C56FDF-279B-0E22-C403-4F1EB556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20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text&#10;&#10;Automatiskt genererad beskrivning">
            <a:extLst>
              <a:ext uri="{FF2B5EF4-FFF2-40B4-BE49-F238E27FC236}">
                <a16:creationId xmlns:a16="http://schemas.microsoft.com/office/drawing/2014/main" id="{954F5B57-DABB-6740-A117-D4F32C8DB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29" b="2"/>
          <a:stretch/>
        </p:blipFill>
        <p:spPr>
          <a:xfrm>
            <a:off x="978568" y="641684"/>
            <a:ext cx="9833811" cy="5926847"/>
          </a:xfrm>
          <a:custGeom>
            <a:avLst/>
            <a:gdLst/>
            <a:ahLst/>
            <a:cxnLst/>
            <a:rect l="l" t="t" r="r" b="b"/>
            <a:pathLst>
              <a:path w="10630858" h="5869478">
                <a:moveTo>
                  <a:pt x="5791061" y="218"/>
                </a:moveTo>
                <a:cubicBezTo>
                  <a:pt x="5877327" y="-560"/>
                  <a:pt x="5971399" y="626"/>
                  <a:pt x="6073275" y="5793"/>
                </a:cubicBezTo>
                <a:cubicBezTo>
                  <a:pt x="6098744" y="7086"/>
                  <a:pt x="6121786" y="8165"/>
                  <a:pt x="6142651" y="9057"/>
                </a:cubicBezTo>
                <a:lnTo>
                  <a:pt x="6164185" y="9874"/>
                </a:lnTo>
                <a:lnTo>
                  <a:pt x="6258731" y="5793"/>
                </a:lnTo>
                <a:lnTo>
                  <a:pt x="6319194" y="2002"/>
                </a:lnTo>
                <a:lnTo>
                  <a:pt x="6413049" y="11772"/>
                </a:lnTo>
                <a:cubicBezTo>
                  <a:pt x="6592720" y="42783"/>
                  <a:pt x="6774188" y="66100"/>
                  <a:pt x="6956654" y="46745"/>
                </a:cubicBezTo>
                <a:cubicBezTo>
                  <a:pt x="7082424" y="33223"/>
                  <a:pt x="7207994" y="25294"/>
                  <a:pt x="7334364" y="25763"/>
                </a:cubicBezTo>
                <a:cubicBezTo>
                  <a:pt x="7624835" y="25763"/>
                  <a:pt x="7915502" y="28559"/>
                  <a:pt x="8205974" y="22730"/>
                </a:cubicBezTo>
                <a:cubicBezTo>
                  <a:pt x="8464499" y="17601"/>
                  <a:pt x="8722029" y="6412"/>
                  <a:pt x="8980756" y="34620"/>
                </a:cubicBezTo>
                <a:cubicBezTo>
                  <a:pt x="9362658" y="76124"/>
                  <a:pt x="9746556" y="62832"/>
                  <a:pt x="10129655" y="57937"/>
                </a:cubicBezTo>
                <a:lnTo>
                  <a:pt x="10163726" y="56766"/>
                </a:lnTo>
                <a:lnTo>
                  <a:pt x="10254950" y="73131"/>
                </a:lnTo>
                <a:lnTo>
                  <a:pt x="10311819" y="101928"/>
                </a:lnTo>
                <a:cubicBezTo>
                  <a:pt x="10479504" y="200737"/>
                  <a:pt x="10591476" y="367254"/>
                  <a:pt x="10625532" y="561669"/>
                </a:cubicBezTo>
                <a:lnTo>
                  <a:pt x="10626834" y="578090"/>
                </a:lnTo>
                <a:lnTo>
                  <a:pt x="10611964" y="734537"/>
                </a:lnTo>
                <a:cubicBezTo>
                  <a:pt x="10602387" y="823467"/>
                  <a:pt x="10587763" y="913306"/>
                  <a:pt x="10611964" y="1001326"/>
                </a:cubicBezTo>
                <a:cubicBezTo>
                  <a:pt x="10628543" y="1062669"/>
                  <a:pt x="10632231" y="1127783"/>
                  <a:pt x="10622705" y="1191154"/>
                </a:cubicBezTo>
                <a:cubicBezTo>
                  <a:pt x="10606645" y="1303627"/>
                  <a:pt x="10603293" y="1418084"/>
                  <a:pt x="10612740" y="1531572"/>
                </a:cubicBezTo>
                <a:cubicBezTo>
                  <a:pt x="10618978" y="1606398"/>
                  <a:pt x="10618020" y="1681815"/>
                  <a:pt x="10609893" y="1756397"/>
                </a:cubicBezTo>
                <a:cubicBezTo>
                  <a:pt x="10599152" y="1856690"/>
                  <a:pt x="10582457" y="1958800"/>
                  <a:pt x="10602776" y="2059394"/>
                </a:cubicBezTo>
                <a:cubicBezTo>
                  <a:pt x="10635130" y="2219226"/>
                  <a:pt x="10628659" y="2378906"/>
                  <a:pt x="10615717" y="2539949"/>
                </a:cubicBezTo>
                <a:cubicBezTo>
                  <a:pt x="10606011" y="2659785"/>
                  <a:pt x="10595269" y="2780984"/>
                  <a:pt x="10614682" y="2902183"/>
                </a:cubicBezTo>
                <a:cubicBezTo>
                  <a:pt x="10623029" y="2958418"/>
                  <a:pt x="10623029" y="3015928"/>
                  <a:pt x="10614682" y="3072165"/>
                </a:cubicBezTo>
                <a:cubicBezTo>
                  <a:pt x="10604587" y="3147914"/>
                  <a:pt x="10595010" y="3222907"/>
                  <a:pt x="10607952" y="3299413"/>
                </a:cubicBezTo>
                <a:cubicBezTo>
                  <a:pt x="10613646" y="3332743"/>
                  <a:pt x="10617917" y="3366376"/>
                  <a:pt x="10620894" y="3400009"/>
                </a:cubicBezTo>
                <a:cubicBezTo>
                  <a:pt x="10626822" y="3485877"/>
                  <a:pt x="10624699" y="3572233"/>
                  <a:pt x="10614553" y="3657556"/>
                </a:cubicBezTo>
                <a:cubicBezTo>
                  <a:pt x="10604846" y="3756637"/>
                  <a:pt x="10620635" y="3856323"/>
                  <a:pt x="10607694" y="3955100"/>
                </a:cubicBezTo>
                <a:cubicBezTo>
                  <a:pt x="10598504" y="4034653"/>
                  <a:pt x="10598155" y="4115265"/>
                  <a:pt x="10606658" y="4194923"/>
                </a:cubicBezTo>
                <a:cubicBezTo>
                  <a:pt x="10621954" y="4345512"/>
                  <a:pt x="10620998" y="4497755"/>
                  <a:pt x="10603811" y="4648057"/>
                </a:cubicBezTo>
                <a:cubicBezTo>
                  <a:pt x="10593198" y="4735775"/>
                  <a:pt x="10587116" y="4826067"/>
                  <a:pt x="10606140" y="4912119"/>
                </a:cubicBezTo>
                <a:cubicBezTo>
                  <a:pt x="10628530" y="5013245"/>
                  <a:pt x="10633189" y="5114446"/>
                  <a:pt x="10629921" y="5215515"/>
                </a:cubicBezTo>
                <a:lnTo>
                  <a:pt x="10625356" y="5273604"/>
                </a:lnTo>
                <a:lnTo>
                  <a:pt x="10624284" y="5284086"/>
                </a:lnTo>
                <a:cubicBezTo>
                  <a:pt x="10601148" y="5404993"/>
                  <a:pt x="10545219" y="5529874"/>
                  <a:pt x="10458692" y="5632218"/>
                </a:cubicBezTo>
                <a:lnTo>
                  <a:pt x="10418904" y="5670857"/>
                </a:lnTo>
                <a:lnTo>
                  <a:pt x="10417064" y="5673484"/>
                </a:lnTo>
                <a:cubicBezTo>
                  <a:pt x="10307992" y="5802550"/>
                  <a:pt x="10158402" y="5877799"/>
                  <a:pt x="9954609" y="5858572"/>
                </a:cubicBezTo>
                <a:cubicBezTo>
                  <a:pt x="9860355" y="5870096"/>
                  <a:pt x="9750551" y="5855439"/>
                  <a:pt x="9657171" y="5854061"/>
                </a:cubicBezTo>
                <a:lnTo>
                  <a:pt x="9612467" y="5856387"/>
                </a:lnTo>
                <a:lnTo>
                  <a:pt x="9279984" y="5838331"/>
                </a:lnTo>
                <a:cubicBezTo>
                  <a:pt x="9153141" y="5834280"/>
                  <a:pt x="9026273" y="5834164"/>
                  <a:pt x="8899305" y="5841275"/>
                </a:cubicBezTo>
                <a:cubicBezTo>
                  <a:pt x="8761407" y="5850940"/>
                  <a:pt x="8623304" y="5854733"/>
                  <a:pt x="8485266" y="5852671"/>
                </a:cubicBezTo>
                <a:lnTo>
                  <a:pt x="8314842" y="5842884"/>
                </a:lnTo>
                <a:lnTo>
                  <a:pt x="8193631" y="5825368"/>
                </a:lnTo>
                <a:lnTo>
                  <a:pt x="8029897" y="5818284"/>
                </a:lnTo>
                <a:lnTo>
                  <a:pt x="8028296" y="5817260"/>
                </a:lnTo>
                <a:lnTo>
                  <a:pt x="8008332" y="5817260"/>
                </a:lnTo>
                <a:lnTo>
                  <a:pt x="8006732" y="5818114"/>
                </a:lnTo>
                <a:lnTo>
                  <a:pt x="7839115" y="5825368"/>
                </a:lnTo>
                <a:lnTo>
                  <a:pt x="7801585" y="5830791"/>
                </a:lnTo>
                <a:lnTo>
                  <a:pt x="7734233" y="5834980"/>
                </a:lnTo>
                <a:lnTo>
                  <a:pt x="7482820" y="5855530"/>
                </a:lnTo>
                <a:lnTo>
                  <a:pt x="7445741" y="5854102"/>
                </a:lnTo>
                <a:lnTo>
                  <a:pt x="7403701" y="5858035"/>
                </a:lnTo>
                <a:lnTo>
                  <a:pt x="7155292" y="5854564"/>
                </a:lnTo>
                <a:cubicBezTo>
                  <a:pt x="6874805" y="5835913"/>
                  <a:pt x="6593917" y="5824488"/>
                  <a:pt x="6312830" y="5849900"/>
                </a:cubicBezTo>
                <a:lnTo>
                  <a:pt x="6232577" y="5855788"/>
                </a:lnTo>
                <a:lnTo>
                  <a:pt x="6231985" y="5855764"/>
                </a:lnTo>
                <a:lnTo>
                  <a:pt x="6166003" y="5858572"/>
                </a:lnTo>
                <a:cubicBezTo>
                  <a:pt x="6100624" y="5861901"/>
                  <a:pt x="6043822" y="5864887"/>
                  <a:pt x="5993271" y="5866513"/>
                </a:cubicBezTo>
                <a:lnTo>
                  <a:pt x="5925657" y="5866398"/>
                </a:lnTo>
                <a:lnTo>
                  <a:pt x="5833706" y="5859695"/>
                </a:lnTo>
                <a:cubicBezTo>
                  <a:pt x="5697214" y="5841788"/>
                  <a:pt x="5559607" y="5838897"/>
                  <a:pt x="5422657" y="5851067"/>
                </a:cubicBezTo>
                <a:lnTo>
                  <a:pt x="5250035" y="5858044"/>
                </a:lnTo>
                <a:lnTo>
                  <a:pt x="5151093" y="5858278"/>
                </a:lnTo>
                <a:lnTo>
                  <a:pt x="4972680" y="5851067"/>
                </a:lnTo>
                <a:cubicBezTo>
                  <a:pt x="4829141" y="5841741"/>
                  <a:pt x="4685204" y="5826120"/>
                  <a:pt x="4542066" y="5842905"/>
                </a:cubicBezTo>
                <a:cubicBezTo>
                  <a:pt x="4491758" y="5848734"/>
                  <a:pt x="4441488" y="5852626"/>
                  <a:pt x="4391242" y="5854962"/>
                </a:cubicBezTo>
                <a:lnTo>
                  <a:pt x="4246482" y="5857576"/>
                </a:lnTo>
                <a:lnTo>
                  <a:pt x="4221030" y="5856572"/>
                </a:lnTo>
                <a:lnTo>
                  <a:pt x="4218005" y="5856681"/>
                </a:lnTo>
                <a:lnTo>
                  <a:pt x="3939367" y="5844305"/>
                </a:lnTo>
                <a:cubicBezTo>
                  <a:pt x="3773470" y="5832648"/>
                  <a:pt x="3606974" y="5815626"/>
                  <a:pt x="3441875" y="5843140"/>
                </a:cubicBezTo>
                <a:cubicBezTo>
                  <a:pt x="3386806" y="5851400"/>
                  <a:pt x="3331601" y="5858126"/>
                  <a:pt x="3276306" y="5863318"/>
                </a:cubicBezTo>
                <a:lnTo>
                  <a:pt x="3225006" y="5866706"/>
                </a:lnTo>
                <a:lnTo>
                  <a:pt x="3194056" y="5866407"/>
                </a:lnTo>
                <a:lnTo>
                  <a:pt x="3082891" y="5863061"/>
                </a:lnTo>
                <a:lnTo>
                  <a:pt x="3013959" y="5869302"/>
                </a:lnTo>
                <a:cubicBezTo>
                  <a:pt x="2910698" y="5871464"/>
                  <a:pt x="2845426" y="5852913"/>
                  <a:pt x="2748311" y="5858572"/>
                </a:cubicBezTo>
                <a:cubicBezTo>
                  <a:pt x="2736171" y="5859279"/>
                  <a:pt x="2721419" y="5860082"/>
                  <a:pt x="2704411" y="5860936"/>
                </a:cubicBezTo>
                <a:lnTo>
                  <a:pt x="2650475" y="5863440"/>
                </a:lnTo>
                <a:lnTo>
                  <a:pt x="2436349" y="5854816"/>
                </a:lnTo>
                <a:cubicBezTo>
                  <a:pt x="2095150" y="5845165"/>
                  <a:pt x="1753811" y="5845122"/>
                  <a:pt x="1412584" y="5830782"/>
                </a:cubicBezTo>
                <a:cubicBezTo>
                  <a:pt x="1262458" y="5824256"/>
                  <a:pt x="1113131" y="5859227"/>
                  <a:pt x="963404" y="5861093"/>
                </a:cubicBezTo>
                <a:cubicBezTo>
                  <a:pt x="896140" y="5861967"/>
                  <a:pt x="828812" y="5861342"/>
                  <a:pt x="761431" y="5859896"/>
                </a:cubicBezTo>
                <a:lnTo>
                  <a:pt x="637698" y="5856158"/>
                </a:lnTo>
                <a:lnTo>
                  <a:pt x="592997" y="5853711"/>
                </a:lnTo>
                <a:cubicBezTo>
                  <a:pt x="391136" y="5830428"/>
                  <a:pt x="227663" y="5724844"/>
                  <a:pt x="123577" y="5564333"/>
                </a:cubicBezTo>
                <a:lnTo>
                  <a:pt x="99502" y="5518240"/>
                </a:lnTo>
                <a:lnTo>
                  <a:pt x="95609" y="5512764"/>
                </a:lnTo>
                <a:lnTo>
                  <a:pt x="86221" y="5492812"/>
                </a:lnTo>
                <a:lnTo>
                  <a:pt x="61763" y="5445986"/>
                </a:lnTo>
                <a:lnTo>
                  <a:pt x="56991" y="5430695"/>
                </a:lnTo>
                <a:lnTo>
                  <a:pt x="41922" y="5398673"/>
                </a:lnTo>
                <a:lnTo>
                  <a:pt x="25760" y="5339273"/>
                </a:lnTo>
                <a:lnTo>
                  <a:pt x="16811" y="5271956"/>
                </a:lnTo>
                <a:cubicBezTo>
                  <a:pt x="9305" y="5238090"/>
                  <a:pt x="4710" y="5203585"/>
                  <a:pt x="3092" y="5168860"/>
                </a:cubicBezTo>
                <a:cubicBezTo>
                  <a:pt x="-7132" y="5042101"/>
                  <a:pt x="10081" y="4917108"/>
                  <a:pt x="24446" y="4791844"/>
                </a:cubicBezTo>
                <a:cubicBezTo>
                  <a:pt x="34023" y="4712006"/>
                  <a:pt x="48647" y="4631352"/>
                  <a:pt x="24446" y="4552331"/>
                </a:cubicBezTo>
                <a:cubicBezTo>
                  <a:pt x="7867" y="4497261"/>
                  <a:pt x="4180" y="4438805"/>
                  <a:pt x="13705" y="4381912"/>
                </a:cubicBezTo>
                <a:cubicBezTo>
                  <a:pt x="29766" y="4280940"/>
                  <a:pt x="33117" y="4178184"/>
                  <a:pt x="23670" y="4076300"/>
                </a:cubicBezTo>
                <a:cubicBezTo>
                  <a:pt x="17432" y="4009125"/>
                  <a:pt x="18390" y="3941419"/>
                  <a:pt x="26517" y="3874462"/>
                </a:cubicBezTo>
                <a:cubicBezTo>
                  <a:pt x="37258" y="3784423"/>
                  <a:pt x="53954" y="3692752"/>
                  <a:pt x="33635" y="3602444"/>
                </a:cubicBezTo>
                <a:cubicBezTo>
                  <a:pt x="1280" y="3458954"/>
                  <a:pt x="7751" y="3315599"/>
                  <a:pt x="20694" y="3171022"/>
                </a:cubicBezTo>
                <a:cubicBezTo>
                  <a:pt x="30400" y="3063439"/>
                  <a:pt x="41141" y="2954632"/>
                  <a:pt x="21728" y="2845824"/>
                </a:cubicBezTo>
                <a:cubicBezTo>
                  <a:pt x="13381" y="2795337"/>
                  <a:pt x="13381" y="2743709"/>
                  <a:pt x="21728" y="2693221"/>
                </a:cubicBezTo>
                <a:cubicBezTo>
                  <a:pt x="31823" y="2625218"/>
                  <a:pt x="41400" y="2557892"/>
                  <a:pt x="28458" y="2489208"/>
                </a:cubicBezTo>
                <a:cubicBezTo>
                  <a:pt x="22764" y="2459285"/>
                  <a:pt x="18493" y="2429092"/>
                  <a:pt x="15516" y="2398898"/>
                </a:cubicBezTo>
                <a:cubicBezTo>
                  <a:pt x="9589" y="2321809"/>
                  <a:pt x="11711" y="2244283"/>
                  <a:pt x="21857" y="2167683"/>
                </a:cubicBezTo>
                <a:cubicBezTo>
                  <a:pt x="31564" y="2078733"/>
                  <a:pt x="15776" y="1989238"/>
                  <a:pt x="28717" y="1900560"/>
                </a:cubicBezTo>
                <a:cubicBezTo>
                  <a:pt x="37907" y="1829142"/>
                  <a:pt x="38255" y="1756772"/>
                  <a:pt x="29752" y="1685258"/>
                </a:cubicBezTo>
                <a:cubicBezTo>
                  <a:pt x="14456" y="1550065"/>
                  <a:pt x="15412" y="1413389"/>
                  <a:pt x="32599" y="1278454"/>
                </a:cubicBezTo>
                <a:cubicBezTo>
                  <a:pt x="43212" y="1199704"/>
                  <a:pt x="49294" y="1118644"/>
                  <a:pt x="30270" y="1041390"/>
                </a:cubicBezTo>
                <a:cubicBezTo>
                  <a:pt x="-14509" y="859818"/>
                  <a:pt x="11634" y="677973"/>
                  <a:pt x="30270" y="497354"/>
                </a:cubicBezTo>
                <a:lnTo>
                  <a:pt x="31725" y="472895"/>
                </a:lnTo>
                <a:lnTo>
                  <a:pt x="43781" y="427827"/>
                </a:lnTo>
                <a:lnTo>
                  <a:pt x="50994" y="413476"/>
                </a:lnTo>
                <a:lnTo>
                  <a:pt x="58372" y="387895"/>
                </a:lnTo>
                <a:cubicBezTo>
                  <a:pt x="111660" y="254431"/>
                  <a:pt x="198390" y="154469"/>
                  <a:pt x="306361" y="90092"/>
                </a:cubicBezTo>
                <a:lnTo>
                  <a:pt x="343340" y="71955"/>
                </a:lnTo>
                <a:lnTo>
                  <a:pt x="451947" y="55771"/>
                </a:lnTo>
                <a:lnTo>
                  <a:pt x="480681" y="50638"/>
                </a:lnTo>
                <a:lnTo>
                  <a:pt x="500476" y="51097"/>
                </a:lnTo>
                <a:cubicBezTo>
                  <a:pt x="614729" y="49684"/>
                  <a:pt x="728933" y="43772"/>
                  <a:pt x="843024" y="32056"/>
                </a:cubicBezTo>
                <a:cubicBezTo>
                  <a:pt x="1123212" y="7156"/>
                  <a:pt x="1404499" y="3566"/>
                  <a:pt x="1685086" y="21332"/>
                </a:cubicBezTo>
                <a:cubicBezTo>
                  <a:pt x="1938623" y="33688"/>
                  <a:pt x="2191759" y="64000"/>
                  <a:pt x="2445896" y="38121"/>
                </a:cubicBezTo>
                <a:cubicBezTo>
                  <a:pt x="2489616" y="33690"/>
                  <a:pt x="2532937" y="26111"/>
                  <a:pt x="2576333" y="19030"/>
                </a:cubicBezTo>
                <a:lnTo>
                  <a:pt x="2696353" y="4251"/>
                </a:lnTo>
                <a:lnTo>
                  <a:pt x="2745536" y="5232"/>
                </a:lnTo>
                <a:cubicBezTo>
                  <a:pt x="2818993" y="6452"/>
                  <a:pt x="2887864" y="7004"/>
                  <a:pt x="2947014" y="5793"/>
                </a:cubicBezTo>
                <a:cubicBezTo>
                  <a:pt x="3006163" y="4584"/>
                  <a:pt x="3060036" y="3178"/>
                  <a:pt x="3110399" y="1949"/>
                </a:cubicBezTo>
                <a:lnTo>
                  <a:pt x="3199002" y="221"/>
                </a:lnTo>
                <a:lnTo>
                  <a:pt x="3325015" y="3583"/>
                </a:lnTo>
                <a:cubicBezTo>
                  <a:pt x="3530714" y="12997"/>
                  <a:pt x="3736239" y="28910"/>
                  <a:pt x="3941762" y="43248"/>
                </a:cubicBezTo>
                <a:cubicBezTo>
                  <a:pt x="4091489" y="53739"/>
                  <a:pt x="4241215" y="66563"/>
                  <a:pt x="4390942" y="37886"/>
                </a:cubicBezTo>
                <a:cubicBezTo>
                  <a:pt x="4517292" y="15154"/>
                  <a:pt x="4645537" y="10467"/>
                  <a:pt x="4772844" y="23896"/>
                </a:cubicBezTo>
                <a:cubicBezTo>
                  <a:pt x="4885597" y="37327"/>
                  <a:pt x="4999052" y="40520"/>
                  <a:pt x="5112224" y="33456"/>
                </a:cubicBezTo>
                <a:lnTo>
                  <a:pt x="5477482" y="6922"/>
                </a:lnTo>
                <a:lnTo>
                  <a:pt x="5517883" y="7607"/>
                </a:lnTo>
                <a:lnTo>
                  <a:pt x="5555683" y="6426"/>
                </a:lnTo>
                <a:cubicBezTo>
                  <a:pt x="5626335" y="3737"/>
                  <a:pt x="5704795" y="995"/>
                  <a:pt x="5791061" y="218"/>
                </a:cubicBezTo>
                <a:close/>
              </a:path>
            </a:pathLst>
          </a:custGeom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93BA3B9-F003-7C4E-0F33-2B84CDC8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279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F725A43B3BFB459D0CD81B067B321A" ma:contentTypeVersion="5" ma:contentTypeDescription="Skapa ett nytt dokument." ma:contentTypeScope="" ma:versionID="e1c4d834431517f1427c656d5e7f657d">
  <xsd:schema xmlns:xsd="http://www.w3.org/2001/XMLSchema" xmlns:xs="http://www.w3.org/2001/XMLSchema" xmlns:p="http://schemas.microsoft.com/office/2006/metadata/properties" xmlns:ns2="bcc7ee36-52d7-4bbb-bf62-b759ca3b5e1b" xmlns:ns3="07035580-5d00-4265-8ede-bd1db75be0a0" targetNamespace="http://schemas.microsoft.com/office/2006/metadata/properties" ma:root="true" ma:fieldsID="e1e2c9cc9c25eb32fffda3936d16d579" ns2:_="" ns3:_="">
    <xsd:import namespace="bcc7ee36-52d7-4bbb-bf62-b759ca3b5e1b"/>
    <xsd:import namespace="07035580-5d00-4265-8ede-bd1db75be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7ee36-52d7-4bbb-bf62-b759ca3b5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35580-5d00-4265-8ede-bd1db75b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834781-EFEF-4A58-B814-7FA26D5C3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7ee36-52d7-4bbb-bf62-b759ca3b5e1b"/>
    <ds:schemaRef ds:uri="07035580-5d00-4265-8ede-bd1db75be0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B4E8A8-1157-4830-ABAB-A5B0A5841C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49694F-C749-4DB5-A9FF-DB25F94B59E7}">
  <ds:schemaRefs>
    <ds:schemaRef ds:uri="http://schemas.microsoft.com/office/2006/metadata/properties"/>
    <ds:schemaRef ds:uri="07035580-5d00-4265-8ede-bd1db75be0a0"/>
    <ds:schemaRef ds:uri="http://purl.org/dc/elements/1.1/"/>
    <ds:schemaRef ds:uri="bcc7ee36-52d7-4bbb-bf62-b759ca3b5e1b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1109</Words>
  <Application>Microsoft Office PowerPoint</Application>
  <PresentationFormat>Widescreen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Skutin</dc:creator>
  <cp:lastModifiedBy>Lisa Skutin</cp:lastModifiedBy>
  <cp:revision>3</cp:revision>
  <dcterms:created xsi:type="dcterms:W3CDTF">2023-12-19T09:31:48Z</dcterms:created>
  <dcterms:modified xsi:type="dcterms:W3CDTF">2023-12-21T07:54:43Z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0x010100D8F725A43B3BFB459D0CD81B067B321A</vt:lpwstr>
  </property>
</Properties>
</file>