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28"/>
  </p:notesMasterIdLst>
  <p:sldIdLst>
    <p:sldId id="256" r:id="rId5"/>
    <p:sldId id="257" r:id="rId6"/>
    <p:sldId id="273" r:id="rId7"/>
    <p:sldId id="274" r:id="rId8"/>
    <p:sldId id="258" r:id="rId9"/>
    <p:sldId id="259" r:id="rId10"/>
    <p:sldId id="260" r:id="rId11"/>
    <p:sldId id="261" r:id="rId12"/>
    <p:sldId id="291" r:id="rId13"/>
    <p:sldId id="292" r:id="rId14"/>
    <p:sldId id="295" r:id="rId15"/>
    <p:sldId id="262" r:id="rId16"/>
    <p:sldId id="263" r:id="rId17"/>
    <p:sldId id="302" r:id="rId18"/>
    <p:sldId id="264" r:id="rId19"/>
    <p:sldId id="265" r:id="rId20"/>
    <p:sldId id="266" r:id="rId21"/>
    <p:sldId id="267" r:id="rId22"/>
    <p:sldId id="303" r:id="rId23"/>
    <p:sldId id="268" r:id="rId24"/>
    <p:sldId id="269" r:id="rId25"/>
    <p:sldId id="270" r:id="rId26"/>
    <p:sldId id="271" r:id="rId2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2E75D5-7BBB-435C-A2CA-3EFB2FBB0FC2}" v="9" dt="2023-12-21T07:54:58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Skutin" userId="e4239b0f-56d2-4be1-8616-e7789551b35a" providerId="ADAL" clId="{E3CC1946-0F8B-4348-84EA-894318AB4B67}"/>
    <pc:docChg chg="undo custSel modSld">
      <pc:chgData name="Lisa Skutin" userId="e4239b0f-56d2-4be1-8616-e7789551b35a" providerId="ADAL" clId="{E3CC1946-0F8B-4348-84EA-894318AB4B67}" dt="2023-12-19T12:43:35.617" v="109" actId="1076"/>
      <pc:docMkLst>
        <pc:docMk/>
      </pc:docMkLst>
      <pc:sldChg chg="delSp modSp mod">
        <pc:chgData name="Lisa Skutin" userId="e4239b0f-56d2-4be1-8616-e7789551b35a" providerId="ADAL" clId="{E3CC1946-0F8B-4348-84EA-894318AB4B67}" dt="2023-12-19T11:07:37.476" v="3" actId="1076"/>
        <pc:sldMkLst>
          <pc:docMk/>
          <pc:sldMk cId="3163395179" sldId="256"/>
        </pc:sldMkLst>
        <pc:spChg chg="mod">
          <ac:chgData name="Lisa Skutin" userId="e4239b0f-56d2-4be1-8616-e7789551b35a" providerId="ADAL" clId="{E3CC1946-0F8B-4348-84EA-894318AB4B67}" dt="2023-12-19T11:07:37.476" v="3" actId="1076"/>
          <ac:spMkLst>
            <pc:docMk/>
            <pc:sldMk cId="3163395179" sldId="256"/>
            <ac:spMk id="8" creationId="{3F3FDC11-A0F3-CC7E-E671-967EED8E9000}"/>
          </ac:spMkLst>
        </pc:spChg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3163395179" sldId="256"/>
            <ac:spMk id="9" creationId="{2E8412D1-C27D-6334-96E4-C3A335FD45C2}"/>
          </ac:spMkLst>
        </pc:sp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3912280063" sldId="257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3912280063" sldId="257"/>
            <ac:spMk id="4" creationId="{12BE42DC-90D4-68DF-0E1C-EE12640854C1}"/>
          </ac:spMkLst>
        </pc:sp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1950647711" sldId="258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1950647711" sldId="258"/>
            <ac:spMk id="5" creationId="{AEDD6B94-1F59-22B3-BC8C-14134166D91F}"/>
          </ac:spMkLst>
        </pc:spChg>
      </pc:sldChg>
      <pc:sldChg chg="delSp modSp mod">
        <pc:chgData name="Lisa Skutin" userId="e4239b0f-56d2-4be1-8616-e7789551b35a" providerId="ADAL" clId="{E3CC1946-0F8B-4348-84EA-894318AB4B67}" dt="2023-12-19T11:10:12.702" v="24" actId="14100"/>
        <pc:sldMkLst>
          <pc:docMk/>
          <pc:sldMk cId="3614553409" sldId="259"/>
        </pc:sldMkLst>
        <pc:spChg chg="mod">
          <ac:chgData name="Lisa Skutin" userId="e4239b0f-56d2-4be1-8616-e7789551b35a" providerId="ADAL" clId="{E3CC1946-0F8B-4348-84EA-894318AB4B67}" dt="2023-12-19T11:10:12.702" v="24" actId="14100"/>
          <ac:spMkLst>
            <pc:docMk/>
            <pc:sldMk cId="3614553409" sldId="259"/>
            <ac:spMk id="3" creationId="{B2B678E0-8981-6EBF-2CF2-AB29E559917E}"/>
          </ac:spMkLst>
        </pc:spChg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3614553409" sldId="259"/>
            <ac:spMk id="5" creationId="{913DAA23-E7B1-FDB6-F39C-911357AAD907}"/>
          </ac:spMkLst>
        </pc:spChg>
      </pc:sldChg>
      <pc:sldChg chg="delSp modSp mod">
        <pc:chgData name="Lisa Skutin" userId="e4239b0f-56d2-4be1-8616-e7789551b35a" providerId="ADAL" clId="{E3CC1946-0F8B-4348-84EA-894318AB4B67}" dt="2023-12-19T11:10:30.554" v="36" actId="20577"/>
        <pc:sldMkLst>
          <pc:docMk/>
          <pc:sldMk cId="625099352" sldId="260"/>
        </pc:sldMkLst>
        <pc:spChg chg="mod">
          <ac:chgData name="Lisa Skutin" userId="e4239b0f-56d2-4be1-8616-e7789551b35a" providerId="ADAL" clId="{E3CC1946-0F8B-4348-84EA-894318AB4B67}" dt="2023-12-19T11:10:30.554" v="36" actId="20577"/>
          <ac:spMkLst>
            <pc:docMk/>
            <pc:sldMk cId="625099352" sldId="260"/>
            <ac:spMk id="3" creationId="{17DD6727-3F7F-79A9-DDF8-A8A6A2A88346}"/>
          </ac:spMkLst>
        </pc:spChg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625099352" sldId="260"/>
            <ac:spMk id="4" creationId="{0A5B2DF5-DF08-6326-2C68-DD96C9FF2753}"/>
          </ac:spMkLst>
        </pc:sp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3922066546" sldId="261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3922066546" sldId="261"/>
            <ac:spMk id="5" creationId="{CE7E231F-0216-8C89-0ED9-4B56FB421E89}"/>
          </ac:spMkLst>
        </pc:sp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1363816316" sldId="262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1363816316" sldId="262"/>
            <ac:spMk id="5" creationId="{F626F307-E251-3A27-E497-705FF2246841}"/>
          </ac:spMkLst>
        </pc:spChg>
      </pc:sldChg>
      <pc:sldChg chg="delSp modSp mod">
        <pc:chgData name="Lisa Skutin" userId="e4239b0f-56d2-4be1-8616-e7789551b35a" providerId="ADAL" clId="{E3CC1946-0F8B-4348-84EA-894318AB4B67}" dt="2023-12-19T11:11:16.410" v="38" actId="14100"/>
        <pc:sldMkLst>
          <pc:docMk/>
          <pc:sldMk cId="2719120791" sldId="263"/>
        </pc:sldMkLst>
        <pc:spChg chg="mod">
          <ac:chgData name="Lisa Skutin" userId="e4239b0f-56d2-4be1-8616-e7789551b35a" providerId="ADAL" clId="{E3CC1946-0F8B-4348-84EA-894318AB4B67}" dt="2023-12-19T11:11:16.410" v="38" actId="14100"/>
          <ac:spMkLst>
            <pc:docMk/>
            <pc:sldMk cId="2719120791" sldId="263"/>
            <ac:spMk id="3" creationId="{45CA701C-72A6-2037-0123-F61A33C0510A}"/>
          </ac:spMkLst>
        </pc:spChg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2719120791" sldId="263"/>
            <ac:spMk id="4" creationId="{CB7578E1-AAC3-82DE-6DA5-DD668F46E777}"/>
          </ac:spMkLst>
        </pc:sp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286583653" sldId="264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286583653" sldId="264"/>
            <ac:spMk id="4" creationId="{B6B01B34-7D09-B239-6FB6-5DD7F4979B65}"/>
          </ac:spMkLst>
        </pc:spChg>
      </pc:sldChg>
      <pc:sldChg chg="delSp modSp mod">
        <pc:chgData name="Lisa Skutin" userId="e4239b0f-56d2-4be1-8616-e7789551b35a" providerId="ADAL" clId="{E3CC1946-0F8B-4348-84EA-894318AB4B67}" dt="2023-12-19T11:11:43.952" v="52" actId="20577"/>
        <pc:sldMkLst>
          <pc:docMk/>
          <pc:sldMk cId="3132369600" sldId="265"/>
        </pc:sldMkLst>
        <pc:spChg chg="mod">
          <ac:chgData name="Lisa Skutin" userId="e4239b0f-56d2-4be1-8616-e7789551b35a" providerId="ADAL" clId="{E3CC1946-0F8B-4348-84EA-894318AB4B67}" dt="2023-12-19T11:11:43.952" v="52" actId="20577"/>
          <ac:spMkLst>
            <pc:docMk/>
            <pc:sldMk cId="3132369600" sldId="265"/>
            <ac:spMk id="3" creationId="{3524DCDE-288B-FC2F-7886-119201882FE2}"/>
          </ac:spMkLst>
        </pc:spChg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3132369600" sldId="265"/>
            <ac:spMk id="5" creationId="{36E1D953-7976-45B6-326B-57B29B0FE3FE}"/>
          </ac:spMkLst>
        </pc:sp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1751875041" sldId="266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1751875041" sldId="266"/>
            <ac:spMk id="4" creationId="{6037B59E-F0DA-B5D9-3E83-AD29A506C62C}"/>
          </ac:spMkLst>
        </pc:spChg>
      </pc:sldChg>
      <pc:sldChg chg="delSp modSp mod">
        <pc:chgData name="Lisa Skutin" userId="e4239b0f-56d2-4be1-8616-e7789551b35a" providerId="ADAL" clId="{E3CC1946-0F8B-4348-84EA-894318AB4B67}" dt="2023-12-19T11:12:42.511" v="87" actId="20577"/>
        <pc:sldMkLst>
          <pc:docMk/>
          <pc:sldMk cId="2429105629" sldId="267"/>
        </pc:sldMkLst>
        <pc:spChg chg="mod">
          <ac:chgData name="Lisa Skutin" userId="e4239b0f-56d2-4be1-8616-e7789551b35a" providerId="ADAL" clId="{E3CC1946-0F8B-4348-84EA-894318AB4B67}" dt="2023-12-19T11:12:42.511" v="87" actId="20577"/>
          <ac:spMkLst>
            <pc:docMk/>
            <pc:sldMk cId="2429105629" sldId="267"/>
            <ac:spMk id="3" creationId="{0F8E1E16-1326-C24E-7816-0F453750B3DC}"/>
          </ac:spMkLst>
        </pc:spChg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2429105629" sldId="267"/>
            <ac:spMk id="5" creationId="{29F2A5DE-04E5-4F4F-AF6C-1CC21961CD87}"/>
          </ac:spMkLst>
        </pc:spChg>
        <pc:picChg chg="mod">
          <ac:chgData name="Lisa Skutin" userId="e4239b0f-56d2-4be1-8616-e7789551b35a" providerId="ADAL" clId="{E3CC1946-0F8B-4348-84EA-894318AB4B67}" dt="2023-12-19T11:12:18.937" v="57" actId="1076"/>
          <ac:picMkLst>
            <pc:docMk/>
            <pc:sldMk cId="2429105629" sldId="267"/>
            <ac:picMk id="4" creationId="{2986CD1A-8C53-4A33-8959-338A1985A8AC}"/>
          </ac:picMkLst>
        </pc:pic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4232273403" sldId="268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4232273403" sldId="268"/>
            <ac:spMk id="4" creationId="{A2D9D00B-F50D-3E5F-FDE5-492A3F907639}"/>
          </ac:spMkLst>
        </pc:spChg>
      </pc:sldChg>
      <pc:sldChg chg="delSp modSp mod">
        <pc:chgData name="Lisa Skutin" userId="e4239b0f-56d2-4be1-8616-e7789551b35a" providerId="ADAL" clId="{E3CC1946-0F8B-4348-84EA-894318AB4B67}" dt="2023-12-19T11:13:24.857" v="89" actId="14100"/>
        <pc:sldMkLst>
          <pc:docMk/>
          <pc:sldMk cId="16953199" sldId="269"/>
        </pc:sldMkLst>
        <pc:spChg chg="mod">
          <ac:chgData name="Lisa Skutin" userId="e4239b0f-56d2-4be1-8616-e7789551b35a" providerId="ADAL" clId="{E3CC1946-0F8B-4348-84EA-894318AB4B67}" dt="2023-12-19T11:13:24.857" v="89" actId="14100"/>
          <ac:spMkLst>
            <pc:docMk/>
            <pc:sldMk cId="16953199" sldId="269"/>
            <ac:spMk id="3" creationId="{5FF1ECA7-E94B-8ECF-C534-36C5F924CBA9}"/>
          </ac:spMkLst>
        </pc:spChg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16953199" sldId="269"/>
            <ac:spMk id="4" creationId="{3937E3C0-96D6-0307-82E3-331EFDFAC425}"/>
          </ac:spMkLst>
        </pc:spChg>
      </pc:sldChg>
      <pc:sldChg chg="delSp modSp mod">
        <pc:chgData name="Lisa Skutin" userId="e4239b0f-56d2-4be1-8616-e7789551b35a" providerId="ADAL" clId="{E3CC1946-0F8B-4348-84EA-894318AB4B67}" dt="2023-12-19T11:13:40.605" v="103" actId="20577"/>
        <pc:sldMkLst>
          <pc:docMk/>
          <pc:sldMk cId="745227222" sldId="270"/>
        </pc:sldMkLst>
        <pc:spChg chg="mod">
          <ac:chgData name="Lisa Skutin" userId="e4239b0f-56d2-4be1-8616-e7789551b35a" providerId="ADAL" clId="{E3CC1946-0F8B-4348-84EA-894318AB4B67}" dt="2023-12-19T11:13:40.605" v="103" actId="20577"/>
          <ac:spMkLst>
            <pc:docMk/>
            <pc:sldMk cId="745227222" sldId="270"/>
            <ac:spMk id="3" creationId="{C6E8BFD3-6E53-ECAE-9FB5-B28A2D375ECD}"/>
          </ac:spMkLst>
        </pc:spChg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745227222" sldId="270"/>
            <ac:spMk id="4" creationId="{A074F1BC-8E1A-C1FB-3BDA-A0C2ABEC9702}"/>
          </ac:spMkLst>
        </pc:spChg>
      </pc:sldChg>
      <pc:sldChg chg="delSp modSp mod">
        <pc:chgData name="Lisa Skutin" userId="e4239b0f-56d2-4be1-8616-e7789551b35a" providerId="ADAL" clId="{E3CC1946-0F8B-4348-84EA-894318AB4B67}" dt="2023-12-19T11:13:58.526" v="108" actId="20577"/>
        <pc:sldMkLst>
          <pc:docMk/>
          <pc:sldMk cId="3064226615" sldId="271"/>
        </pc:sldMkLst>
        <pc:spChg chg="mod">
          <ac:chgData name="Lisa Skutin" userId="e4239b0f-56d2-4be1-8616-e7789551b35a" providerId="ADAL" clId="{E3CC1946-0F8B-4348-84EA-894318AB4B67}" dt="2023-12-19T11:13:58.526" v="108" actId="20577"/>
          <ac:spMkLst>
            <pc:docMk/>
            <pc:sldMk cId="3064226615" sldId="271"/>
            <ac:spMk id="3" creationId="{22955645-565A-5952-92AA-510D0E63B356}"/>
          </ac:spMkLst>
        </pc:spChg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3064226615" sldId="271"/>
            <ac:spMk id="4" creationId="{A6D8261D-4AC8-0814-3451-5BE808B23A00}"/>
          </ac:spMkLst>
        </pc:spChg>
      </pc:sldChg>
      <pc:sldChg chg="delSp modSp mod">
        <pc:chgData name="Lisa Skutin" userId="e4239b0f-56d2-4be1-8616-e7789551b35a" providerId="ADAL" clId="{E3CC1946-0F8B-4348-84EA-894318AB4B67}" dt="2023-12-19T12:43:35.617" v="109" actId="1076"/>
        <pc:sldMkLst>
          <pc:docMk/>
          <pc:sldMk cId="1836254438" sldId="273"/>
        </pc:sldMkLst>
        <pc:spChg chg="mod">
          <ac:chgData name="Lisa Skutin" userId="e4239b0f-56d2-4be1-8616-e7789551b35a" providerId="ADAL" clId="{E3CC1946-0F8B-4348-84EA-894318AB4B67}" dt="2023-12-19T11:08:39.881" v="8" actId="1076"/>
          <ac:spMkLst>
            <pc:docMk/>
            <pc:sldMk cId="1836254438" sldId="273"/>
            <ac:spMk id="22" creationId="{17CEB68C-95BD-254C-A575-7E917B86D293}"/>
          </ac:spMkLst>
        </pc:spChg>
        <pc:spChg chg="mod">
          <ac:chgData name="Lisa Skutin" userId="e4239b0f-56d2-4be1-8616-e7789551b35a" providerId="ADAL" clId="{E3CC1946-0F8B-4348-84EA-894318AB4B67}" dt="2023-12-19T11:08:39.881" v="8" actId="1076"/>
          <ac:spMkLst>
            <pc:docMk/>
            <pc:sldMk cId="1836254438" sldId="273"/>
            <ac:spMk id="23" creationId="{4924CCC7-8EAE-EB6D-5A1A-6D61DF9811D3}"/>
          </ac:spMkLst>
        </pc:spChg>
        <pc:spChg chg="mod">
          <ac:chgData name="Lisa Skutin" userId="e4239b0f-56d2-4be1-8616-e7789551b35a" providerId="ADAL" clId="{E3CC1946-0F8B-4348-84EA-894318AB4B67}" dt="2023-12-19T11:08:39.881" v="8" actId="1076"/>
          <ac:spMkLst>
            <pc:docMk/>
            <pc:sldMk cId="1836254438" sldId="273"/>
            <ac:spMk id="24" creationId="{2F460A3F-7BBF-CEFB-0601-B6114FFC4DB0}"/>
          </ac:spMkLst>
        </pc:spChg>
        <pc:spChg chg="mod">
          <ac:chgData name="Lisa Skutin" userId="e4239b0f-56d2-4be1-8616-e7789551b35a" providerId="ADAL" clId="{E3CC1946-0F8B-4348-84EA-894318AB4B67}" dt="2023-12-19T11:08:39.881" v="8" actId="1076"/>
          <ac:spMkLst>
            <pc:docMk/>
            <pc:sldMk cId="1836254438" sldId="273"/>
            <ac:spMk id="25" creationId="{74CAC8E8-172C-B5C7-FAEE-92A6F68D6E71}"/>
          </ac:spMkLst>
        </pc:spChg>
        <pc:spChg chg="mod">
          <ac:chgData name="Lisa Skutin" userId="e4239b0f-56d2-4be1-8616-e7789551b35a" providerId="ADAL" clId="{E3CC1946-0F8B-4348-84EA-894318AB4B67}" dt="2023-12-19T11:08:29.692" v="5" actId="1076"/>
          <ac:spMkLst>
            <pc:docMk/>
            <pc:sldMk cId="1836254438" sldId="273"/>
            <ac:spMk id="26" creationId="{BAFEC174-AEBB-B69E-FD71-F44832B4D75A}"/>
          </ac:spMkLst>
        </pc:spChg>
        <pc:spChg chg="mod">
          <ac:chgData name="Lisa Skutin" userId="e4239b0f-56d2-4be1-8616-e7789551b35a" providerId="ADAL" clId="{E3CC1946-0F8B-4348-84EA-894318AB4B67}" dt="2023-12-19T11:08:29.692" v="5" actId="1076"/>
          <ac:spMkLst>
            <pc:docMk/>
            <pc:sldMk cId="1836254438" sldId="273"/>
            <ac:spMk id="27" creationId="{2C7D85D4-A2C6-2098-9EE4-22B8F9AD4463}"/>
          </ac:spMkLst>
        </pc:spChg>
        <pc:spChg chg="mod">
          <ac:chgData name="Lisa Skutin" userId="e4239b0f-56d2-4be1-8616-e7789551b35a" providerId="ADAL" clId="{E3CC1946-0F8B-4348-84EA-894318AB4B67}" dt="2023-12-19T12:43:35.617" v="109" actId="1076"/>
          <ac:spMkLst>
            <pc:docMk/>
            <pc:sldMk cId="1836254438" sldId="273"/>
            <ac:spMk id="29" creationId="{B6CC9CCD-996F-AAFF-DE4E-03C74EC8A65D}"/>
          </ac:spMkLst>
        </pc:spChg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1836254438" sldId="273"/>
            <ac:spMk id="30" creationId="{71EBFE91-355A-A713-60DB-6D94CEEA64B5}"/>
          </ac:spMkLst>
        </pc:spChg>
        <pc:grpChg chg="mod">
          <ac:chgData name="Lisa Skutin" userId="e4239b0f-56d2-4be1-8616-e7789551b35a" providerId="ADAL" clId="{E3CC1946-0F8B-4348-84EA-894318AB4B67}" dt="2023-12-19T11:08:39.881" v="8" actId="1076"/>
          <ac:grpSpMkLst>
            <pc:docMk/>
            <pc:sldMk cId="1836254438" sldId="273"/>
            <ac:grpSpMk id="21" creationId="{F2A78A53-41B9-8EA5-D37A-142915B7C678}"/>
          </ac:grpSpMkLst>
        </pc:grpChg>
        <pc:grpChg chg="mod">
          <ac:chgData name="Lisa Skutin" userId="e4239b0f-56d2-4be1-8616-e7789551b35a" providerId="ADAL" clId="{E3CC1946-0F8B-4348-84EA-894318AB4B67}" dt="2023-12-19T11:08:29.692" v="5" actId="1076"/>
          <ac:grpSpMkLst>
            <pc:docMk/>
            <pc:sldMk cId="1836254438" sldId="273"/>
            <ac:grpSpMk id="28" creationId="{1AC183E0-8CFD-216E-DEA3-B70318AF97D8}"/>
          </ac:grpSpMkLst>
        </pc:grpChg>
      </pc:sldChg>
      <pc:sldChg chg="delSp modSp mod">
        <pc:chgData name="Lisa Skutin" userId="e4239b0f-56d2-4be1-8616-e7789551b35a" providerId="ADAL" clId="{E3CC1946-0F8B-4348-84EA-894318AB4B67}" dt="2023-12-19T11:09:28.614" v="19" actId="20577"/>
        <pc:sldMkLst>
          <pc:docMk/>
          <pc:sldMk cId="2659980188" sldId="274"/>
        </pc:sldMkLst>
        <pc:spChg chg="mod">
          <ac:chgData name="Lisa Skutin" userId="e4239b0f-56d2-4be1-8616-e7789551b35a" providerId="ADAL" clId="{E3CC1946-0F8B-4348-84EA-894318AB4B67}" dt="2023-12-19T11:09:28.614" v="19" actId="20577"/>
          <ac:spMkLst>
            <pc:docMk/>
            <pc:sldMk cId="2659980188" sldId="274"/>
            <ac:spMk id="4" creationId="{08E26145-FA77-CE66-3538-314115424FD4}"/>
          </ac:spMkLst>
        </pc:spChg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2659980188" sldId="274"/>
            <ac:spMk id="5" creationId="{91BBB6A3-C3B7-2B06-E464-F63E7A0C64FC}"/>
          </ac:spMkLst>
        </pc:spChg>
        <pc:picChg chg="mod modCrop">
          <ac:chgData name="Lisa Skutin" userId="e4239b0f-56d2-4be1-8616-e7789551b35a" providerId="ADAL" clId="{E3CC1946-0F8B-4348-84EA-894318AB4B67}" dt="2023-12-19T11:09:16.901" v="12" actId="1076"/>
          <ac:picMkLst>
            <pc:docMk/>
            <pc:sldMk cId="2659980188" sldId="274"/>
            <ac:picMk id="3" creationId="{ED71BD72-43A3-B58B-9B8D-95917C94CAB1}"/>
          </ac:picMkLst>
        </pc:pic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380557778" sldId="291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380557778" sldId="291"/>
            <ac:spMk id="2" creationId="{730DED0A-C417-BC5D-1283-AAA92057B3DD}"/>
          </ac:spMkLst>
        </pc:sp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2015241543" sldId="292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2015241543" sldId="292"/>
            <ac:spMk id="2" creationId="{1852664E-AF6E-D7FF-E772-EB0DC73B8F9C}"/>
          </ac:spMkLst>
        </pc:sp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886987231" sldId="295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886987231" sldId="295"/>
            <ac:spMk id="2" creationId="{0B098332-D7B8-F3DB-287B-A751260C9836}"/>
          </ac:spMkLst>
        </pc:sp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436917284" sldId="302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436917284" sldId="302"/>
            <ac:spMk id="2" creationId="{BC33EE8F-93DD-1D30-63F7-4B08CB796A69}"/>
          </ac:spMkLst>
        </pc:spChg>
      </pc:sldChg>
      <pc:sldChg chg="delSp">
        <pc:chgData name="Lisa Skutin" userId="e4239b0f-56d2-4be1-8616-e7789551b35a" providerId="ADAL" clId="{E3CC1946-0F8B-4348-84EA-894318AB4B67}" dt="2023-12-19T11:05:59.091" v="0"/>
        <pc:sldMkLst>
          <pc:docMk/>
          <pc:sldMk cId="1100554992" sldId="303"/>
        </pc:sldMkLst>
        <pc:spChg chg="del">
          <ac:chgData name="Lisa Skutin" userId="e4239b0f-56d2-4be1-8616-e7789551b35a" providerId="ADAL" clId="{E3CC1946-0F8B-4348-84EA-894318AB4B67}" dt="2023-12-19T11:05:59.091" v="0"/>
          <ac:spMkLst>
            <pc:docMk/>
            <pc:sldMk cId="1100554992" sldId="303"/>
            <ac:spMk id="2" creationId="{7396E952-C6B0-E38A-A434-8422EE55226A}"/>
          </ac:spMkLst>
        </pc:spChg>
      </pc:sldChg>
    </pc:docChg>
  </pc:docChgLst>
  <pc:docChgLst>
    <pc:chgData name="Lisa Skutin" userId="e4239b0f-56d2-4be1-8616-e7789551b35a" providerId="ADAL" clId="{AA2E75D5-7BBB-435C-A2CA-3EFB2FBB0FC2}"/>
    <pc:docChg chg="undo custSel modSld">
      <pc:chgData name="Lisa Skutin" userId="e4239b0f-56d2-4be1-8616-e7789551b35a" providerId="ADAL" clId="{AA2E75D5-7BBB-435C-A2CA-3EFB2FBB0FC2}" dt="2023-12-21T07:54:58.762" v="45" actId="20577"/>
      <pc:docMkLst>
        <pc:docMk/>
      </pc:docMkLst>
      <pc:sldChg chg="modSp mod">
        <pc:chgData name="Lisa Skutin" userId="e4239b0f-56d2-4be1-8616-e7789551b35a" providerId="ADAL" clId="{AA2E75D5-7BBB-435C-A2CA-3EFB2FBB0FC2}" dt="2023-12-21T07:50:57.879" v="0" actId="2711"/>
        <pc:sldMkLst>
          <pc:docMk/>
          <pc:sldMk cId="3912280063" sldId="257"/>
        </pc:sldMkLst>
        <pc:spChg chg="mod">
          <ac:chgData name="Lisa Skutin" userId="e4239b0f-56d2-4be1-8616-e7789551b35a" providerId="ADAL" clId="{AA2E75D5-7BBB-435C-A2CA-3EFB2FBB0FC2}" dt="2023-12-21T07:50:57.879" v="0" actId="2711"/>
          <ac:spMkLst>
            <pc:docMk/>
            <pc:sldMk cId="3912280063" sldId="257"/>
            <ac:spMk id="3" creationId="{F3981271-8F15-6B38-1134-BB7DFB67E3F7}"/>
          </ac:spMkLst>
        </pc:spChg>
      </pc:sldChg>
      <pc:sldChg chg="modSp mod">
        <pc:chgData name="Lisa Skutin" userId="e4239b0f-56d2-4be1-8616-e7789551b35a" providerId="ADAL" clId="{AA2E75D5-7BBB-435C-A2CA-3EFB2FBB0FC2}" dt="2023-12-21T07:51:27.255" v="4" actId="1076"/>
        <pc:sldMkLst>
          <pc:docMk/>
          <pc:sldMk cId="1950647711" sldId="258"/>
        </pc:sldMkLst>
        <pc:spChg chg="mod">
          <ac:chgData name="Lisa Skutin" userId="e4239b0f-56d2-4be1-8616-e7789551b35a" providerId="ADAL" clId="{AA2E75D5-7BBB-435C-A2CA-3EFB2FBB0FC2}" dt="2023-12-21T07:51:27.255" v="4" actId="1076"/>
          <ac:spMkLst>
            <pc:docMk/>
            <pc:sldMk cId="1950647711" sldId="258"/>
            <ac:spMk id="4" creationId="{981D591A-4462-4993-D0A3-1CCEA6D7768C}"/>
          </ac:spMkLst>
        </pc:spChg>
      </pc:sldChg>
      <pc:sldChg chg="modSp mod">
        <pc:chgData name="Lisa Skutin" userId="e4239b0f-56d2-4be1-8616-e7789551b35a" providerId="ADAL" clId="{AA2E75D5-7BBB-435C-A2CA-3EFB2FBB0FC2}" dt="2023-12-21T07:51:33.469" v="5" actId="120"/>
        <pc:sldMkLst>
          <pc:docMk/>
          <pc:sldMk cId="3614553409" sldId="259"/>
        </pc:sldMkLst>
        <pc:spChg chg="mod">
          <ac:chgData name="Lisa Skutin" userId="e4239b0f-56d2-4be1-8616-e7789551b35a" providerId="ADAL" clId="{AA2E75D5-7BBB-435C-A2CA-3EFB2FBB0FC2}" dt="2023-12-21T07:51:33.469" v="5" actId="120"/>
          <ac:spMkLst>
            <pc:docMk/>
            <pc:sldMk cId="3614553409" sldId="259"/>
            <ac:spMk id="3" creationId="{B2B678E0-8981-6EBF-2CF2-AB29E559917E}"/>
          </ac:spMkLst>
        </pc:spChg>
      </pc:sldChg>
      <pc:sldChg chg="modSp mod">
        <pc:chgData name="Lisa Skutin" userId="e4239b0f-56d2-4be1-8616-e7789551b35a" providerId="ADAL" clId="{AA2E75D5-7BBB-435C-A2CA-3EFB2FBB0FC2}" dt="2023-12-21T07:51:59.496" v="7" actId="20577"/>
        <pc:sldMkLst>
          <pc:docMk/>
          <pc:sldMk cId="3922066546" sldId="261"/>
        </pc:sldMkLst>
        <pc:spChg chg="mod">
          <ac:chgData name="Lisa Skutin" userId="e4239b0f-56d2-4be1-8616-e7789551b35a" providerId="ADAL" clId="{AA2E75D5-7BBB-435C-A2CA-3EFB2FBB0FC2}" dt="2023-12-21T07:51:59.496" v="7" actId="20577"/>
          <ac:spMkLst>
            <pc:docMk/>
            <pc:sldMk cId="3922066546" sldId="261"/>
            <ac:spMk id="3" creationId="{FC1248B1-C959-F4EF-35AB-CEBC3F7A1D19}"/>
          </ac:spMkLst>
        </pc:spChg>
      </pc:sldChg>
      <pc:sldChg chg="modSp mod">
        <pc:chgData name="Lisa Skutin" userId="e4239b0f-56d2-4be1-8616-e7789551b35a" providerId="ADAL" clId="{AA2E75D5-7BBB-435C-A2CA-3EFB2FBB0FC2}" dt="2023-12-21T07:52:34.468" v="12" actId="14100"/>
        <pc:sldMkLst>
          <pc:docMk/>
          <pc:sldMk cId="1363816316" sldId="262"/>
        </pc:sldMkLst>
        <pc:spChg chg="mod">
          <ac:chgData name="Lisa Skutin" userId="e4239b0f-56d2-4be1-8616-e7789551b35a" providerId="ADAL" clId="{AA2E75D5-7BBB-435C-A2CA-3EFB2FBB0FC2}" dt="2023-12-21T07:52:34.468" v="12" actId="14100"/>
          <ac:spMkLst>
            <pc:docMk/>
            <pc:sldMk cId="1363816316" sldId="262"/>
            <ac:spMk id="3" creationId="{E9068CB1-A669-B7BE-AB31-554F36B1E712}"/>
          </ac:spMkLst>
        </pc:spChg>
        <pc:spChg chg="mod">
          <ac:chgData name="Lisa Skutin" userId="e4239b0f-56d2-4be1-8616-e7789551b35a" providerId="ADAL" clId="{AA2E75D5-7BBB-435C-A2CA-3EFB2FBB0FC2}" dt="2023-12-21T07:52:28.782" v="11" actId="14100"/>
          <ac:spMkLst>
            <pc:docMk/>
            <pc:sldMk cId="1363816316" sldId="262"/>
            <ac:spMk id="4" creationId="{D6605701-4C9B-D25E-E2D1-71A0B39E2CA3}"/>
          </ac:spMkLst>
        </pc:spChg>
      </pc:sldChg>
      <pc:sldChg chg="modSp mod">
        <pc:chgData name="Lisa Skutin" userId="e4239b0f-56d2-4be1-8616-e7789551b35a" providerId="ADAL" clId="{AA2E75D5-7BBB-435C-A2CA-3EFB2FBB0FC2}" dt="2023-12-21T07:52:47.748" v="13" actId="2711"/>
        <pc:sldMkLst>
          <pc:docMk/>
          <pc:sldMk cId="286583653" sldId="264"/>
        </pc:sldMkLst>
        <pc:spChg chg="mod">
          <ac:chgData name="Lisa Skutin" userId="e4239b0f-56d2-4be1-8616-e7789551b35a" providerId="ADAL" clId="{AA2E75D5-7BBB-435C-A2CA-3EFB2FBB0FC2}" dt="2023-12-21T07:52:47.748" v="13" actId="2711"/>
          <ac:spMkLst>
            <pc:docMk/>
            <pc:sldMk cId="286583653" sldId="264"/>
            <ac:spMk id="3" creationId="{92E7ABCD-09B3-5881-6AE7-E185F4E2D3F3}"/>
          </ac:spMkLst>
        </pc:spChg>
      </pc:sldChg>
      <pc:sldChg chg="modSp mod">
        <pc:chgData name="Lisa Skutin" userId="e4239b0f-56d2-4be1-8616-e7789551b35a" providerId="ADAL" clId="{AA2E75D5-7BBB-435C-A2CA-3EFB2FBB0FC2}" dt="2023-12-21T07:53:13.374" v="25" actId="1076"/>
        <pc:sldMkLst>
          <pc:docMk/>
          <pc:sldMk cId="3132369600" sldId="265"/>
        </pc:sldMkLst>
        <pc:spChg chg="mod">
          <ac:chgData name="Lisa Skutin" userId="e4239b0f-56d2-4be1-8616-e7789551b35a" providerId="ADAL" clId="{AA2E75D5-7BBB-435C-A2CA-3EFB2FBB0FC2}" dt="2023-12-21T07:53:13.374" v="25" actId="1076"/>
          <ac:spMkLst>
            <pc:docMk/>
            <pc:sldMk cId="3132369600" sldId="265"/>
            <ac:spMk id="3" creationId="{3524DCDE-288B-FC2F-7886-119201882FE2}"/>
          </ac:spMkLst>
        </pc:spChg>
      </pc:sldChg>
      <pc:sldChg chg="modSp mod">
        <pc:chgData name="Lisa Skutin" userId="e4239b0f-56d2-4be1-8616-e7789551b35a" providerId="ADAL" clId="{AA2E75D5-7BBB-435C-A2CA-3EFB2FBB0FC2}" dt="2023-12-21T07:53:48.825" v="34" actId="12"/>
        <pc:sldMkLst>
          <pc:docMk/>
          <pc:sldMk cId="2429105629" sldId="267"/>
        </pc:sldMkLst>
        <pc:spChg chg="mod">
          <ac:chgData name="Lisa Skutin" userId="e4239b0f-56d2-4be1-8616-e7789551b35a" providerId="ADAL" clId="{AA2E75D5-7BBB-435C-A2CA-3EFB2FBB0FC2}" dt="2023-12-21T07:53:48.825" v="34" actId="12"/>
          <ac:spMkLst>
            <pc:docMk/>
            <pc:sldMk cId="2429105629" sldId="267"/>
            <ac:spMk id="3" creationId="{0F8E1E16-1326-C24E-7816-0F453750B3DC}"/>
          </ac:spMkLst>
        </pc:spChg>
      </pc:sldChg>
      <pc:sldChg chg="modSp mod">
        <pc:chgData name="Lisa Skutin" userId="e4239b0f-56d2-4be1-8616-e7789551b35a" providerId="ADAL" clId="{AA2E75D5-7BBB-435C-A2CA-3EFB2FBB0FC2}" dt="2023-12-21T07:54:58.762" v="45" actId="20577"/>
        <pc:sldMkLst>
          <pc:docMk/>
          <pc:sldMk cId="3064226615" sldId="271"/>
        </pc:sldMkLst>
        <pc:spChg chg="mod">
          <ac:chgData name="Lisa Skutin" userId="e4239b0f-56d2-4be1-8616-e7789551b35a" providerId="ADAL" clId="{AA2E75D5-7BBB-435C-A2CA-3EFB2FBB0FC2}" dt="2023-12-21T07:54:58.762" v="45" actId="20577"/>
          <ac:spMkLst>
            <pc:docMk/>
            <pc:sldMk cId="3064226615" sldId="271"/>
            <ac:spMk id="3" creationId="{22955645-565A-5952-92AA-510D0E63B356}"/>
          </ac:spMkLst>
        </pc:spChg>
      </pc:sldChg>
      <pc:sldChg chg="modSp mod">
        <pc:chgData name="Lisa Skutin" userId="e4239b0f-56d2-4be1-8616-e7789551b35a" providerId="ADAL" clId="{AA2E75D5-7BBB-435C-A2CA-3EFB2FBB0FC2}" dt="2023-12-21T07:51:08.414" v="2" actId="2711"/>
        <pc:sldMkLst>
          <pc:docMk/>
          <pc:sldMk cId="1836254438" sldId="273"/>
        </pc:sldMkLst>
        <pc:spChg chg="mod">
          <ac:chgData name="Lisa Skutin" userId="e4239b0f-56d2-4be1-8616-e7789551b35a" providerId="ADAL" clId="{AA2E75D5-7BBB-435C-A2CA-3EFB2FBB0FC2}" dt="2023-12-21T07:51:08.414" v="2" actId="2711"/>
          <ac:spMkLst>
            <pc:docMk/>
            <pc:sldMk cId="1836254438" sldId="273"/>
            <ac:spMk id="4" creationId="{08E26145-FA77-CE66-3538-314115424FD4}"/>
          </ac:spMkLst>
        </pc:spChg>
      </pc:sldChg>
      <pc:sldChg chg="modSp mod">
        <pc:chgData name="Lisa Skutin" userId="e4239b0f-56d2-4be1-8616-e7789551b35a" providerId="ADAL" clId="{AA2E75D5-7BBB-435C-A2CA-3EFB2FBB0FC2}" dt="2023-12-21T07:52:14.242" v="9" actId="6549"/>
        <pc:sldMkLst>
          <pc:docMk/>
          <pc:sldMk cId="2015241543" sldId="292"/>
        </pc:sldMkLst>
        <pc:spChg chg="mod">
          <ac:chgData name="Lisa Skutin" userId="e4239b0f-56d2-4be1-8616-e7789551b35a" providerId="ADAL" clId="{AA2E75D5-7BBB-435C-A2CA-3EFB2FBB0FC2}" dt="2023-12-21T07:52:14.242" v="9" actId="6549"/>
          <ac:spMkLst>
            <pc:docMk/>
            <pc:sldMk cId="2015241543" sldId="292"/>
            <ac:spMk id="3" creationId="{C010E80C-08CA-92CE-2036-0BA6F6D34402}"/>
          </ac:spMkLst>
        </pc:spChg>
        <pc:spChg chg="mod">
          <ac:chgData name="Lisa Skutin" userId="e4239b0f-56d2-4be1-8616-e7789551b35a" providerId="ADAL" clId="{AA2E75D5-7BBB-435C-A2CA-3EFB2FBB0FC2}" dt="2023-12-21T07:52:07.452" v="8" actId="14100"/>
          <ac:spMkLst>
            <pc:docMk/>
            <pc:sldMk cId="2015241543" sldId="292"/>
            <ac:spMk id="6" creationId="{683F6793-CA0E-D19D-B8C6-A92BBD4E4FF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3A70D-232C-4944-92D3-C9A0DABFFE63}" type="datetimeFigureOut">
              <a:rPr lang="sv-SE" smtClean="0"/>
              <a:t>2023-12-20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DD03-7F4E-4FC6-B624-CD27788669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4645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F5C4C6-BE63-A6A8-2C81-ACF517D71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D2E952B-2631-3593-70B6-FE8330F0C8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30C6EC-2015-ED87-3D8B-18417C68E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8830-74E6-43E8-A98D-DAFBECE8E00E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9793E3-A9CA-65B3-C8B9-EC2AD7938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9C54A42-8A9A-1F76-9715-E38FEE3C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777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BE9952-272A-0058-2910-08634EC9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84B4DDB-B915-7E6A-EDC3-48D73B693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24D3719-6571-C9F1-C7FF-8023C4154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E822-0084-40AF-85D9-38A9F392E2D6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534C7E-CB2A-D207-38C3-3B1470519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422208-3E90-7EF2-E1D2-32E8BB67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44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71243EC-F417-0D38-9EEC-CA62172CC0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3A915A4-F1B2-79C1-1999-E52590BBB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19B98A-10F0-1C97-B99C-8A8D4F1F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9D2B-813F-4806-8827-DC5D17FC322F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EDF516-B659-6E07-104E-5047A605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B6F7604-CE1C-2A12-1AD8-FF7B4CE28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151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B0EDB-9525-4DEC-42E2-5F3DBB48B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34B17A-F056-344B-73B6-98DA82FD0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C86F150-910F-9817-9A10-A4821100A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9342B-DE15-49F9-B2CB-4138546BED12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C951E5-5FE6-0649-D180-5330541D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731F755-5013-59FF-7DFD-F321F1FB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367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24DB4F-D1E5-4E3F-DDC3-AB09C1C8C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D6CDF79-FCA5-B592-F14D-A4CC147BE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F27B88C-EF61-B2E1-2AAD-14656B575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007B6-3807-4B8F-B47B-9000764866C7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4B8B29-F4EB-4D5A-184A-CBA21F6B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430DA3-BA05-EDDF-67CF-BA6734F95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5384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E03CA0-2C71-0087-5C43-E1F3915E9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B5D57C-6574-680C-6498-E3075442F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6F81343-6F2B-1E14-D8E5-1C0BD3DEA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4D1D043-8C06-DA8F-786B-961D8413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F270F-0797-4C75-8242-C6CFE6114AB9}" type="datetime1">
              <a:rPr lang="sv-SE" smtClean="0"/>
              <a:t>2023-12-20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25BCFAB-6DF1-83D7-D482-F481054A4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A91EC18-02C1-047C-5AA5-A7DA3D6BB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720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F9AAED-1B1F-F480-73FC-8AB73C49A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DC6A268-9284-9635-8F48-DA3A95C29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5F8824F-A118-14D1-40B3-003A3E961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21FAB50-DA7E-A9A8-EA4C-A32B35816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295C511-6D71-73D7-15E7-59C5B4822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6318094-05FD-F87F-BA19-5C2929AB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82278-95E4-4D65-9365-0CAD7D66FE6E}" type="datetime1">
              <a:rPr lang="sv-SE" smtClean="0"/>
              <a:t>2023-12-20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C2DB44F-29EE-C68D-D044-6017BD13E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169A593-809E-C751-8564-C277D8908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765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0ACE56-A407-1DBF-6FC5-1E6AB338B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A70235A-59BE-36C7-2C5D-245461DA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75A73-B2F1-407C-B033-9314F87A9CB0}" type="datetime1">
              <a:rPr lang="sv-SE" smtClean="0"/>
              <a:t>2023-12-20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912168-4C97-F369-7EA4-D2C26E921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7D1A70-6A80-6CE1-8295-535BF59F3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07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F65A100-F694-2FA3-05F4-B1C32DA6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CA24-5F88-4932-AC64-CA90F7BF0FA3}" type="datetime1">
              <a:rPr lang="sv-SE" smtClean="0"/>
              <a:t>2023-12-20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B048786-5C14-AB3E-CB63-3224175B9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0F31A5F-CF7A-395F-A35D-D21529EB3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43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CAABFF-1E3E-455E-16E6-ACC5E6CA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2071FF-C387-03D6-A4E5-92F68A1E6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9A33B2-E4B3-CA84-1FBF-0F5993300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0DFA559-B2E8-D052-8B43-23E74382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03A4-B4F5-4A42-B1BA-A1B663A12EF7}" type="datetime1">
              <a:rPr lang="sv-SE" smtClean="0"/>
              <a:t>2023-12-20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713C73E-4CE6-27B1-D59E-5D34DB7CB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3FFE5A4-8544-CB57-1DC0-DD2FB4053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536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C30750-CF83-AE6A-CB8F-444F136D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1DACA0C-3E9A-532A-1F66-440151DA38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D50E72-0955-343A-C24C-2F78F6CBE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A0C48E-E8C2-D6FD-6898-62599E90B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D42D-580C-4072-979E-EDD5499695E7}" type="datetime1">
              <a:rPr lang="sv-SE" smtClean="0"/>
              <a:t>2023-12-20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E3DD9C1-48EE-8B59-306A-42B43691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5EF7C4-9598-5D8D-78B7-5ABD0798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450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3D4D069-7A4A-56CE-15E1-AB46C2AF6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8C2FFE-9EFC-6C90-32B5-36BCF376B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232A97-9A24-2CAD-70D0-DCF14779A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93436E-FA54-4727-803C-83975600774F}" type="datetime1">
              <a:rPr lang="sv-SE" smtClean="0"/>
              <a:t>2023-12-20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23CB5F8-1100-9585-D5B8-EF457DBB22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5AD8B4-2458-BF24-2038-81D7522361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32B18C-DB50-4C26-9A01-B765B83268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643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EAA62811-8084-CD35-3D27-903EDC1C04B8}"/>
              </a:ext>
            </a:extLst>
          </p:cNvPr>
          <p:cNvSpPr txBox="1"/>
          <p:nvPr/>
        </p:nvSpPr>
        <p:spPr>
          <a:xfrm>
            <a:off x="3045069" y="669979"/>
            <a:ext cx="610186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sv-SE" sz="24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Georgia" panose="02040502050405020303" pitchFamily="18" charset="0"/>
              </a:rPr>
              <a:t>Connect för Familjehemsföräldrar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spcBef>
                <a:spcPts val="2400"/>
              </a:spcBef>
            </a:pPr>
            <a:r>
              <a:rPr lang="sv-SE" sz="24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Georgia" panose="02040502050405020303" pitchFamily="18" charset="0"/>
              </a:rPr>
              <a:t>Princip 3 -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>
              <a:spcBef>
                <a:spcPts val="2400"/>
              </a:spcBef>
            </a:pPr>
            <a:r>
              <a:rPr lang="sv-SE" sz="24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Georgia" panose="02040502050405020303" pitchFamily="18" charset="0"/>
              </a:rPr>
              <a:t>Konflikt är en del av anknytningen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Bild 2">
            <a:extLst>
              <a:ext uri="{FF2B5EF4-FFF2-40B4-BE49-F238E27FC236}">
                <a16:creationId xmlns:a16="http://schemas.microsoft.com/office/drawing/2014/main" id="{E3C5EFD9-7408-B1EB-7136-D796F812B1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6" y="2966650"/>
            <a:ext cx="3362325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F3FDC11-A0F3-CC7E-E671-967EED8E9000}"/>
              </a:ext>
            </a:extLst>
          </p:cNvPr>
          <p:cNvSpPr txBox="1"/>
          <p:nvPr/>
        </p:nvSpPr>
        <p:spPr>
          <a:xfrm>
            <a:off x="2101513" y="4840338"/>
            <a:ext cx="798896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Konflikt ingår i alla relationer och i all anknytning. Om man hanterar och förstår konflikter konstruktivt kan de ge nya möjligheter till förståelse, samhörighet och utveckling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76BB8941-1B46-8689-B024-9872C392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395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010E80C-08CA-92CE-2036-0BA6F6D34402}"/>
              </a:ext>
            </a:extLst>
          </p:cNvPr>
          <p:cNvSpPr txBox="1"/>
          <p:nvPr/>
        </p:nvSpPr>
        <p:spPr>
          <a:xfrm>
            <a:off x="1026695" y="1191326"/>
            <a:ext cx="784459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Reflektionsfrågor efter rollspel 1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3F153FF3-A8D5-05B2-D999-06CF1F189888}"/>
              </a:ext>
            </a:extLst>
          </p:cNvPr>
          <p:cNvSpPr txBox="1"/>
          <p:nvPr/>
        </p:nvSpPr>
        <p:spPr>
          <a:xfrm>
            <a:off x="1026695" y="230675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Vad kände och tänkte barnet?</a:t>
            </a:r>
            <a:endParaRPr lang="sv-SE"/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683F6793-CA0E-D19D-B8C6-A92BBD4E4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695" y="2759978"/>
            <a:ext cx="9702824" cy="30964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D5FFF6F-D3D6-60F7-8A1F-726FA4559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5241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EDE51BB5-DBA5-07A5-0EBD-BB1399ACEFC9}"/>
              </a:ext>
            </a:extLst>
          </p:cNvPr>
          <p:cNvSpPr txBox="1"/>
          <p:nvPr/>
        </p:nvSpPr>
        <p:spPr>
          <a:xfrm>
            <a:off x="288758" y="526703"/>
            <a:ext cx="107963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Vad kände </a:t>
            </a:r>
            <a:r>
              <a:rPr lang="sv-SE"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och tänkte familjehems</a:t>
            </a: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föräldern?</a:t>
            </a:r>
            <a:endParaRPr lang="sv-SE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F5F55681-E2EE-16D2-3613-98D219902F68}"/>
              </a:ext>
            </a:extLst>
          </p:cNvPr>
          <p:cNvSpPr txBox="1"/>
          <p:nvPr/>
        </p:nvSpPr>
        <p:spPr>
          <a:xfrm>
            <a:off x="196480" y="3501179"/>
            <a:ext cx="9501194" cy="1051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sv-SE" sz="180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Vilka anknytningsbehov tror ni att barnet försökte förmedla genom sitt beteende? (</a:t>
            </a:r>
            <a:r>
              <a:rPr lang="sv-SE" sz="1800" i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Ha gärna listan med anknytningsbehov tillgänglig)</a:t>
            </a:r>
            <a:endParaRPr lang="sv-SE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SE"/>
          </a:p>
        </p:txBody>
      </p:sp>
      <p:sp>
        <p:nvSpPr>
          <p:cNvPr id="14" name="Textruta 2">
            <a:extLst>
              <a:ext uri="{FF2B5EF4-FFF2-40B4-BE49-F238E27FC236}">
                <a16:creationId xmlns:a16="http://schemas.microsoft.com/office/drawing/2014/main" id="{A75880FF-AD82-EAAF-117F-E349EC6ED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58" y="1080791"/>
            <a:ext cx="10437461" cy="19370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15" name="Textruta 2">
            <a:extLst>
              <a:ext uri="{FF2B5EF4-FFF2-40B4-BE49-F238E27FC236}">
                <a16:creationId xmlns:a16="http://schemas.microsoft.com/office/drawing/2014/main" id="{6DFC84A5-3988-F1BA-787F-7EB312994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758" y="4315326"/>
            <a:ext cx="10437461" cy="23763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7CCA9AD0-F324-57EE-3F79-2AEAB4711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987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E9068CB1-A669-B7BE-AB31-554F36B1E712}"/>
              </a:ext>
            </a:extLst>
          </p:cNvPr>
          <p:cNvSpPr txBox="1"/>
          <p:nvPr/>
        </p:nvSpPr>
        <p:spPr>
          <a:xfrm>
            <a:off x="371213" y="733847"/>
            <a:ext cx="105931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- Vad tror ni kan ha hänt när barnet uttryckt sina anknytningsbehov i sina tidigare hem?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extruta 2">
            <a:extLst>
              <a:ext uri="{FF2B5EF4-FFF2-40B4-BE49-F238E27FC236}">
                <a16:creationId xmlns:a16="http://schemas.microsoft.com/office/drawing/2014/main" id="{D6605701-4C9B-D25E-E2D1-71A0B39E2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13" y="1880753"/>
            <a:ext cx="10173748" cy="40838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</a:p>
          <a:p>
            <a:pPr marL="457200" indent="-228600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</a:pPr>
            <a:r>
              <a:rPr lang="sv-SE" sz="1500">
                <a:solidFill>
                  <a:srgbClr val="595959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</a:t>
            </a:r>
            <a:endParaRPr lang="sv-SE" sz="1500">
              <a:solidFill>
                <a:srgbClr val="595959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548A4F-5BEA-8279-900B-EED67FF4E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3816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45CA701C-72A6-2037-0123-F61A33C0510A}"/>
              </a:ext>
            </a:extLst>
          </p:cNvPr>
          <p:cNvSpPr txBox="1"/>
          <p:nvPr/>
        </p:nvSpPr>
        <p:spPr>
          <a:xfrm>
            <a:off x="1026695" y="1402337"/>
            <a:ext cx="9737558" cy="2949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800" b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Muntliga reflektionsfrågor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Det här var en konflikt med starka känslor. Tycker ni att familjehemsföräldern kunde ta ett steg tillbaka och reflektera över barnets anknytningsbehov?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Tror ni att familjehemsföräldern funderade över vilken betydelse barnets tidigare erfarenheter – anknytningsbagaget - hade i den här konflikten?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tror ni hände med deras relation?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AE8066B-1258-1842-E21A-A2A757BE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9120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2BB8575-A61A-DBFE-EE56-8BB4D06CA507}"/>
              </a:ext>
            </a:extLst>
          </p:cNvPr>
          <p:cNvSpPr txBox="1"/>
          <p:nvPr/>
        </p:nvSpPr>
        <p:spPr>
          <a:xfrm>
            <a:off x="2855494" y="904907"/>
            <a:ext cx="6096000" cy="155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kern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Förbered er för rollspel 2</a:t>
            </a:r>
            <a:endParaRPr lang="sv-SE" sz="2000" b="1" kern="0">
              <a:effectLst/>
              <a:latin typeface="Calibri" panose="020F0502020204030204" pitchFamily="34" charset="0"/>
            </a:endParaRPr>
          </a:p>
          <a:p>
            <a:pPr algn="ctr"/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stänga sina kameror och mikrofoner så att de bara ser gruppledarna på skärmen.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1F22-D287-F4AC-767F-23523EE4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81" y="2695575"/>
            <a:ext cx="1419225" cy="146685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9E76E55-0245-B645-2F18-0B9086E729AA}"/>
              </a:ext>
            </a:extLst>
          </p:cNvPr>
          <p:cNvSpPr txBox="1"/>
          <p:nvPr/>
        </p:nvSpPr>
        <p:spPr>
          <a:xfrm>
            <a:off x="2679031" y="4606314"/>
            <a:ext cx="6096000" cy="1346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sätta på sina kameror och mikrofoner igen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indent="457200" algn="ctr"/>
            <a:r>
              <a:rPr lang="sv-SE" sz="18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Hörde och såg ni rollspelet tydligt?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91C49CD-A8CD-01EE-7096-B0692B3B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6917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92E7ABCD-09B3-5881-6AE7-E185F4E2D3F3}"/>
              </a:ext>
            </a:extLst>
          </p:cNvPr>
          <p:cNvSpPr txBox="1"/>
          <p:nvPr/>
        </p:nvSpPr>
        <p:spPr>
          <a:xfrm>
            <a:off x="3047301" y="1197152"/>
            <a:ext cx="6306424" cy="4160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2000" b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Muntliga Reflektionsfrågor efter rollspel 2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kände och tänkte barnet?</a:t>
            </a:r>
            <a:endParaRPr lang="sv-SE" sz="2400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24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kände och tänkte familjehemsföräldern?</a:t>
            </a:r>
            <a:endParaRPr lang="sv-SE" sz="2400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24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Vilka anknytningsbehov tror ni att barnet försökte förmedla genom sitt beteende?</a:t>
            </a:r>
            <a:endParaRPr lang="sv-SE" sz="2400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4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tror ni hände med deras relation?</a:t>
            </a:r>
            <a:endParaRPr lang="sv-SE" sz="2400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6B709D-6C40-8CA1-4BEA-E0694CAA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83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3524DCDE-288B-FC2F-7886-119201882FE2}"/>
              </a:ext>
            </a:extLst>
          </p:cNvPr>
          <p:cNvSpPr txBox="1"/>
          <p:nvPr/>
        </p:nvSpPr>
        <p:spPr>
          <a:xfrm>
            <a:off x="419450" y="305068"/>
            <a:ext cx="7204046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CA" sz="2200" b="1" kern="0" err="1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Att</a:t>
            </a:r>
            <a:r>
              <a:rPr lang="en-CA" sz="2200" b="1" kern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en-CA" sz="2200" b="1" kern="0" err="1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fastna</a:t>
            </a:r>
            <a:r>
              <a:rPr lang="en-CA" sz="2200" b="1" kern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 i </a:t>
            </a:r>
            <a:r>
              <a:rPr lang="en-CA" sz="2200" b="1" kern="0" err="1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konfliktmönster</a:t>
            </a:r>
            <a:endParaRPr lang="sv-SE" sz="2700" b="1" kern="0">
              <a:effectLst/>
              <a:latin typeface="Calibri" panose="020F0502020204030204" pitchFamily="34" charset="0"/>
            </a:endParaRPr>
          </a:p>
          <a:p>
            <a:r>
              <a:rPr lang="en-CA" sz="2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- Har ni märkt hur vi ibland fastnar i mönster av konflikt med andra?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Det är svårt att uppmärksamma vad den andra säger när man är i konflikt. </a:t>
            </a:r>
          </a:p>
          <a:p>
            <a:pPr lvl="1">
              <a:spcAft>
                <a:spcPts val="1000"/>
              </a:spcAft>
            </a:pP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Hårda ord kan sägas både av ungdomen och föräldern. </a:t>
            </a:r>
          </a:p>
          <a:p>
            <a:pPr lvl="1">
              <a:spcAft>
                <a:spcPts val="1000"/>
              </a:spcAft>
            </a:pP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Det är som en film som upprepas om och om igen.</a:t>
            </a:r>
          </a:p>
          <a:p>
            <a:pPr lvl="1">
              <a:spcAft>
                <a:spcPts val="1000"/>
              </a:spcAft>
            </a:pP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en-CA">
                <a:latin typeface="Verdana" panose="020B0604030504040204" pitchFamily="34" charset="0"/>
                <a:ea typeface="Verdana" panose="020B0604030504040204" pitchFamily="34" charset="0"/>
              </a:rPr>
              <a:t>Det </a:t>
            </a:r>
            <a:r>
              <a:rPr lang="en-CA" err="1"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  <a:r>
              <a:rPr lang="en-CA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kadar</a:t>
            </a:r>
            <a:r>
              <a:rPr lang="en-CA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n-CA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försämrar</a:t>
            </a:r>
            <a:r>
              <a:rPr lang="en-CA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CA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relationen</a:t>
            </a:r>
            <a:r>
              <a:rPr lang="en-CA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lvl="1">
              <a:spcAft>
                <a:spcPts val="1000"/>
              </a:spcAft>
            </a:pP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 kan sluta med att vi känner oss sårade, arga och maktlösa. 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4" name="image11.png">
            <a:extLst>
              <a:ext uri="{FF2B5EF4-FFF2-40B4-BE49-F238E27FC236}">
                <a16:creationId xmlns:a16="http://schemas.microsoft.com/office/drawing/2014/main" id="{CA33B233-FBFF-8A25-E095-F095D17AAE2E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094157" y="2832316"/>
            <a:ext cx="1941195" cy="1556385"/>
          </a:xfrm>
          <a:prstGeom prst="rect">
            <a:avLst/>
          </a:prstGeom>
          <a:ln/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B366DA-E254-BB20-C550-369F76DB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2369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AC86605F-C545-7F39-7D6A-CEBC6FF2311D}"/>
              </a:ext>
            </a:extLst>
          </p:cNvPr>
          <p:cNvSpPr txBox="1"/>
          <p:nvPr/>
        </p:nvSpPr>
        <p:spPr>
          <a:xfrm>
            <a:off x="939566" y="285574"/>
            <a:ext cx="9764785" cy="58734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v-SE" sz="2000" b="1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 Reflektionsövning: </a:t>
            </a:r>
            <a:r>
              <a:rPr lang="sv-SE" sz="2000" b="1" i="1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Kommunikationsmissar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spcBef>
                <a:spcPts val="1000"/>
              </a:spcBef>
              <a:spcAft>
                <a:spcPts val="1000"/>
              </a:spcAft>
            </a:pPr>
            <a:r>
              <a:rPr lang="sv-SE" sz="2400">
                <a:solidFill>
                  <a:srgbClr val="C0504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Bef>
                <a:spcPts val="1000"/>
              </a:spcBef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tror ni att era tonåringar kan höra när vi säger saker som “Kom ihåg nycklarna” eller ”Glöm inte jackan”?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Bef>
                <a:spcPts val="1000"/>
              </a:spcBef>
              <a:spcAft>
                <a:spcPts val="1000"/>
              </a:spcAft>
            </a:pPr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Varför tror ni att de tolkar när vi säger på det sättet?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är det vi hör och tänker när vi uppfattar att vi blivit missförstådda och respektlöst bemött på det här sättet?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När vi blir bemötta på det här sättet, hur kan vi tänkas reagerar tillbaka?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När vi ser en konflikt komma, vad kan vi då göra för att reagera på ett sätt som minskar konflikten och stärka vår relation?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2348A56-4EA1-8318-6CD0-4F2052C2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875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0F8E1E16-1326-C24E-7816-0F453750B3DC}"/>
              </a:ext>
            </a:extLst>
          </p:cNvPr>
          <p:cNvSpPr txBox="1"/>
          <p:nvPr/>
        </p:nvSpPr>
        <p:spPr>
          <a:xfrm>
            <a:off x="838200" y="1217562"/>
            <a:ext cx="4619621" cy="3843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b="1" err="1">
                <a:latin typeface="Verdana" panose="020B0604030504040204" pitchFamily="34" charset="0"/>
                <a:ea typeface="Verdana" panose="020B0604030504040204" pitchFamily="34" charset="0"/>
              </a:rPr>
              <a:t>Att</a:t>
            </a:r>
            <a:r>
              <a:rPr lang="en-US" b="1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err="1">
                <a:latin typeface="Verdana" panose="020B0604030504040204" pitchFamily="34" charset="0"/>
                <a:ea typeface="Verdana" panose="020B0604030504040204" pitchFamily="34" charset="0"/>
              </a:rPr>
              <a:t>h</a:t>
            </a:r>
            <a:r>
              <a:rPr lang="en-US" b="1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antera</a:t>
            </a:r>
            <a:r>
              <a:rPr lang="en-US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b="1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konflikter</a:t>
            </a:r>
            <a:r>
              <a:rPr lang="en-US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– det </a:t>
            </a:r>
            <a:r>
              <a:rPr lang="en-US" b="1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börjar</a:t>
            </a:r>
            <a:r>
              <a:rPr lang="en-US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med DIG!</a:t>
            </a:r>
          </a:p>
          <a:p>
            <a:pPr>
              <a:lnSpc>
                <a:spcPct val="90000"/>
              </a:lnSpc>
            </a:pPr>
            <a:endParaRPr lang="en-US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0050" lvl="0" indent="-285750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Vara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medveten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om era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känslor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</a:p>
          <a:p>
            <a:pPr marL="400050" lvl="0" indent="-285750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US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0050" lvl="0" indent="-285750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Ta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ett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steg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tillbaka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och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fundera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på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ditt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barn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tänker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/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känner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400050" lvl="0" indent="-285750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en-US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00050" lvl="0" indent="-285750">
              <a:lnSpc>
                <a:spcPct val="9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Var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nyfiken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och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lyssna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efter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barnets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anknytningsbehov</a:t>
            </a:r>
            <a:r>
              <a:rPr lang="en-US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 </a:t>
            </a: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2986CD1A-8C53-4A33-8959-338A1985A8AC}"/>
              </a:ext>
            </a:extLst>
          </p:cNvPr>
          <p:cNvPicPr/>
          <p:nvPr/>
        </p:nvPicPr>
        <p:blipFill rotWithShape="1">
          <a:blip r:embed="rId2"/>
          <a:srcRect l="2443" r="4066"/>
          <a:stretch/>
        </p:blipFill>
        <p:spPr>
          <a:xfrm>
            <a:off x="7323450" y="2017294"/>
            <a:ext cx="2999873" cy="342900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4BF7F4-15E0-E94F-9D5C-8B609EF92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9105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2BB8575-A61A-DBFE-EE56-8BB4D06CA507}"/>
              </a:ext>
            </a:extLst>
          </p:cNvPr>
          <p:cNvSpPr txBox="1"/>
          <p:nvPr/>
        </p:nvSpPr>
        <p:spPr>
          <a:xfrm>
            <a:off x="2855494" y="904907"/>
            <a:ext cx="6096000" cy="155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kern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Förbered er för rekonstruerat rollspel</a:t>
            </a:r>
            <a:endParaRPr lang="sv-SE" sz="2000" b="1" kern="0">
              <a:effectLst/>
              <a:latin typeface="Calibri" panose="020F0502020204030204" pitchFamily="34" charset="0"/>
            </a:endParaRPr>
          </a:p>
          <a:p>
            <a:pPr algn="ctr"/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stänga sina kameror och mikrofoner så att de bara ser gruppledarna på skärmen.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1F22-D287-F4AC-767F-23523EE4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81" y="2695575"/>
            <a:ext cx="1419225" cy="146685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9E76E55-0245-B645-2F18-0B9086E729AA}"/>
              </a:ext>
            </a:extLst>
          </p:cNvPr>
          <p:cNvSpPr txBox="1"/>
          <p:nvPr/>
        </p:nvSpPr>
        <p:spPr>
          <a:xfrm>
            <a:off x="2679031" y="4606314"/>
            <a:ext cx="6096000" cy="1346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sätta på sina kameror och mikrofoner igen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indent="457200" algn="ctr"/>
            <a:r>
              <a:rPr lang="sv-SE" sz="18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Hörde och såg ni rollspelet tydligt?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09E7526-5330-AD07-268B-19076E249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55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F3981271-8F15-6B38-1134-BB7DFB67E3F7}"/>
              </a:ext>
            </a:extLst>
          </p:cNvPr>
          <p:cNvSpPr txBox="1"/>
          <p:nvPr/>
        </p:nvSpPr>
        <p:spPr>
          <a:xfrm>
            <a:off x="1074820" y="1469041"/>
            <a:ext cx="8887327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0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Agenda för idag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sv-SE" sz="2400" b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Förra veckan</a:t>
            </a:r>
          </a:p>
          <a:p>
            <a:pPr lvl="0"/>
            <a:endParaRPr lang="sv-SE" sz="18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"/>
            </a:pPr>
            <a:r>
              <a:rPr lang="sv-SE">
                <a:latin typeface="Verdana" panose="020B0604030504040204" pitchFamily="34" charset="0"/>
                <a:ea typeface="Verdana" panose="020B0604030504040204" pitchFamily="34" charset="0"/>
              </a:rPr>
              <a:t>Dagens princip</a:t>
            </a:r>
          </a:p>
          <a:p>
            <a:endParaRPr lang="sv-SE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Teoretisk genomgång</a:t>
            </a:r>
          </a:p>
          <a:p>
            <a:pPr lvl="0"/>
            <a:endParaRPr lang="sv-SE" sz="18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Aktiva övningar</a:t>
            </a:r>
          </a:p>
          <a:p>
            <a:pPr lvl="0"/>
            <a:endParaRPr lang="sv-SE" sz="18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"/>
            </a:pPr>
            <a:r>
              <a:rPr lang="sv-SE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Avslut och ta hem budskap</a:t>
            </a:r>
          </a:p>
          <a:p>
            <a:pPr algn="ctr"/>
            <a:b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v-SE" sz="2400">
                <a:solidFill>
                  <a:srgbClr val="3C78D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8CB74A2-A81E-617A-BA12-94C89E57E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280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A9D2E234-2A5C-17AF-B965-9C113740100B}"/>
              </a:ext>
            </a:extLst>
          </p:cNvPr>
          <p:cNvSpPr txBox="1"/>
          <p:nvPr/>
        </p:nvSpPr>
        <p:spPr>
          <a:xfrm>
            <a:off x="756407" y="572991"/>
            <a:ext cx="10679185" cy="5550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2000" b="1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Muntliga Reflektionsfrågor efter rekonstruerat rollspel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600">
                <a:solidFill>
                  <a:srgbClr val="C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kände och tänkte barnet? Hur förändrades det under rollspelet?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2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kände och tänkte familjehemsföräldern?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sv-SE" sz="2400">
                <a:solidFill>
                  <a:srgbClr val="6AA84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Tror ni att familjehemsföräldern var medveten om barnets anknytningsbehov</a:t>
            </a:r>
            <a:r>
              <a:rPr lang="sv-SE" sz="2400" u="none" strike="noStrike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</a:t>
            </a:r>
          </a:p>
          <a:p>
            <a:pPr marL="457200"/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Tror ni att familjehemsföräldern funderade över vilken betydelse tidigare erfarenheter hade i den här konflikten?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lade ni märke till när det gäller hur familjehemsföräldern reagerade mot barnet?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18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lade ni märke till när det gäller kroppsspråket, det föräldern sa, hur föräldern sa det?</a:t>
            </a:r>
            <a:endParaRPr lang="sv-SE" sz="24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B624DA-510C-6507-8035-3249868F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273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5FF1ECA7-E94B-8ECF-C534-36C5F924CBA9}"/>
              </a:ext>
            </a:extLst>
          </p:cNvPr>
          <p:cNvSpPr txBox="1"/>
          <p:nvPr/>
        </p:nvSpPr>
        <p:spPr>
          <a:xfrm>
            <a:off x="1475874" y="1679803"/>
            <a:ext cx="8213558" cy="28828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spcAft>
                <a:spcPts val="1000"/>
              </a:spcAft>
            </a:pPr>
            <a:r>
              <a:rPr lang="sv-SE" sz="20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Hur man säger en sak är lika viktigt som vad man säger…</a:t>
            </a:r>
            <a:r>
              <a:rPr lang="sv-SE" sz="24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457200">
              <a:spcAft>
                <a:spcPts val="1000"/>
              </a:spcAft>
            </a:pPr>
            <a:endParaRPr lang="sv-SE" sz="240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20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Tror ni att det här kan bli en annorlunda erfarenhet än vad barnet har med sig sedan tidigare? </a:t>
            </a:r>
            <a:r>
              <a:rPr lang="en-CA" sz="20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CA" sz="2000" u="none" strike="noStrike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Anknytningsbagaget</a:t>
            </a:r>
            <a:r>
              <a:rPr lang="en-CA" sz="2000" u="none" strike="noStrike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  <a:endParaRPr lang="sv-SE" sz="2000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20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pPr marL="342900" lvl="0" indent="-342900">
              <a:spcAft>
                <a:spcPts val="1000"/>
              </a:spcAft>
              <a:buFont typeface="Symbol" panose="05050102010706020507" pitchFamily="18" charset="2"/>
              <a:buChar char="-"/>
            </a:pPr>
            <a:r>
              <a:rPr lang="sv-SE" sz="2000" u="none" strike="noStrike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Vad betydde det här händelseförloppet för relationen? </a:t>
            </a:r>
            <a:endParaRPr lang="sv-SE" sz="2000" u="none" strike="noStrike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10DEE42-58F2-0BFE-634A-EEA63CB7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531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6E8BFD3-6E53-ECAE-9FB5-B28A2D375ECD}"/>
              </a:ext>
            </a:extLst>
          </p:cNvPr>
          <p:cNvSpPr txBox="1"/>
          <p:nvPr/>
        </p:nvSpPr>
        <p:spPr>
          <a:xfrm>
            <a:off x="1686187" y="1792187"/>
            <a:ext cx="7455716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000" b="1" kern="0">
                <a:solidFill>
                  <a:srgbClr val="C0504D"/>
                </a:solidFill>
                <a:effectLst/>
                <a:latin typeface="Verdana" panose="020B0604030504040204" pitchFamily="34" charset="0"/>
              </a:rPr>
              <a:t>Reflektionsfrågor att fundera över hemma </a:t>
            </a:r>
            <a:endParaRPr lang="sv-SE" sz="2700" b="1" kern="0">
              <a:effectLst/>
              <a:latin typeface="Calibri" panose="020F0502020204030204" pitchFamily="34" charset="0"/>
            </a:endParaRPr>
          </a:p>
          <a:p>
            <a:r>
              <a:rPr lang="sv-SE" sz="27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v-SE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Var nyfiken på vilken betydelse konflikter har för ditt barn och hur barnets anknytningsbagage påverkar hur de reagerar i en konflikt.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85800"/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sv-SE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Fundera på vad som triggar igång konflikter med ditt barn.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2D53F80-4384-4E3E-4D95-B3B43A6D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52272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22955645-565A-5952-92AA-510D0E63B356}"/>
              </a:ext>
            </a:extLst>
          </p:cNvPr>
          <p:cNvSpPr txBox="1"/>
          <p:nvPr/>
        </p:nvSpPr>
        <p:spPr>
          <a:xfrm>
            <a:off x="1560352" y="968885"/>
            <a:ext cx="9412448" cy="4962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n-CA" sz="1800" b="1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Sammanfattning</a:t>
            </a:r>
            <a:r>
              <a:rPr lang="en-CA" sz="18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CA" sz="1800" b="1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och</a:t>
            </a:r>
            <a:r>
              <a:rPr lang="en-CA" sz="18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Ta hem </a:t>
            </a:r>
            <a:r>
              <a:rPr lang="en-CA" sz="1800" b="1" err="1">
                <a:solidFill>
                  <a:srgbClr val="4F81BD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budskap</a:t>
            </a:r>
            <a:r>
              <a:rPr lang="sv-SE" sz="18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</a:p>
          <a:p>
            <a:pPr algn="ctr" fontAlgn="base"/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en-CA" sz="180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Säkerhet</a:t>
            </a:r>
            <a:r>
              <a:rPr lang="en-CA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r>
              <a:rPr lang="en-CA" sz="180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kommer</a:t>
            </a:r>
            <a:r>
              <a:rPr lang="en-CA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r>
              <a:rPr lang="en-CA" sz="1800" err="1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först</a:t>
            </a:r>
            <a:r>
              <a:rPr lang="en-CA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.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95250" fontAlgn="base"/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Vi kan förstå konflikt men ändå sätta gränser. 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fontAlgn="base"/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Det finns många sätt att reagera på konflikter. 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fontAlgn="base"/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Börja med att ta ett steg tillbaka och tänka på barnets anknytningsbehov. 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Hur vi kommunicerar är viktigt. 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Vad vi säger och hur vi säger det.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fontAlgn="base"/>
            <a:r>
              <a:rPr lang="sv-SE" sz="1800"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 </a:t>
            </a:r>
            <a:endParaRPr lang="sv-SE" sz="105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 fontAlgn="base"/>
            <a:endParaRPr lang="sv-SE" sz="1800" b="1">
              <a:solidFill>
                <a:srgbClr val="C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1371600" fontAlgn="base"/>
            <a:endParaRPr lang="sv-SE" b="1">
              <a:solidFill>
                <a:srgbClr val="C00000"/>
              </a:solidFill>
              <a:latin typeface="Verdana" panose="020B0604030504040204" pitchFamily="34" charset="0"/>
              <a:ea typeface="Times New Roman" panose="02020603050405020304" pitchFamily="18" charset="0"/>
              <a:cs typeface="Segoe UI" panose="020B0502040204020203" pitchFamily="34" charset="0"/>
            </a:endParaRPr>
          </a:p>
          <a:p>
            <a:pPr marL="1371600" fontAlgn="base"/>
            <a:r>
              <a:rPr lang="sv-SE" sz="1800" b="1">
                <a:solidFill>
                  <a:srgbClr val="C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Leta efter tillfällen under veckan för att öva på nya sätt.</a:t>
            </a:r>
            <a:endParaRPr lang="sv-SE" sz="105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A9069A4-BEE6-8419-8E68-299F39B21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4226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3">
            <a:extLst>
              <a:ext uri="{FF2B5EF4-FFF2-40B4-BE49-F238E27FC236}">
                <a16:creationId xmlns:a16="http://schemas.microsoft.com/office/drawing/2014/main" id="{6E2E48EC-B5D4-1A5A-FB57-855BB2A577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084" y="1099544"/>
            <a:ext cx="3727769" cy="54420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08E26145-FA77-CE66-3538-314115424FD4}"/>
              </a:ext>
            </a:extLst>
          </p:cNvPr>
          <p:cNvSpPr txBox="1"/>
          <p:nvPr/>
        </p:nvSpPr>
        <p:spPr>
          <a:xfrm>
            <a:off x="564092" y="57042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err="1">
                <a:latin typeface="Verdana" panose="020B0604030504040204" pitchFamily="34" charset="0"/>
                <a:ea typeface="Verdana" panose="020B0604030504040204" pitchFamily="34" charset="0"/>
              </a:rPr>
              <a:t>Förra</a:t>
            </a:r>
            <a:r>
              <a:rPr lang="en-CA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CA" sz="180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veckan</a:t>
            </a:r>
            <a:r>
              <a:rPr lang="en-CA" sz="180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…</a:t>
            </a:r>
            <a:endParaRPr lang="sv-SE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1" name="Grupp 20">
            <a:extLst>
              <a:ext uri="{FF2B5EF4-FFF2-40B4-BE49-F238E27FC236}">
                <a16:creationId xmlns:a16="http://schemas.microsoft.com/office/drawing/2014/main" id="{F2A78A53-41B9-8EA5-D37A-142915B7C678}"/>
              </a:ext>
            </a:extLst>
          </p:cNvPr>
          <p:cNvGrpSpPr/>
          <p:nvPr/>
        </p:nvGrpSpPr>
        <p:grpSpPr>
          <a:xfrm>
            <a:off x="8268159" y="3820585"/>
            <a:ext cx="2858687" cy="2472964"/>
            <a:chOff x="2531110" y="1934845"/>
            <a:chExt cx="4797570" cy="4019550"/>
          </a:xfrm>
        </p:grpSpPr>
        <p:sp>
          <p:nvSpPr>
            <p:cNvPr id="22" name="Ellips 21">
              <a:extLst>
                <a:ext uri="{FF2B5EF4-FFF2-40B4-BE49-F238E27FC236}">
                  <a16:creationId xmlns:a16="http://schemas.microsoft.com/office/drawing/2014/main" id="{17CEB68C-95BD-254C-A575-7E917B86D293}"/>
                </a:ext>
              </a:extLst>
            </p:cNvPr>
            <p:cNvSpPr/>
            <p:nvPr/>
          </p:nvSpPr>
          <p:spPr>
            <a:xfrm>
              <a:off x="4275455" y="2484754"/>
              <a:ext cx="2952750" cy="2851151"/>
            </a:xfrm>
            <a:prstGeom prst="ellipse">
              <a:avLst/>
            </a:prstGeom>
            <a:gradFill flip="none" rotWithShape="1">
              <a:gsLst>
                <a:gs pos="0">
                  <a:srgbClr val="4F81BD">
                    <a:tint val="100000"/>
                    <a:shade val="100000"/>
                    <a:satMod val="130000"/>
                  </a:srgbClr>
                </a:gs>
                <a:gs pos="100000">
                  <a:srgbClr val="4F81BD">
                    <a:tint val="50000"/>
                    <a:shade val="100000"/>
                    <a:satMod val="350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3" name="Textruta 17">
              <a:extLst>
                <a:ext uri="{FF2B5EF4-FFF2-40B4-BE49-F238E27FC236}">
                  <a16:creationId xmlns:a16="http://schemas.microsoft.com/office/drawing/2014/main" id="{4924CCC7-8EAE-EB6D-5A1A-6D61DF9811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58479" y="3644422"/>
              <a:ext cx="2870201" cy="528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sv-SE" sz="1400" b="0" i="0" u="none" strike="noStrike" cap="none" normalizeH="0" baseline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Självständighet</a:t>
              </a:r>
              <a:endParaRPr kumimoji="0" lang="en-CA" altLang="sv-SE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Pil: nedåtböjd 23">
              <a:extLst>
                <a:ext uri="{FF2B5EF4-FFF2-40B4-BE49-F238E27FC236}">
                  <a16:creationId xmlns:a16="http://schemas.microsoft.com/office/drawing/2014/main" id="{2F460A3F-7BBF-CEFB-0601-B6114FFC4DB0}"/>
                </a:ext>
              </a:extLst>
            </p:cNvPr>
            <p:cNvSpPr/>
            <p:nvPr/>
          </p:nvSpPr>
          <p:spPr>
            <a:xfrm>
              <a:off x="2593340" y="1934845"/>
              <a:ext cx="2519680" cy="499110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5" name="Pil: vänsterböjd 24">
              <a:extLst>
                <a:ext uri="{FF2B5EF4-FFF2-40B4-BE49-F238E27FC236}">
                  <a16:creationId xmlns:a16="http://schemas.microsoft.com/office/drawing/2014/main" id="{74CAC8E8-172C-B5C7-FAEE-92A6F68D6E71}"/>
                </a:ext>
              </a:extLst>
            </p:cNvPr>
            <p:cNvSpPr/>
            <p:nvPr/>
          </p:nvSpPr>
          <p:spPr>
            <a:xfrm rot="5400000">
              <a:off x="3624262" y="4290378"/>
              <a:ext cx="570865" cy="2757170"/>
            </a:xfrm>
            <a:prstGeom prst="curvedLef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</p:grpSp>
      <p:grpSp>
        <p:nvGrpSpPr>
          <p:cNvPr id="28" name="Grupp 27">
            <a:extLst>
              <a:ext uri="{FF2B5EF4-FFF2-40B4-BE49-F238E27FC236}">
                <a16:creationId xmlns:a16="http://schemas.microsoft.com/office/drawing/2014/main" id="{1AC183E0-8CFD-216E-DEA3-B70318AF97D8}"/>
              </a:ext>
            </a:extLst>
          </p:cNvPr>
          <p:cNvGrpSpPr/>
          <p:nvPr/>
        </p:nvGrpSpPr>
        <p:grpSpPr>
          <a:xfrm>
            <a:off x="6870348" y="4068661"/>
            <a:ext cx="1759430" cy="1693910"/>
            <a:chOff x="7516535" y="4436115"/>
            <a:chExt cx="1759430" cy="1693910"/>
          </a:xfrm>
        </p:grpSpPr>
        <p:sp>
          <p:nvSpPr>
            <p:cNvPr id="26" name="Ellips 25">
              <a:extLst>
                <a:ext uri="{FF2B5EF4-FFF2-40B4-BE49-F238E27FC236}">
                  <a16:creationId xmlns:a16="http://schemas.microsoft.com/office/drawing/2014/main" id="{BAFEC174-AEBB-B69E-FD71-F44832B4D75A}"/>
                </a:ext>
              </a:extLst>
            </p:cNvPr>
            <p:cNvSpPr/>
            <p:nvPr/>
          </p:nvSpPr>
          <p:spPr>
            <a:xfrm>
              <a:off x="7516535" y="4436115"/>
              <a:ext cx="1759430" cy="169391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8100000" scaled="1"/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sv-SE"/>
            </a:p>
          </p:txBody>
        </p:sp>
        <p:sp>
          <p:nvSpPr>
            <p:cNvPr id="27" name="Textruta 17">
              <a:extLst>
                <a:ext uri="{FF2B5EF4-FFF2-40B4-BE49-F238E27FC236}">
                  <a16:creationId xmlns:a16="http://schemas.microsoft.com/office/drawing/2014/main" id="{2C7D85D4-A2C6-2098-9EE4-22B8F9AD44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35946" y="5123618"/>
              <a:ext cx="1520607" cy="325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CA" altLang="sv-SE" sz="1400" b="0" i="0" u="none" strike="noStrike" cap="none" normalizeH="0" baseline="0" err="1">
                  <a:ln>
                    <a:noFill/>
                  </a:ln>
                  <a:solidFill>
                    <a:srgbClr val="FFFFFF"/>
                  </a:solidFill>
                  <a:effectLst/>
                  <a:latin typeface="Verdana" panose="020B0604030504040204" pitchFamily="34" charset="0"/>
                  <a:ea typeface="Calibri" panose="020F0502020204030204" pitchFamily="34" charset="0"/>
                </a:rPr>
                <a:t>Samhörighet</a:t>
              </a:r>
              <a:endParaRPr kumimoji="0" lang="en-CA" altLang="sv-SE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9" name="textruta 28">
            <a:extLst>
              <a:ext uri="{FF2B5EF4-FFF2-40B4-BE49-F238E27FC236}">
                <a16:creationId xmlns:a16="http://schemas.microsoft.com/office/drawing/2014/main" id="{B6CC9CCD-996F-AAFF-DE4E-03C74EC8A65D}"/>
              </a:ext>
            </a:extLst>
          </p:cNvPr>
          <p:cNvSpPr txBox="1"/>
          <p:nvPr/>
        </p:nvSpPr>
        <p:spPr>
          <a:xfrm>
            <a:off x="7158853" y="1660389"/>
            <a:ext cx="3967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/>
              <a:t>Har någon testat att prova på ta hem – budskapet?</a:t>
            </a:r>
          </a:p>
        </p:txBody>
      </p:sp>
      <p:sp>
        <p:nvSpPr>
          <p:cNvPr id="31" name="Platshållare för bildnummer 30">
            <a:extLst>
              <a:ext uri="{FF2B5EF4-FFF2-40B4-BE49-F238E27FC236}">
                <a16:creationId xmlns:a16="http://schemas.microsoft.com/office/drawing/2014/main" id="{1FD9FA13-B006-FAC0-E2B7-DF9BC1DE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625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08E26145-FA77-CE66-3538-314115424FD4}"/>
              </a:ext>
            </a:extLst>
          </p:cNvPr>
          <p:cNvSpPr txBox="1"/>
          <p:nvPr/>
        </p:nvSpPr>
        <p:spPr>
          <a:xfrm>
            <a:off x="689927" y="5872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Den </a:t>
            </a:r>
            <a:r>
              <a:rPr lang="en-CA" sz="180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här</a:t>
            </a:r>
            <a:r>
              <a:rPr lang="en-CA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CA" sz="180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veckan</a:t>
            </a:r>
            <a:r>
              <a:rPr lang="en-CA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</a:t>
            </a:r>
            <a:endParaRPr lang="sv-SE"/>
          </a:p>
        </p:txBody>
      </p:sp>
      <p:pic>
        <p:nvPicPr>
          <p:cNvPr id="3" name="Bild 3">
            <a:extLst>
              <a:ext uri="{FF2B5EF4-FFF2-40B4-BE49-F238E27FC236}">
                <a16:creationId xmlns:a16="http://schemas.microsoft.com/office/drawing/2014/main" id="{ED71BD72-43A3-B58B-9B8D-95917C94CA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04"/>
          <a:stretch/>
        </p:blipFill>
        <p:spPr bwMode="auto">
          <a:xfrm>
            <a:off x="3581401" y="231775"/>
            <a:ext cx="5350221" cy="60390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E93638-E2E9-4E44-3423-2FE73A843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98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981D591A-4462-4993-D0A3-1CCEA6D7768C}"/>
              </a:ext>
            </a:extLst>
          </p:cNvPr>
          <p:cNvSpPr txBox="1"/>
          <p:nvPr/>
        </p:nvSpPr>
        <p:spPr>
          <a:xfrm>
            <a:off x="696286" y="541678"/>
            <a:ext cx="1036040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22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Från konflikt till anknytning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2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När det uppstår obalans mellan samhörighet och självständighet uppstår ofta spänningar och konflikter.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5250" fontAlgn="base"/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Alla konflikter är inte bra.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fontAlgn="base"/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Säkerhet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går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alltid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först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fontAlgn="base"/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Att sätta gränser kan göras med lyhördhet och empati.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sv-S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Konflikt kan ses som en form av kommunikation.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5250" fontAlgn="base"/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95250" fontAlgn="base"/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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Vi reagerar olika på konflikt beroende på: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fontAlgn="base">
              <a:buFont typeface="Symbol" panose="05050102010706020507" pitchFamily="18" charset="2"/>
              <a:buChar char=""/>
            </a:pP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Våra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tidigare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r>
              <a:rPr lang="en-CA" err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erfarenheter</a:t>
            </a:r>
            <a:r>
              <a:rPr lang="en-CA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.</a:t>
            </a: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fontAlgn="base">
              <a:buFont typeface="Symbol" panose="05050102010706020507" pitchFamily="18" charset="2"/>
              <a:buChar char="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Hur vi mår och har det.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fontAlgn="base">
              <a:buFont typeface="Symbol" panose="05050102010706020507" pitchFamily="18" charset="2"/>
              <a:buChar char="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Vilken roll konflikter har haft i vårt tidigare liv. 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fontAlgn="base">
              <a:buFont typeface="Symbol" panose="05050102010706020507" pitchFamily="18" charset="2"/>
              <a:buChar char=""/>
            </a:pPr>
            <a:r>
              <a:rPr lang="sv-SE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Blir vi eskalerande eller undandragande?</a:t>
            </a:r>
            <a:endParaRPr lang="sv-SE" sz="11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987601-5664-791C-E513-2D5CAB68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64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B2B678E0-8981-6EBF-2CF2-AB29E559917E}"/>
              </a:ext>
            </a:extLst>
          </p:cNvPr>
          <p:cNvSpPr txBox="1"/>
          <p:nvPr/>
        </p:nvSpPr>
        <p:spPr>
          <a:xfrm>
            <a:off x="429288" y="891941"/>
            <a:ext cx="9548901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sv-SE" sz="22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Våra familjehemsplacerade barns erfarenheter av konflikt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ctr"/>
            <a:r>
              <a:rPr lang="sv-SE" sz="2000" b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sv-SE" sz="20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Ditt barns erfarenheter av konflikt påverkar hur hen uppfattar och reagerar i en konfliktsituation. </a:t>
            </a:r>
            <a:endParaRPr lang="sv-SE" sz="27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sv-SE" sz="2000" u="none" strike="noStrike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sv-SE" sz="2000" u="none" strike="noStrik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Vi kan vara nyfikna på hur våra barns tidigare erfarenheter är relaterade till konflikter:</a:t>
            </a:r>
            <a:endParaRPr lang="sv-SE" sz="2700" u="none" strike="noStrik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startar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sz="2000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konflikter</a:t>
            </a:r>
            <a:r>
              <a:rPr lang="en-CA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?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sv-SE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tänker och känner de under en konflikt?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Symbol" panose="05050102010706020507" pitchFamily="18" charset="2"/>
              <a:buChar char=""/>
            </a:pPr>
            <a:r>
              <a:rPr lang="sv-SE" sz="20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uttrycker de sina anknytningsbehov under en konflikt?</a:t>
            </a:r>
            <a:endParaRPr lang="sv-SE" sz="27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age4.png">
            <a:extLst>
              <a:ext uri="{FF2B5EF4-FFF2-40B4-BE49-F238E27FC236}">
                <a16:creationId xmlns:a16="http://schemas.microsoft.com/office/drawing/2014/main" id="{16A0CB80-162A-CBCF-9938-688CC7013270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758017" y="4387591"/>
            <a:ext cx="2004695" cy="1980565"/>
          </a:xfrm>
          <a:prstGeom prst="rect">
            <a:avLst/>
          </a:prstGeom>
          <a:ln/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803731-3D71-9014-5F42-879585026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455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17DD6727-3F7F-79A9-DDF8-A8A6A2A88346}"/>
              </a:ext>
            </a:extLst>
          </p:cNvPr>
          <p:cNvSpPr txBox="1"/>
          <p:nvPr/>
        </p:nvSpPr>
        <p:spPr>
          <a:xfrm>
            <a:off x="713064" y="610013"/>
            <a:ext cx="10452683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/>
            <a:r>
              <a:rPr lang="sv-SE" b="1" kern="0">
                <a:solidFill>
                  <a:srgbClr val="C0504D"/>
                </a:solidFill>
                <a:effectLst/>
                <a:latin typeface="Verdana" panose="020B0604030504040204" pitchFamily="34" charset="0"/>
              </a:rPr>
              <a:t>Muntlig Reflektionsövning</a:t>
            </a:r>
            <a:endParaRPr lang="sv-SE" b="1" kern="0">
              <a:effectLst/>
              <a:latin typeface="Calibri" panose="020F0502020204030204" pitchFamily="34" charset="0"/>
            </a:endParaRPr>
          </a:p>
          <a:p>
            <a:r>
              <a:rPr lang="sv-SE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/>
            <a:r>
              <a:rPr lang="sv-SE" b="0" i="1" kern="0">
                <a:effectLst/>
                <a:latin typeface="Verdana" panose="020B0604030504040204" pitchFamily="34" charset="0"/>
              </a:rPr>
              <a:t>Fundera en liten stund över hur era familjehemsbarn kan ha upplevt konflikter tidigare… </a:t>
            </a:r>
            <a:endParaRPr lang="sv-SE" b="1" i="1" kern="0">
              <a:latin typeface="Calibri" panose="020F0502020204030204" pitchFamily="34" charset="0"/>
            </a:endParaRPr>
          </a:p>
          <a:p>
            <a:pPr marL="457200"/>
            <a:endParaRPr lang="sv-SE" b="1" i="1" kern="0">
              <a:effectLst/>
              <a:latin typeface="Calibri" panose="020F0502020204030204" pitchFamily="34" charset="0"/>
            </a:endParaRPr>
          </a:p>
          <a:p>
            <a:pPr marL="742950" indent="-285750">
              <a:buFont typeface="Wingdings" panose="05000000000000000000" pitchFamily="2" charset="2"/>
              <a:buChar char="Ø"/>
            </a:pPr>
            <a:r>
              <a:rPr lang="sv-SE" b="0" kern="0">
                <a:effectLst/>
                <a:latin typeface="Verdana" panose="020B0604030504040204" pitchFamily="34" charset="0"/>
              </a:rPr>
              <a:t>Hur tror ni att era barns tidigare erfarenheter påverkar vad som utlöser konflikter och vad de tänker om konflikter?</a:t>
            </a:r>
            <a:endParaRPr lang="sv-SE" b="1" kern="0">
              <a:latin typeface="Calibri" panose="020F0502020204030204" pitchFamily="34" charset="0"/>
            </a:endParaRPr>
          </a:p>
          <a:p>
            <a:pPr marL="742950" indent="-285750">
              <a:buFont typeface="Wingdings" panose="05000000000000000000" pitchFamily="2" charset="2"/>
              <a:buChar char="Ø"/>
            </a:pPr>
            <a:endParaRPr lang="sv-SE" b="1" kern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buFont typeface="Wingdings" panose="05000000000000000000" pitchFamily="2" charset="2"/>
              <a:buChar char="Ø"/>
            </a:pPr>
            <a:r>
              <a:rPr lang="sv-S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utlöser konflikt i era relationer till de placerade barnen? </a:t>
            </a:r>
            <a:endParaRPr lang="sv-SE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buFont typeface="Wingdings" panose="05000000000000000000" pitchFamily="2" charset="2"/>
              <a:buChar char="Ø"/>
            </a:pPr>
            <a:endParaRPr lang="sv-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buFont typeface="Wingdings" panose="05000000000000000000" pitchFamily="2" charset="2"/>
              <a:buChar char="Ø"/>
            </a:pPr>
            <a:r>
              <a:rPr lang="sv-S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reagerar era familjehemsbarn på ert beteende mot dem i en konflikt? </a:t>
            </a:r>
            <a:endParaRPr lang="sv-SE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buFont typeface="Wingdings" panose="05000000000000000000" pitchFamily="2" charset="2"/>
              <a:buChar char="Ø"/>
            </a:pPr>
            <a:endParaRPr lang="sv-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buFont typeface="Wingdings" panose="05000000000000000000" pitchFamily="2" charset="2"/>
              <a:buChar char="Ø"/>
            </a:pPr>
            <a:r>
              <a:rPr lang="en-CA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</a:t>
            </a:r>
            <a:r>
              <a:rPr lang="en-CA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känner</a:t>
            </a:r>
            <a:r>
              <a:rPr lang="en-CA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och</a:t>
            </a:r>
            <a:r>
              <a:rPr lang="en-CA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en-CA" err="1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tänker</a:t>
            </a:r>
            <a:r>
              <a:rPr lang="en-CA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 de om er?</a:t>
            </a:r>
            <a:endParaRPr lang="sv-SE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buFont typeface="Wingdings" panose="05000000000000000000" pitchFamily="2" charset="2"/>
              <a:buChar char="Ø"/>
            </a:pPr>
            <a:endParaRPr lang="sv-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buFont typeface="Wingdings" panose="05000000000000000000" pitchFamily="2" charset="2"/>
              <a:buChar char="Ø"/>
            </a:pPr>
            <a:r>
              <a:rPr lang="sv-S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Vad tror ni att era barn tänker och känner i en konflikt?</a:t>
            </a:r>
            <a:endParaRPr lang="sv-SE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buFont typeface="Wingdings" panose="05000000000000000000" pitchFamily="2" charset="2"/>
              <a:buChar char="Ø"/>
            </a:pPr>
            <a:endParaRPr lang="sv-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indent="-285750">
              <a:buFont typeface="Wingdings" panose="05000000000000000000" pitchFamily="2" charset="2"/>
              <a:buChar char="Ø"/>
            </a:pPr>
            <a:r>
              <a:rPr lang="sv-SE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Hur tror du att ditt barn ser på dig och känner för er relation under en konflikt?</a:t>
            </a:r>
            <a:endParaRPr lang="sv-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69474BA-84DA-395F-E995-315A31AC4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09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FC1248B1-C959-F4EF-35AB-CEBC3F7A1D19}"/>
              </a:ext>
            </a:extLst>
          </p:cNvPr>
          <p:cNvSpPr txBox="1"/>
          <p:nvPr/>
        </p:nvSpPr>
        <p:spPr>
          <a:xfrm>
            <a:off x="1065402" y="485523"/>
            <a:ext cx="9026554" cy="5186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sv-SE" sz="20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 inse att konflikt är ett sätt att uttrycka sina behov är det första steget mot att: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Ta ett steg tillbaka och fundera över de behov som kan uttryckas genom konflikt.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Bli medveten om våra känslor och reaktioner på konflikter.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 kunna avgöra när konflikt är ett uttryck för behovet av samhörighet.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>
              <a:spcAft>
                <a:spcPts val="10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 kunna avgöra när konflikten är ett uttryck för behovet av självständighet.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/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 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1000"/>
              </a:spcAft>
              <a:buFont typeface="Wingdings" panose="05000000000000000000" pitchFamily="2" charset="2"/>
              <a:buChar char=""/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Att fundera över våra alternativ för hur vi kan reagera på konflikter.</a:t>
            </a:r>
            <a:endParaRPr lang="sv-SE" sz="24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DCF9197D-7797-5EDD-09CE-0DD6D6F7356C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311361" y="4723938"/>
            <a:ext cx="1470660" cy="1584960"/>
          </a:xfrm>
          <a:prstGeom prst="rect">
            <a:avLst/>
          </a:prstGeom>
          <a:ln/>
        </p:spPr>
      </p:pic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C71D8E-483B-B47E-3793-708F85327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2066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C2BB8575-A61A-DBFE-EE56-8BB4D06CA507}"/>
              </a:ext>
            </a:extLst>
          </p:cNvPr>
          <p:cNvSpPr txBox="1"/>
          <p:nvPr/>
        </p:nvSpPr>
        <p:spPr>
          <a:xfrm>
            <a:off x="2855494" y="904907"/>
            <a:ext cx="6096000" cy="1550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1800" b="1" kern="0">
                <a:solidFill>
                  <a:srgbClr val="4F81BD"/>
                </a:solidFill>
                <a:effectLst/>
                <a:latin typeface="Verdana" panose="020B0604030504040204" pitchFamily="34" charset="0"/>
              </a:rPr>
              <a:t>Förbered er för rollspel 1</a:t>
            </a:r>
            <a:endParaRPr lang="sv-SE" sz="2000" b="1" kern="0">
              <a:effectLst/>
              <a:latin typeface="Calibri" panose="020F0502020204030204" pitchFamily="34" charset="0"/>
            </a:endParaRPr>
          </a:p>
          <a:p>
            <a:pPr algn="ctr"/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457200">
              <a:lnSpc>
                <a:spcPct val="107000"/>
              </a:lnSpc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stänga sina kameror och mikrofoner så att de bara ser gruppledarna på skärmen.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C151F22-D287-F4AC-767F-23523EE41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881" y="2695575"/>
            <a:ext cx="1419225" cy="1466850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49E76E55-0245-B645-2F18-0B9086E729AA}"/>
              </a:ext>
            </a:extLst>
          </p:cNvPr>
          <p:cNvSpPr txBox="1"/>
          <p:nvPr/>
        </p:nvSpPr>
        <p:spPr>
          <a:xfrm>
            <a:off x="2679031" y="4606314"/>
            <a:ext cx="6096000" cy="13467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sv-SE" sz="1800"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Be deltagarna att sätta på sina kameror och mikrofoner igen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v-SE" sz="2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indent="457200" algn="ctr"/>
            <a:r>
              <a:rPr lang="sv-SE" sz="1800" b="1">
                <a:solidFill>
                  <a:srgbClr val="4F81BD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</a:rPr>
              <a:t>Hörde och såg ni rollspelet tydligt?</a:t>
            </a:r>
            <a:endParaRPr lang="sv-SE" sz="2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C79DF1-A2F5-C10A-14FB-CFB23194A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B18C-DB50-4C26-9A01-B765B83268FD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55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8F725A43B3BFB459D0CD81B067B321A" ma:contentTypeVersion="5" ma:contentTypeDescription="Skapa ett nytt dokument." ma:contentTypeScope="" ma:versionID="e1c4d834431517f1427c656d5e7f657d">
  <xsd:schema xmlns:xsd="http://www.w3.org/2001/XMLSchema" xmlns:xs="http://www.w3.org/2001/XMLSchema" xmlns:p="http://schemas.microsoft.com/office/2006/metadata/properties" xmlns:ns2="bcc7ee36-52d7-4bbb-bf62-b759ca3b5e1b" xmlns:ns3="07035580-5d00-4265-8ede-bd1db75be0a0" targetNamespace="http://schemas.microsoft.com/office/2006/metadata/properties" ma:root="true" ma:fieldsID="e1e2c9cc9c25eb32fffda3936d16d579" ns2:_="" ns3:_="">
    <xsd:import namespace="bcc7ee36-52d7-4bbb-bf62-b759ca3b5e1b"/>
    <xsd:import namespace="07035580-5d00-4265-8ede-bd1db75be0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7ee36-52d7-4bbb-bf62-b759ca3b5e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035580-5d00-4265-8ede-bd1db75be0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727B65-EC43-4AAB-BAB4-53D968C36330}">
  <ds:schemaRefs>
    <ds:schemaRef ds:uri="07035580-5d00-4265-8ede-bd1db75be0a0"/>
    <ds:schemaRef ds:uri="bcc7ee36-52d7-4bbb-bf62-b759ca3b5e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2F0DE9A-A9B9-4E99-A488-F107518F4AA0}">
  <ds:schemaRefs>
    <ds:schemaRef ds:uri="07035580-5d00-4265-8ede-bd1db75be0a0"/>
    <ds:schemaRef ds:uri="bcc7ee36-52d7-4bbb-bf62-b759ca3b5e1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99FFE2-D231-45D9-8C1C-98EC0C2BA9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Lisa Skutin</dc:creator>
  <cp:revision>1</cp:revision>
  <dcterms:created xsi:type="dcterms:W3CDTF">2023-12-19T10:14:50Z</dcterms:created>
  <dcterms:modified xsi:type="dcterms:W3CDTF">2023-12-21T07:55:03Z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0x010100D8F725A43B3BFB459D0CD81B067B321A</vt:lpwstr>
  </property>
</Properties>
</file>