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272" r:id="rId6"/>
    <p:sldId id="273" r:id="rId7"/>
    <p:sldId id="274" r:id="rId8"/>
    <p:sldId id="258" r:id="rId9"/>
    <p:sldId id="259" r:id="rId10"/>
    <p:sldId id="260" r:id="rId11"/>
    <p:sldId id="261" r:id="rId12"/>
    <p:sldId id="262" r:id="rId13"/>
    <p:sldId id="264" r:id="rId14"/>
    <p:sldId id="265" r:id="rId15"/>
    <p:sldId id="266" r:id="rId16"/>
    <p:sldId id="267" r:id="rId17"/>
    <p:sldId id="291" r:id="rId18"/>
    <p:sldId id="292" r:id="rId19"/>
    <p:sldId id="295" r:id="rId20"/>
    <p:sldId id="268" r:id="rId21"/>
    <p:sldId id="269" r:id="rId22"/>
    <p:sldId id="302" r:id="rId23"/>
    <p:sldId id="270" r:id="rId24"/>
    <p:sldId id="271" r:id="rId25"/>
    <p:sldId id="303" r:id="rId26"/>
    <p:sldId id="304" r:id="rId27"/>
    <p:sldId id="308" r:id="rId28"/>
    <p:sldId id="305" r:id="rId29"/>
    <p:sldId id="306" r:id="rId30"/>
    <p:sldId id="307" r:id="rId3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372827-89CF-4693-B45C-00E0BC936CE5}" v="1" dt="2023-12-21T07:55:31.934"/>
    <p1510:client id="{D3A61C79-9517-C798-F19C-BF805D416644}" v="8" dt="2023-12-21T10:49:12.94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D761D590-EFEB-429A-AA8B-7D42D1BAB57C}"/>
    <pc:docChg chg="undo custSel delSld modSld">
      <pc:chgData name="Lisa Skutin" userId="e4239b0f-56d2-4be1-8616-e7789551b35a" providerId="ADAL" clId="{D761D590-EFEB-429A-AA8B-7D42D1BAB57C}" dt="2023-12-19T13:45:20.827" v="74" actId="20577"/>
      <pc:docMkLst>
        <pc:docMk/>
      </pc:docMkLst>
      <pc:sldChg chg="addSp delSp modSp mod">
        <pc:chgData name="Lisa Skutin" userId="e4239b0f-56d2-4be1-8616-e7789551b35a" providerId="ADAL" clId="{D761D590-EFEB-429A-AA8B-7D42D1BAB57C}" dt="2023-12-19T13:34:52.471" v="19" actId="1076"/>
        <pc:sldMkLst>
          <pc:docMk/>
          <pc:sldMk cId="3333683736" sldId="259"/>
        </pc:sldMkLst>
        <pc:spChg chg="mod">
          <ac:chgData name="Lisa Skutin" userId="e4239b0f-56d2-4be1-8616-e7789551b35a" providerId="ADAL" clId="{D761D590-EFEB-429A-AA8B-7D42D1BAB57C}" dt="2023-12-19T13:30:47.784" v="0" actId="113"/>
          <ac:spMkLst>
            <pc:docMk/>
            <pc:sldMk cId="3333683736" sldId="259"/>
            <ac:spMk id="3" creationId="{A9ED25F3-DC53-0C50-4DD5-1142940055CB}"/>
          </ac:spMkLst>
        </pc:spChg>
        <pc:spChg chg="del">
          <ac:chgData name="Lisa Skutin" userId="e4239b0f-56d2-4be1-8616-e7789551b35a" providerId="ADAL" clId="{D761D590-EFEB-429A-AA8B-7D42D1BAB57C}" dt="2023-12-19T13:31:27.357" v="2" actId="478"/>
          <ac:spMkLst>
            <pc:docMk/>
            <pc:sldMk cId="3333683736" sldId="259"/>
            <ac:spMk id="7" creationId="{C8B84F81-9406-2C38-3EB8-CA39A05F7644}"/>
          </ac:spMkLst>
        </pc:spChg>
        <pc:spChg chg="del mod topLvl">
          <ac:chgData name="Lisa Skutin" userId="e4239b0f-56d2-4be1-8616-e7789551b35a" providerId="ADAL" clId="{D761D590-EFEB-429A-AA8B-7D42D1BAB57C}" dt="2023-12-19T13:31:51.527" v="10" actId="478"/>
          <ac:spMkLst>
            <pc:docMk/>
            <pc:sldMk cId="3333683736" sldId="259"/>
            <ac:spMk id="8" creationId="{2AC850C0-13D1-03F5-FDBE-AC602C0A391B}"/>
          </ac:spMkLst>
        </pc:spChg>
        <pc:spChg chg="add mod">
          <ac:chgData name="Lisa Skutin" userId="e4239b0f-56d2-4be1-8616-e7789551b35a" providerId="ADAL" clId="{D761D590-EFEB-429A-AA8B-7D42D1BAB57C}" dt="2023-12-19T13:31:36.979" v="6" actId="1076"/>
          <ac:spMkLst>
            <pc:docMk/>
            <pc:sldMk cId="3333683736" sldId="259"/>
            <ac:spMk id="10" creationId="{63BF3670-0B58-42AE-5304-9D597A9F653B}"/>
          </ac:spMkLst>
        </pc:spChg>
        <pc:spChg chg="add mod">
          <ac:chgData name="Lisa Skutin" userId="e4239b0f-56d2-4be1-8616-e7789551b35a" providerId="ADAL" clId="{D761D590-EFEB-429A-AA8B-7D42D1BAB57C}" dt="2023-12-19T13:34:52.471" v="19" actId="1076"/>
          <ac:spMkLst>
            <pc:docMk/>
            <pc:sldMk cId="3333683736" sldId="259"/>
            <ac:spMk id="11" creationId="{5231A955-FF6E-2514-87CC-1E9297A3F03C}"/>
          </ac:spMkLst>
        </pc:spChg>
        <pc:grpChg chg="del mod">
          <ac:chgData name="Lisa Skutin" userId="e4239b0f-56d2-4be1-8616-e7789551b35a" providerId="ADAL" clId="{D761D590-EFEB-429A-AA8B-7D42D1BAB57C}" dt="2023-12-19T13:31:51.527" v="10" actId="478"/>
          <ac:grpSpMkLst>
            <pc:docMk/>
            <pc:sldMk cId="3333683736" sldId="259"/>
            <ac:grpSpMk id="9" creationId="{EFC8CD51-098A-39C0-7E45-1F94CF53A6D6}"/>
          </ac:grpSpMkLst>
        </pc:grpChg>
        <pc:picChg chg="topLvl">
          <ac:chgData name="Lisa Skutin" userId="e4239b0f-56d2-4be1-8616-e7789551b35a" providerId="ADAL" clId="{D761D590-EFEB-429A-AA8B-7D42D1BAB57C}" dt="2023-12-19T13:31:51.527" v="10" actId="478"/>
          <ac:picMkLst>
            <pc:docMk/>
            <pc:sldMk cId="3333683736" sldId="259"/>
            <ac:picMk id="4" creationId="{AAF70660-B4AA-2788-E6FC-AC597B46682E}"/>
          </ac:picMkLst>
        </pc:picChg>
      </pc:sldChg>
      <pc:sldChg chg="modSp mod">
        <pc:chgData name="Lisa Skutin" userId="e4239b0f-56d2-4be1-8616-e7789551b35a" providerId="ADAL" clId="{D761D590-EFEB-429A-AA8B-7D42D1BAB57C}" dt="2023-12-19T13:38:02.082" v="24" actId="255"/>
        <pc:sldMkLst>
          <pc:docMk/>
          <pc:sldMk cId="4189880369" sldId="261"/>
        </pc:sldMkLst>
        <pc:spChg chg="mod">
          <ac:chgData name="Lisa Skutin" userId="e4239b0f-56d2-4be1-8616-e7789551b35a" providerId="ADAL" clId="{D761D590-EFEB-429A-AA8B-7D42D1BAB57C}" dt="2023-12-19T13:38:02.082" v="24" actId="255"/>
          <ac:spMkLst>
            <pc:docMk/>
            <pc:sldMk cId="4189880369" sldId="261"/>
            <ac:spMk id="3" creationId="{D89723BA-EC7D-7F78-1F74-1DA8C8364B76}"/>
          </ac:spMkLst>
        </pc:spChg>
      </pc:sldChg>
      <pc:sldChg chg="modSp mod">
        <pc:chgData name="Lisa Skutin" userId="e4239b0f-56d2-4be1-8616-e7789551b35a" providerId="ADAL" clId="{D761D590-EFEB-429A-AA8B-7D42D1BAB57C}" dt="2023-12-19T13:39:38.514" v="33" actId="113"/>
        <pc:sldMkLst>
          <pc:docMk/>
          <pc:sldMk cId="3983977268" sldId="262"/>
        </pc:sldMkLst>
        <pc:spChg chg="mod">
          <ac:chgData name="Lisa Skutin" userId="e4239b0f-56d2-4be1-8616-e7789551b35a" providerId="ADAL" clId="{D761D590-EFEB-429A-AA8B-7D42D1BAB57C}" dt="2023-12-19T13:39:38.514" v="33" actId="113"/>
          <ac:spMkLst>
            <pc:docMk/>
            <pc:sldMk cId="3983977268" sldId="262"/>
            <ac:spMk id="3" creationId="{2131AFEF-8D3C-404A-F630-970A122C1709}"/>
          </ac:spMkLst>
        </pc:spChg>
      </pc:sldChg>
      <pc:sldChg chg="delSp modSp mod">
        <pc:chgData name="Lisa Skutin" userId="e4239b0f-56d2-4be1-8616-e7789551b35a" providerId="ADAL" clId="{D761D590-EFEB-429A-AA8B-7D42D1BAB57C}" dt="2023-12-19T13:41:26.999" v="56" actId="20577"/>
        <pc:sldMkLst>
          <pc:docMk/>
          <pc:sldMk cId="3214142901" sldId="265"/>
        </pc:sldMkLst>
        <pc:spChg chg="del">
          <ac:chgData name="Lisa Skutin" userId="e4239b0f-56d2-4be1-8616-e7789551b35a" providerId="ADAL" clId="{D761D590-EFEB-429A-AA8B-7D42D1BAB57C}" dt="2023-12-19T13:39:22.323" v="29" actId="478"/>
          <ac:spMkLst>
            <pc:docMk/>
            <pc:sldMk cId="3214142901" sldId="265"/>
            <ac:spMk id="2" creationId="{81B50F52-3991-5543-CA43-F7CB2A380B5F}"/>
          </ac:spMkLst>
        </pc:spChg>
        <pc:spChg chg="mod">
          <ac:chgData name="Lisa Skutin" userId="e4239b0f-56d2-4be1-8616-e7789551b35a" providerId="ADAL" clId="{D761D590-EFEB-429A-AA8B-7D42D1BAB57C}" dt="2023-12-19T13:41:26.999" v="56" actId="20577"/>
          <ac:spMkLst>
            <pc:docMk/>
            <pc:sldMk cId="3214142901" sldId="265"/>
            <ac:spMk id="4" creationId="{7C2D61E5-0DEF-5779-10AB-C60BA739E770}"/>
          </ac:spMkLst>
        </pc:spChg>
      </pc:sldChg>
      <pc:sldChg chg="modSp mod">
        <pc:chgData name="Lisa Skutin" userId="e4239b0f-56d2-4be1-8616-e7789551b35a" providerId="ADAL" clId="{D761D590-EFEB-429A-AA8B-7D42D1BAB57C}" dt="2023-12-19T13:43:45.779" v="71" actId="14100"/>
        <pc:sldMkLst>
          <pc:docMk/>
          <pc:sldMk cId="547054507" sldId="268"/>
        </pc:sldMkLst>
        <pc:graphicFrameChg chg="mod">
          <ac:chgData name="Lisa Skutin" userId="e4239b0f-56d2-4be1-8616-e7789551b35a" providerId="ADAL" clId="{D761D590-EFEB-429A-AA8B-7D42D1BAB57C}" dt="2023-12-19T13:43:45.779" v="71" actId="14100"/>
          <ac:graphicFrameMkLst>
            <pc:docMk/>
            <pc:sldMk cId="547054507" sldId="268"/>
            <ac:graphicFrameMk id="2" creationId="{F2507DB1-F9A1-6303-5D74-B7A159BAFF38}"/>
          </ac:graphicFrameMkLst>
        </pc:graphicFrameChg>
      </pc:sldChg>
      <pc:sldChg chg="addSp modSp mod">
        <pc:chgData name="Lisa Skutin" userId="e4239b0f-56d2-4be1-8616-e7789551b35a" providerId="ADAL" clId="{D761D590-EFEB-429A-AA8B-7D42D1BAB57C}" dt="2023-12-19T13:43:19.522" v="68" actId="1076"/>
        <pc:sldMkLst>
          <pc:docMk/>
          <pc:sldMk cId="886987231" sldId="295"/>
        </pc:sldMkLst>
        <pc:spChg chg="add mod">
          <ac:chgData name="Lisa Skutin" userId="e4239b0f-56d2-4be1-8616-e7789551b35a" providerId="ADAL" clId="{D761D590-EFEB-429A-AA8B-7D42D1BAB57C}" dt="2023-12-19T13:43:19.522" v="68" actId="1076"/>
          <ac:spMkLst>
            <pc:docMk/>
            <pc:sldMk cId="886987231" sldId="295"/>
            <ac:spMk id="2" creationId="{EBCA03F2-175E-3B32-17A6-EE54F3F95873}"/>
          </ac:spMkLst>
        </pc:spChg>
        <pc:spChg chg="mod">
          <ac:chgData name="Lisa Skutin" userId="e4239b0f-56d2-4be1-8616-e7789551b35a" providerId="ADAL" clId="{D761D590-EFEB-429A-AA8B-7D42D1BAB57C}" dt="2023-12-19T13:43:04.324" v="64" actId="1076"/>
          <ac:spMkLst>
            <pc:docMk/>
            <pc:sldMk cId="886987231" sldId="295"/>
            <ac:spMk id="13" creationId="{F5F55681-E2EE-16D2-3613-98D219902F68}"/>
          </ac:spMkLst>
        </pc:spChg>
        <pc:spChg chg="mod">
          <ac:chgData name="Lisa Skutin" userId="e4239b0f-56d2-4be1-8616-e7789551b35a" providerId="ADAL" clId="{D761D590-EFEB-429A-AA8B-7D42D1BAB57C}" dt="2023-12-19T13:43:02.116" v="63" actId="14100"/>
          <ac:spMkLst>
            <pc:docMk/>
            <pc:sldMk cId="886987231" sldId="295"/>
            <ac:spMk id="14" creationId="{A75880FF-AD82-EAAF-117F-E349EC6ED72D}"/>
          </ac:spMkLst>
        </pc:spChg>
        <pc:spChg chg="mod">
          <ac:chgData name="Lisa Skutin" userId="e4239b0f-56d2-4be1-8616-e7789551b35a" providerId="ADAL" clId="{D761D590-EFEB-429A-AA8B-7D42D1BAB57C}" dt="2023-12-19T13:43:13.711" v="67" actId="1076"/>
          <ac:spMkLst>
            <pc:docMk/>
            <pc:sldMk cId="886987231" sldId="295"/>
            <ac:spMk id="15" creationId="{6DFC84A5-3988-F1BA-787F-7EB31299402F}"/>
          </ac:spMkLst>
        </pc:spChg>
      </pc:sldChg>
      <pc:sldChg chg="delSp modSp del mod">
        <pc:chgData name="Lisa Skutin" userId="e4239b0f-56d2-4be1-8616-e7789551b35a" providerId="ADAL" clId="{D761D590-EFEB-429A-AA8B-7D42D1BAB57C}" dt="2023-12-19T13:43:26.497" v="69" actId="47"/>
        <pc:sldMkLst>
          <pc:docMk/>
          <pc:sldMk cId="1363816316" sldId="296"/>
        </pc:sldMkLst>
        <pc:spChg chg="mod">
          <ac:chgData name="Lisa Skutin" userId="e4239b0f-56d2-4be1-8616-e7789551b35a" providerId="ADAL" clId="{D761D590-EFEB-429A-AA8B-7D42D1BAB57C}" dt="2023-12-19T13:42:22.847" v="58" actId="1076"/>
          <ac:spMkLst>
            <pc:docMk/>
            <pc:sldMk cId="1363816316" sldId="296"/>
            <ac:spMk id="3" creationId="{E9068CB1-A669-B7BE-AB31-554F36B1E712}"/>
          </ac:spMkLst>
        </pc:spChg>
        <pc:spChg chg="del">
          <ac:chgData name="Lisa Skutin" userId="e4239b0f-56d2-4be1-8616-e7789551b35a" providerId="ADAL" clId="{D761D590-EFEB-429A-AA8B-7D42D1BAB57C}" dt="2023-12-19T13:42:19.211" v="57" actId="478"/>
          <ac:spMkLst>
            <pc:docMk/>
            <pc:sldMk cId="1363816316" sldId="296"/>
            <ac:spMk id="4" creationId="{D6605701-4C9B-D25E-E2D1-71A0B39E2CA3}"/>
          </ac:spMkLst>
        </pc:spChg>
      </pc:sldChg>
      <pc:sldChg chg="modSp">
        <pc:chgData name="Lisa Skutin" userId="e4239b0f-56d2-4be1-8616-e7789551b35a" providerId="ADAL" clId="{D761D590-EFEB-429A-AA8B-7D42D1BAB57C}" dt="2023-12-19T13:44:52.216" v="72" actId="1076"/>
        <pc:sldMkLst>
          <pc:docMk/>
          <pc:sldMk cId="2762825731" sldId="304"/>
        </pc:sldMkLst>
        <pc:spChg chg="mod">
          <ac:chgData name="Lisa Skutin" userId="e4239b0f-56d2-4be1-8616-e7789551b35a" providerId="ADAL" clId="{D761D590-EFEB-429A-AA8B-7D42D1BAB57C}" dt="2023-12-19T13:44:52.216" v="72" actId="1076"/>
          <ac:spMkLst>
            <pc:docMk/>
            <pc:sldMk cId="2762825731" sldId="304"/>
            <ac:spMk id="2" creationId="{994090FE-C51C-CCC7-A490-8CB09D1DB0C2}"/>
          </ac:spMkLst>
        </pc:spChg>
      </pc:sldChg>
      <pc:sldChg chg="modSp mod">
        <pc:chgData name="Lisa Skutin" userId="e4239b0f-56d2-4be1-8616-e7789551b35a" providerId="ADAL" clId="{D761D590-EFEB-429A-AA8B-7D42D1BAB57C}" dt="2023-12-19T13:45:20.827" v="74" actId="20577"/>
        <pc:sldMkLst>
          <pc:docMk/>
          <pc:sldMk cId="167293370" sldId="305"/>
        </pc:sldMkLst>
        <pc:spChg chg="mod">
          <ac:chgData name="Lisa Skutin" userId="e4239b0f-56d2-4be1-8616-e7789551b35a" providerId="ADAL" clId="{D761D590-EFEB-429A-AA8B-7D42D1BAB57C}" dt="2023-12-19T13:45:20.827" v="74" actId="20577"/>
          <ac:spMkLst>
            <pc:docMk/>
            <pc:sldMk cId="167293370" sldId="305"/>
            <ac:spMk id="9" creationId="{7505DA62-95FC-9A4C-B52D-AD0062A95DD8}"/>
          </ac:spMkLst>
        </pc:spChg>
      </pc:sldChg>
    </pc:docChg>
  </pc:docChgLst>
  <pc:docChgLst>
    <pc:chgData name="Lisa Skutin" userId="e4239b0f-56d2-4be1-8616-e7789551b35a" providerId="ADAL" clId="{9F372827-89CF-4693-B45C-00E0BC936CE5}"/>
    <pc:docChg chg="modSld">
      <pc:chgData name="Lisa Skutin" userId="e4239b0f-56d2-4be1-8616-e7789551b35a" providerId="ADAL" clId="{9F372827-89CF-4693-B45C-00E0BC936CE5}" dt="2023-12-21T07:59:20.143" v="46" actId="14100"/>
      <pc:docMkLst>
        <pc:docMk/>
      </pc:docMkLst>
      <pc:sldChg chg="modSp mod">
        <pc:chgData name="Lisa Skutin" userId="e4239b0f-56d2-4be1-8616-e7789551b35a" providerId="ADAL" clId="{9F372827-89CF-4693-B45C-00E0BC936CE5}" dt="2023-12-21T07:56:09.418" v="14" actId="1076"/>
        <pc:sldMkLst>
          <pc:docMk/>
          <pc:sldMk cId="1175836914" sldId="256"/>
        </pc:sldMkLst>
        <pc:spChg chg="mod">
          <ac:chgData name="Lisa Skutin" userId="e4239b0f-56d2-4be1-8616-e7789551b35a" providerId="ADAL" clId="{9F372827-89CF-4693-B45C-00E0BC936CE5}" dt="2023-12-21T07:56:03.621" v="12" actId="20577"/>
          <ac:spMkLst>
            <pc:docMk/>
            <pc:sldMk cId="1175836914" sldId="256"/>
            <ac:spMk id="5" creationId="{561C66E1-3DCF-35D8-73D2-0CA1A5B6949C}"/>
          </ac:spMkLst>
        </pc:spChg>
        <pc:spChg chg="mod">
          <ac:chgData name="Lisa Skutin" userId="e4239b0f-56d2-4be1-8616-e7789551b35a" providerId="ADAL" clId="{9F372827-89CF-4693-B45C-00E0BC936CE5}" dt="2023-12-21T07:56:09.418" v="14" actId="1076"/>
          <ac:spMkLst>
            <pc:docMk/>
            <pc:sldMk cId="1175836914" sldId="256"/>
            <ac:spMk id="8" creationId="{EE1117B1-CA8E-EDBC-2382-934D8A059168}"/>
          </ac:spMkLst>
        </pc:spChg>
        <pc:picChg chg="mod">
          <ac:chgData name="Lisa Skutin" userId="e4239b0f-56d2-4be1-8616-e7789551b35a" providerId="ADAL" clId="{9F372827-89CF-4693-B45C-00E0BC936CE5}" dt="2023-12-21T07:56:06.972" v="13" actId="1076"/>
          <ac:picMkLst>
            <pc:docMk/>
            <pc:sldMk cId="1175836914" sldId="256"/>
            <ac:picMk id="6" creationId="{9267013C-00C3-D221-21FC-51B382AF3E51}"/>
          </ac:picMkLst>
        </pc:picChg>
      </pc:sldChg>
      <pc:sldChg chg="modSp mod">
        <pc:chgData name="Lisa Skutin" userId="e4239b0f-56d2-4be1-8616-e7789551b35a" providerId="ADAL" clId="{9F372827-89CF-4693-B45C-00E0BC936CE5}" dt="2023-12-21T07:56:36.929" v="16" actId="14100"/>
        <pc:sldMkLst>
          <pc:docMk/>
          <pc:sldMk cId="3983977268" sldId="262"/>
        </pc:sldMkLst>
        <pc:spChg chg="mod">
          <ac:chgData name="Lisa Skutin" userId="e4239b0f-56d2-4be1-8616-e7789551b35a" providerId="ADAL" clId="{9F372827-89CF-4693-B45C-00E0BC936CE5}" dt="2023-12-21T07:56:36.929" v="16" actId="14100"/>
          <ac:spMkLst>
            <pc:docMk/>
            <pc:sldMk cId="3983977268" sldId="262"/>
            <ac:spMk id="4" creationId="{283E3532-EB1B-DDDF-3536-5EF2035E0EF2}"/>
          </ac:spMkLst>
        </pc:spChg>
      </pc:sldChg>
      <pc:sldChg chg="modSp mod">
        <pc:chgData name="Lisa Skutin" userId="e4239b0f-56d2-4be1-8616-e7789551b35a" providerId="ADAL" clId="{9F372827-89CF-4693-B45C-00E0BC936CE5}" dt="2023-12-21T07:57:04.098" v="23" actId="14100"/>
        <pc:sldMkLst>
          <pc:docMk/>
          <pc:sldMk cId="3624540882" sldId="264"/>
        </pc:sldMkLst>
        <pc:spChg chg="mod">
          <ac:chgData name="Lisa Skutin" userId="e4239b0f-56d2-4be1-8616-e7789551b35a" providerId="ADAL" clId="{9F372827-89CF-4693-B45C-00E0BC936CE5}" dt="2023-12-21T07:56:59.922" v="22" actId="1076"/>
          <ac:spMkLst>
            <pc:docMk/>
            <pc:sldMk cId="3624540882" sldId="264"/>
            <ac:spMk id="3" creationId="{C804DDCE-A4DB-2D8D-A449-4C56FE998C02}"/>
          </ac:spMkLst>
        </pc:spChg>
        <pc:spChg chg="mod">
          <ac:chgData name="Lisa Skutin" userId="e4239b0f-56d2-4be1-8616-e7789551b35a" providerId="ADAL" clId="{9F372827-89CF-4693-B45C-00E0BC936CE5}" dt="2023-12-21T07:56:56.486" v="21" actId="1076"/>
          <ac:spMkLst>
            <pc:docMk/>
            <pc:sldMk cId="3624540882" sldId="264"/>
            <ac:spMk id="4" creationId="{444A1E78-754A-5F9C-B400-D0FB2126BA90}"/>
          </ac:spMkLst>
        </pc:spChg>
        <pc:spChg chg="mod">
          <ac:chgData name="Lisa Skutin" userId="e4239b0f-56d2-4be1-8616-e7789551b35a" providerId="ADAL" clId="{9F372827-89CF-4693-B45C-00E0BC936CE5}" dt="2023-12-21T07:57:04.098" v="23" actId="14100"/>
          <ac:spMkLst>
            <pc:docMk/>
            <pc:sldMk cId="3624540882" sldId="264"/>
            <ac:spMk id="8" creationId="{C8B02459-B889-5FDD-C24F-4F884D0265B2}"/>
          </ac:spMkLst>
        </pc:spChg>
      </pc:sldChg>
      <pc:sldChg chg="modSp mod">
        <pc:chgData name="Lisa Skutin" userId="e4239b0f-56d2-4be1-8616-e7789551b35a" providerId="ADAL" clId="{9F372827-89CF-4693-B45C-00E0BC936CE5}" dt="2023-12-21T07:57:27.165" v="29" actId="1076"/>
        <pc:sldMkLst>
          <pc:docMk/>
          <pc:sldMk cId="4206967246" sldId="266"/>
        </pc:sldMkLst>
        <pc:spChg chg="mod">
          <ac:chgData name="Lisa Skutin" userId="e4239b0f-56d2-4be1-8616-e7789551b35a" providerId="ADAL" clId="{9F372827-89CF-4693-B45C-00E0BC936CE5}" dt="2023-12-21T07:57:11.852" v="24" actId="1076"/>
          <ac:spMkLst>
            <pc:docMk/>
            <pc:sldMk cId="4206967246" sldId="266"/>
            <ac:spMk id="3" creationId="{704873E7-D415-CB34-8867-5C5F43618BBA}"/>
          </ac:spMkLst>
        </pc:spChg>
        <pc:spChg chg="mod">
          <ac:chgData name="Lisa Skutin" userId="e4239b0f-56d2-4be1-8616-e7789551b35a" providerId="ADAL" clId="{9F372827-89CF-4693-B45C-00E0BC936CE5}" dt="2023-12-21T07:57:18.974" v="26" actId="1076"/>
          <ac:spMkLst>
            <pc:docMk/>
            <pc:sldMk cId="4206967246" sldId="266"/>
            <ac:spMk id="4" creationId="{DA97BB1F-321F-6EED-01DB-B532B00E68C0}"/>
          </ac:spMkLst>
        </pc:spChg>
        <pc:spChg chg="mod">
          <ac:chgData name="Lisa Skutin" userId="e4239b0f-56d2-4be1-8616-e7789551b35a" providerId="ADAL" clId="{9F372827-89CF-4693-B45C-00E0BC936CE5}" dt="2023-12-21T07:57:22.223" v="27" actId="1076"/>
          <ac:spMkLst>
            <pc:docMk/>
            <pc:sldMk cId="4206967246" sldId="266"/>
            <ac:spMk id="6" creationId="{A82335BD-F9A8-9932-1F3E-308CD787F23F}"/>
          </ac:spMkLst>
        </pc:spChg>
        <pc:spChg chg="mod">
          <ac:chgData name="Lisa Skutin" userId="e4239b0f-56d2-4be1-8616-e7789551b35a" providerId="ADAL" clId="{9F372827-89CF-4693-B45C-00E0BC936CE5}" dt="2023-12-21T07:57:27.165" v="29" actId="1076"/>
          <ac:spMkLst>
            <pc:docMk/>
            <pc:sldMk cId="4206967246" sldId="266"/>
            <ac:spMk id="7" creationId="{98BAC9D5-0CCD-2F8D-5AE5-F4DD96DF762D}"/>
          </ac:spMkLst>
        </pc:spChg>
      </pc:sldChg>
      <pc:sldChg chg="modSp mod">
        <pc:chgData name="Lisa Skutin" userId="e4239b0f-56d2-4be1-8616-e7789551b35a" providerId="ADAL" clId="{9F372827-89CF-4693-B45C-00E0BC936CE5}" dt="2023-12-21T07:58:46.232" v="42" actId="14100"/>
        <pc:sldMkLst>
          <pc:docMk/>
          <pc:sldMk cId="1580101886" sldId="271"/>
        </pc:sldMkLst>
        <pc:spChg chg="mod">
          <ac:chgData name="Lisa Skutin" userId="e4239b0f-56d2-4be1-8616-e7789551b35a" providerId="ADAL" clId="{9F372827-89CF-4693-B45C-00E0BC936CE5}" dt="2023-12-21T07:58:46.232" v="42" actId="14100"/>
          <ac:spMkLst>
            <pc:docMk/>
            <pc:sldMk cId="1580101886" sldId="271"/>
            <ac:spMk id="14" creationId="{B46D83B9-3FBA-33C4-48B0-E47A9F08FEEB}"/>
          </ac:spMkLst>
        </pc:spChg>
      </pc:sldChg>
      <pc:sldChg chg="modSp mod">
        <pc:chgData name="Lisa Skutin" userId="e4239b0f-56d2-4be1-8616-e7789551b35a" providerId="ADAL" clId="{9F372827-89CF-4693-B45C-00E0BC936CE5}" dt="2023-12-21T07:56:17.386" v="15" actId="2711"/>
        <pc:sldMkLst>
          <pc:docMk/>
          <pc:sldMk cId="3912280063" sldId="272"/>
        </pc:sldMkLst>
        <pc:spChg chg="mod">
          <ac:chgData name="Lisa Skutin" userId="e4239b0f-56d2-4be1-8616-e7789551b35a" providerId="ADAL" clId="{9F372827-89CF-4693-B45C-00E0BC936CE5}" dt="2023-12-21T07:56:17.386" v="15" actId="2711"/>
          <ac:spMkLst>
            <pc:docMk/>
            <pc:sldMk cId="3912280063" sldId="272"/>
            <ac:spMk id="3" creationId="{F3981271-8F15-6B38-1134-BB7DFB67E3F7}"/>
          </ac:spMkLst>
        </pc:spChg>
      </pc:sldChg>
      <pc:sldChg chg="modSp mod">
        <pc:chgData name="Lisa Skutin" userId="e4239b0f-56d2-4be1-8616-e7789551b35a" providerId="ADAL" clId="{9F372827-89CF-4693-B45C-00E0BC936CE5}" dt="2023-12-21T07:58:03.791" v="36" actId="14100"/>
        <pc:sldMkLst>
          <pc:docMk/>
          <pc:sldMk cId="2015241543" sldId="292"/>
        </pc:sldMkLst>
        <pc:spChg chg="mod">
          <ac:chgData name="Lisa Skutin" userId="e4239b0f-56d2-4be1-8616-e7789551b35a" providerId="ADAL" clId="{9F372827-89CF-4693-B45C-00E0BC936CE5}" dt="2023-12-21T07:57:41.048" v="30" actId="6549"/>
          <ac:spMkLst>
            <pc:docMk/>
            <pc:sldMk cId="2015241543" sldId="292"/>
            <ac:spMk id="3" creationId="{C010E80C-08CA-92CE-2036-0BA6F6D34402}"/>
          </ac:spMkLst>
        </pc:spChg>
        <pc:spChg chg="mod">
          <ac:chgData name="Lisa Skutin" userId="e4239b0f-56d2-4be1-8616-e7789551b35a" providerId="ADAL" clId="{9F372827-89CF-4693-B45C-00E0BC936CE5}" dt="2023-12-21T07:57:51.254" v="33" actId="1076"/>
          <ac:spMkLst>
            <pc:docMk/>
            <pc:sldMk cId="2015241543" sldId="292"/>
            <ac:spMk id="5" creationId="{3F153FF3-A8D5-05B2-D999-06CF1F189888}"/>
          </ac:spMkLst>
        </pc:spChg>
        <pc:spChg chg="mod">
          <ac:chgData name="Lisa Skutin" userId="e4239b0f-56d2-4be1-8616-e7789551b35a" providerId="ADAL" clId="{9F372827-89CF-4693-B45C-00E0BC936CE5}" dt="2023-12-21T07:58:03.791" v="36" actId="14100"/>
          <ac:spMkLst>
            <pc:docMk/>
            <pc:sldMk cId="2015241543" sldId="292"/>
            <ac:spMk id="6" creationId="{683F6793-CA0E-D19D-B8C6-A92BBD4E4FF5}"/>
          </ac:spMkLst>
        </pc:spChg>
        <pc:spChg chg="mod">
          <ac:chgData name="Lisa Skutin" userId="e4239b0f-56d2-4be1-8616-e7789551b35a" providerId="ADAL" clId="{9F372827-89CF-4693-B45C-00E0BC936CE5}" dt="2023-12-21T07:58:00.079" v="35" actId="14100"/>
          <ac:spMkLst>
            <pc:docMk/>
            <pc:sldMk cId="2015241543" sldId="292"/>
            <ac:spMk id="7" creationId="{8B1FA3A0-992A-5CF0-90EC-0A124C62C3C4}"/>
          </ac:spMkLst>
        </pc:spChg>
      </pc:sldChg>
      <pc:sldChg chg="modSp mod">
        <pc:chgData name="Lisa Skutin" userId="e4239b0f-56d2-4be1-8616-e7789551b35a" providerId="ADAL" clId="{9F372827-89CF-4693-B45C-00E0BC936CE5}" dt="2023-12-21T07:58:22.346" v="41" actId="1076"/>
        <pc:sldMkLst>
          <pc:docMk/>
          <pc:sldMk cId="886987231" sldId="295"/>
        </pc:sldMkLst>
        <pc:spChg chg="mod">
          <ac:chgData name="Lisa Skutin" userId="e4239b0f-56d2-4be1-8616-e7789551b35a" providerId="ADAL" clId="{9F372827-89CF-4693-B45C-00E0BC936CE5}" dt="2023-12-21T07:58:08.965" v="37" actId="1076"/>
          <ac:spMkLst>
            <pc:docMk/>
            <pc:sldMk cId="886987231" sldId="295"/>
            <ac:spMk id="8" creationId="{EDE51BB5-DBA5-07A5-0EBD-BB1399ACEFC9}"/>
          </ac:spMkLst>
        </pc:spChg>
        <pc:spChg chg="mod">
          <ac:chgData name="Lisa Skutin" userId="e4239b0f-56d2-4be1-8616-e7789551b35a" providerId="ADAL" clId="{9F372827-89CF-4693-B45C-00E0BC936CE5}" dt="2023-12-21T07:58:22.346" v="41" actId="1076"/>
          <ac:spMkLst>
            <pc:docMk/>
            <pc:sldMk cId="886987231" sldId="295"/>
            <ac:spMk id="13" creationId="{F5F55681-E2EE-16D2-3613-98D219902F68}"/>
          </ac:spMkLst>
        </pc:spChg>
        <pc:spChg chg="mod">
          <ac:chgData name="Lisa Skutin" userId="e4239b0f-56d2-4be1-8616-e7789551b35a" providerId="ADAL" clId="{9F372827-89CF-4693-B45C-00E0BC936CE5}" dt="2023-12-21T07:58:16.251" v="39" actId="14100"/>
          <ac:spMkLst>
            <pc:docMk/>
            <pc:sldMk cId="886987231" sldId="295"/>
            <ac:spMk id="14" creationId="{A75880FF-AD82-EAAF-117F-E349EC6ED72D}"/>
          </ac:spMkLst>
        </pc:spChg>
        <pc:spChg chg="mod">
          <ac:chgData name="Lisa Skutin" userId="e4239b0f-56d2-4be1-8616-e7789551b35a" providerId="ADAL" clId="{9F372827-89CF-4693-B45C-00E0BC936CE5}" dt="2023-12-21T07:58:19.717" v="40" actId="14100"/>
          <ac:spMkLst>
            <pc:docMk/>
            <pc:sldMk cId="886987231" sldId="295"/>
            <ac:spMk id="15" creationId="{6DFC84A5-3988-F1BA-787F-7EB31299402F}"/>
          </ac:spMkLst>
        </pc:spChg>
      </pc:sldChg>
      <pc:sldChg chg="modSp mod">
        <pc:chgData name="Lisa Skutin" userId="e4239b0f-56d2-4be1-8616-e7789551b35a" providerId="ADAL" clId="{9F372827-89CF-4693-B45C-00E0BC936CE5}" dt="2023-12-21T07:58:54.410" v="43" actId="14100"/>
        <pc:sldMkLst>
          <pc:docMk/>
          <pc:sldMk cId="1372212163" sldId="303"/>
        </pc:sldMkLst>
        <pc:spChg chg="mod">
          <ac:chgData name="Lisa Skutin" userId="e4239b0f-56d2-4be1-8616-e7789551b35a" providerId="ADAL" clId="{9F372827-89CF-4693-B45C-00E0BC936CE5}" dt="2023-12-21T07:58:54.410" v="43" actId="14100"/>
          <ac:spMkLst>
            <pc:docMk/>
            <pc:sldMk cId="1372212163" sldId="303"/>
            <ac:spMk id="3" creationId="{547A88B0-3BD1-3D91-4DA2-07B0F5344BE3}"/>
          </ac:spMkLst>
        </pc:spChg>
      </pc:sldChg>
      <pc:sldChg chg="modSp mod">
        <pc:chgData name="Lisa Skutin" userId="e4239b0f-56d2-4be1-8616-e7789551b35a" providerId="ADAL" clId="{9F372827-89CF-4693-B45C-00E0BC936CE5}" dt="2023-12-21T07:59:03.386" v="45" actId="20577"/>
        <pc:sldMkLst>
          <pc:docMk/>
          <pc:sldMk cId="2762825731" sldId="304"/>
        </pc:sldMkLst>
        <pc:spChg chg="mod">
          <ac:chgData name="Lisa Skutin" userId="e4239b0f-56d2-4be1-8616-e7789551b35a" providerId="ADAL" clId="{9F372827-89CF-4693-B45C-00E0BC936CE5}" dt="2023-12-21T07:59:03.386" v="45" actId="20577"/>
          <ac:spMkLst>
            <pc:docMk/>
            <pc:sldMk cId="2762825731" sldId="304"/>
            <ac:spMk id="4" creationId="{F9AE4575-5EA5-1666-5F12-6B451ACD77FC}"/>
          </ac:spMkLst>
        </pc:spChg>
      </pc:sldChg>
      <pc:sldChg chg="modSp mod">
        <pc:chgData name="Lisa Skutin" userId="e4239b0f-56d2-4be1-8616-e7789551b35a" providerId="ADAL" clId="{9F372827-89CF-4693-B45C-00E0BC936CE5}" dt="2023-12-21T07:59:20.143" v="46" actId="14100"/>
        <pc:sldMkLst>
          <pc:docMk/>
          <pc:sldMk cId="3894590428" sldId="306"/>
        </pc:sldMkLst>
        <pc:spChg chg="mod">
          <ac:chgData name="Lisa Skutin" userId="e4239b0f-56d2-4be1-8616-e7789551b35a" providerId="ADAL" clId="{9F372827-89CF-4693-B45C-00E0BC936CE5}" dt="2023-12-21T07:59:20.143" v="46" actId="14100"/>
          <ac:spMkLst>
            <pc:docMk/>
            <pc:sldMk cId="3894590428" sldId="306"/>
            <ac:spMk id="3" creationId="{577D0507-BBC1-EC2D-15E7-12EFF8015F8C}"/>
          </ac:spMkLst>
        </pc:spChg>
      </pc:sldChg>
    </pc:docChg>
  </pc:docChgLst>
  <pc:docChgLst>
    <pc:chgData name="Lisa Skutin" userId="S::lisa.skutin@humana.se::e4239b0f-56d2-4be1-8616-e7789551b35a" providerId="AD" clId="Web-{D3A61C79-9517-C798-F19C-BF805D416644}"/>
    <pc:docChg chg="modSld">
      <pc:chgData name="Lisa Skutin" userId="S::lisa.skutin@humana.se::e4239b0f-56d2-4be1-8616-e7789551b35a" providerId="AD" clId="Web-{D3A61C79-9517-C798-F19C-BF805D416644}" dt="2023-12-21T10:49:12.940" v="3" actId="14100"/>
      <pc:docMkLst>
        <pc:docMk/>
      </pc:docMkLst>
      <pc:sldChg chg="modSp">
        <pc:chgData name="Lisa Skutin" userId="S::lisa.skutin@humana.se::e4239b0f-56d2-4be1-8616-e7789551b35a" providerId="AD" clId="Web-{D3A61C79-9517-C798-F19C-BF805D416644}" dt="2023-12-21T10:49:12.940" v="3" actId="14100"/>
        <pc:sldMkLst>
          <pc:docMk/>
          <pc:sldMk cId="3624540882" sldId="264"/>
        </pc:sldMkLst>
        <pc:spChg chg="mod">
          <ac:chgData name="Lisa Skutin" userId="S::lisa.skutin@humana.se::e4239b0f-56d2-4be1-8616-e7789551b35a" providerId="AD" clId="Web-{D3A61C79-9517-C798-F19C-BF805D416644}" dt="2023-12-21T10:49:12.940" v="3" actId="14100"/>
          <ac:spMkLst>
            <pc:docMk/>
            <pc:sldMk cId="3624540882" sldId="264"/>
            <ac:spMk id="3" creationId="{C804DDCE-A4DB-2D8D-A449-4C56FE998C02}"/>
          </ac:spMkLst>
        </pc:spChg>
        <pc:spChg chg="mod">
          <ac:chgData name="Lisa Skutin" userId="S::lisa.skutin@humana.se::e4239b0f-56d2-4be1-8616-e7789551b35a" providerId="AD" clId="Web-{D3A61C79-9517-C798-F19C-BF805D416644}" dt="2023-12-21T10:49:04.471" v="0" actId="20577"/>
          <ac:spMkLst>
            <pc:docMk/>
            <pc:sldMk cId="3624540882" sldId="264"/>
            <ac:spMk id="7" creationId="{D608D141-23D6-4581-FD26-7524F3AD5C9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5B3146-CE61-46FB-9956-C1FDEDAD92EA}" type="doc">
      <dgm:prSet loTypeId="urn:microsoft.com/office/officeart/2005/8/layout/chevron1" loCatId="process" qsTypeId="urn:microsoft.com/office/officeart/2005/8/quickstyle/simple1" qsCatId="simple" csTypeId="urn:microsoft.com/office/officeart/2005/8/colors/accent1_2" csCatId="accent1" phldr="1"/>
      <dgm:spPr/>
    </dgm:pt>
    <dgm:pt modelId="{E20747B3-7D36-40FB-A7CB-584F995794AF}">
      <dgm:prSet phldrT="[Text]" custT="1"/>
      <dgm:spPr>
        <a:noFill/>
        <a:ln w="28575">
          <a:solidFill>
            <a:srgbClr val="CC3300"/>
          </a:solidFill>
        </a:ln>
        <a:effectLst/>
        <a:scene3d>
          <a:camera prst="orthographicFront"/>
          <a:lightRig rig="threePt" dir="t"/>
        </a:scene3d>
        <a:sp3d>
          <a:bevelT prst="relaxedInset"/>
        </a:sp3d>
      </dgm:spPr>
      <dgm:t>
        <a:bodyPr/>
        <a:lstStyle/>
        <a:p>
          <a:r>
            <a:rPr lang="sv-SE" sz="1600" b="1" dirty="0">
              <a:solidFill>
                <a:sysClr val="windowText" lastClr="000000"/>
              </a:solidFill>
              <a:latin typeface="+mj-lt"/>
            </a:rPr>
            <a:t>Tonåring</a:t>
          </a:r>
        </a:p>
        <a:p>
          <a:r>
            <a:rPr lang="sv-SE" sz="1600" dirty="0">
              <a:solidFill>
                <a:sysClr val="windowText" lastClr="000000"/>
              </a:solidFill>
              <a:latin typeface="+mj-lt"/>
            </a:rPr>
            <a:t>känner och tänker</a:t>
          </a:r>
        </a:p>
      </dgm:t>
    </dgm:pt>
    <dgm:pt modelId="{35A90903-D52C-4314-950C-5D8661FBE429}" type="parTrans" cxnId="{79B2DED7-82CB-4372-8D42-68AAB2C56149}">
      <dgm:prSet/>
      <dgm:spPr/>
      <dgm:t>
        <a:bodyPr/>
        <a:lstStyle/>
        <a:p>
          <a:endParaRPr lang="sv-SE"/>
        </a:p>
      </dgm:t>
    </dgm:pt>
    <dgm:pt modelId="{A7BD7228-D4E0-460C-825A-802E5EB166A2}" type="sibTrans" cxnId="{79B2DED7-82CB-4372-8D42-68AAB2C56149}">
      <dgm:prSet/>
      <dgm:spPr/>
      <dgm:t>
        <a:bodyPr/>
        <a:lstStyle/>
        <a:p>
          <a:endParaRPr lang="sv-SE"/>
        </a:p>
      </dgm:t>
    </dgm:pt>
    <dgm:pt modelId="{02038C82-6CBA-4DF8-805F-A2E30468CC6A}">
      <dgm:prSet phldrT="[Text]" custT="1"/>
      <dgm:spPr>
        <a:noFill/>
        <a:ln>
          <a:solidFill>
            <a:srgbClr val="9B3937"/>
          </a:solidFill>
        </a:ln>
      </dgm:spPr>
      <dgm:t>
        <a:bodyPr/>
        <a:lstStyle/>
        <a:p>
          <a:r>
            <a:rPr lang="sv-SE" sz="1600" b="1">
              <a:solidFill>
                <a:sysClr val="windowText" lastClr="000000"/>
              </a:solidFill>
              <a:latin typeface="+mj-lt"/>
            </a:rPr>
            <a:t>Förälder</a:t>
          </a:r>
        </a:p>
        <a:p>
          <a:r>
            <a:rPr lang="sv-SE" sz="1600">
              <a:solidFill>
                <a:sysClr val="windowText" lastClr="000000"/>
              </a:solidFill>
              <a:latin typeface="+mj-lt"/>
            </a:rPr>
            <a:t>Känner och tänker</a:t>
          </a:r>
        </a:p>
      </dgm:t>
    </dgm:pt>
    <dgm:pt modelId="{3807C9AE-91F0-4F2D-AB6C-FC29042B91E0}" type="parTrans" cxnId="{E4532E68-CE37-43F4-984F-A758A2B3393D}">
      <dgm:prSet/>
      <dgm:spPr/>
      <dgm:t>
        <a:bodyPr/>
        <a:lstStyle/>
        <a:p>
          <a:endParaRPr lang="sv-SE"/>
        </a:p>
      </dgm:t>
    </dgm:pt>
    <dgm:pt modelId="{6C509BA8-942B-4EF3-914E-243DE30BA8FC}" type="sibTrans" cxnId="{E4532E68-CE37-43F4-984F-A758A2B3393D}">
      <dgm:prSet/>
      <dgm:spPr/>
      <dgm:t>
        <a:bodyPr/>
        <a:lstStyle/>
        <a:p>
          <a:endParaRPr lang="sv-SE"/>
        </a:p>
      </dgm:t>
    </dgm:pt>
    <dgm:pt modelId="{AEC16490-2852-4276-83E8-3FBD9ACA06F4}">
      <dgm:prSet phldrT="[Text]" custT="1"/>
      <dgm:spPr>
        <a:noFill/>
        <a:ln>
          <a:solidFill>
            <a:srgbClr val="9B3937"/>
          </a:solidFill>
        </a:ln>
      </dgm:spPr>
      <dgm:t>
        <a:bodyPr/>
        <a:lstStyle/>
        <a:p>
          <a:r>
            <a:rPr lang="sv-SE" sz="1600" b="1">
              <a:latin typeface="+mj-lt"/>
            </a:rPr>
            <a:t>T</a:t>
          </a:r>
          <a:r>
            <a:rPr lang="sv-SE" sz="1600" b="1">
              <a:solidFill>
                <a:sysClr val="windowText" lastClr="000000"/>
              </a:solidFill>
              <a:latin typeface="+mj-lt"/>
            </a:rPr>
            <a:t>Tonåring</a:t>
          </a:r>
        </a:p>
        <a:p>
          <a:r>
            <a:rPr lang="sv-SE" sz="1600">
              <a:solidFill>
                <a:sysClr val="windowText" lastClr="000000"/>
              </a:solidFill>
              <a:latin typeface="+mj-lt"/>
            </a:rPr>
            <a:t>Känner och tänker</a:t>
          </a:r>
          <a:endParaRPr lang="sv-SE" sz="1600">
            <a:latin typeface="+mj-lt"/>
          </a:endParaRPr>
        </a:p>
      </dgm:t>
    </dgm:pt>
    <dgm:pt modelId="{9BA0FA6D-7B40-4AAF-A097-A570C46F052A}" type="parTrans" cxnId="{C8DB65B6-C310-447E-990B-AE782F307647}">
      <dgm:prSet/>
      <dgm:spPr/>
      <dgm:t>
        <a:bodyPr/>
        <a:lstStyle/>
        <a:p>
          <a:endParaRPr lang="sv-SE"/>
        </a:p>
      </dgm:t>
    </dgm:pt>
    <dgm:pt modelId="{7E4C841F-E9B2-41B4-8929-01880E8CCCA6}" type="sibTrans" cxnId="{C8DB65B6-C310-447E-990B-AE782F307647}">
      <dgm:prSet/>
      <dgm:spPr/>
      <dgm:t>
        <a:bodyPr/>
        <a:lstStyle/>
        <a:p>
          <a:endParaRPr lang="sv-SE"/>
        </a:p>
      </dgm:t>
    </dgm:pt>
    <dgm:pt modelId="{1B23AF0C-B05E-493A-90F0-060231C10369}" type="pres">
      <dgm:prSet presAssocID="{735B3146-CE61-46FB-9956-C1FDEDAD92EA}" presName="Name0" presStyleCnt="0">
        <dgm:presLayoutVars>
          <dgm:dir/>
          <dgm:animLvl val="lvl"/>
          <dgm:resizeHandles val="exact"/>
        </dgm:presLayoutVars>
      </dgm:prSet>
      <dgm:spPr/>
    </dgm:pt>
    <dgm:pt modelId="{E82002BC-84D7-4547-947E-C6979904C5B8}" type="pres">
      <dgm:prSet presAssocID="{E20747B3-7D36-40FB-A7CB-584F995794AF}" presName="parTxOnly" presStyleLbl="node1" presStyleIdx="0" presStyleCnt="3" custScaleY="133278">
        <dgm:presLayoutVars>
          <dgm:chMax val="0"/>
          <dgm:chPref val="0"/>
          <dgm:bulletEnabled val="1"/>
        </dgm:presLayoutVars>
      </dgm:prSet>
      <dgm:spPr/>
    </dgm:pt>
    <dgm:pt modelId="{5CFB774E-3A8A-4118-A791-C6C82C81FB20}" type="pres">
      <dgm:prSet presAssocID="{A7BD7228-D4E0-460C-825A-802E5EB166A2}" presName="parTxOnlySpace" presStyleCnt="0"/>
      <dgm:spPr/>
    </dgm:pt>
    <dgm:pt modelId="{8F4A00C9-9CA4-4AEE-92FD-509DE07E6E4C}" type="pres">
      <dgm:prSet presAssocID="{02038C82-6CBA-4DF8-805F-A2E30468CC6A}" presName="parTxOnly" presStyleLbl="node1" presStyleIdx="1" presStyleCnt="3" custScaleY="129533">
        <dgm:presLayoutVars>
          <dgm:chMax val="0"/>
          <dgm:chPref val="0"/>
          <dgm:bulletEnabled val="1"/>
        </dgm:presLayoutVars>
      </dgm:prSet>
      <dgm:spPr/>
    </dgm:pt>
    <dgm:pt modelId="{207B6196-CAE2-428B-8E49-87B3E865580F}" type="pres">
      <dgm:prSet presAssocID="{6C509BA8-942B-4EF3-914E-243DE30BA8FC}" presName="parTxOnlySpace" presStyleCnt="0"/>
      <dgm:spPr/>
    </dgm:pt>
    <dgm:pt modelId="{B4B16C05-3809-4494-B8A8-8429EAE9DC90}" type="pres">
      <dgm:prSet presAssocID="{AEC16490-2852-4276-83E8-3FBD9ACA06F4}" presName="parTxOnly" presStyleLbl="node1" presStyleIdx="2" presStyleCnt="3" custScaleY="128284">
        <dgm:presLayoutVars>
          <dgm:chMax val="0"/>
          <dgm:chPref val="0"/>
          <dgm:bulletEnabled val="1"/>
        </dgm:presLayoutVars>
      </dgm:prSet>
      <dgm:spPr/>
    </dgm:pt>
  </dgm:ptLst>
  <dgm:cxnLst>
    <dgm:cxn modelId="{E4532E68-CE37-43F4-984F-A758A2B3393D}" srcId="{735B3146-CE61-46FB-9956-C1FDEDAD92EA}" destId="{02038C82-6CBA-4DF8-805F-A2E30468CC6A}" srcOrd="1" destOrd="0" parTransId="{3807C9AE-91F0-4F2D-AB6C-FC29042B91E0}" sibTransId="{6C509BA8-942B-4EF3-914E-243DE30BA8FC}"/>
    <dgm:cxn modelId="{3E0A3071-2AA2-4B13-AF3A-489449390F53}" type="presOf" srcId="{02038C82-6CBA-4DF8-805F-A2E30468CC6A}" destId="{8F4A00C9-9CA4-4AEE-92FD-509DE07E6E4C}" srcOrd="0" destOrd="0" presId="urn:microsoft.com/office/officeart/2005/8/layout/chevron1"/>
    <dgm:cxn modelId="{7A24607F-D766-416D-87D4-2F467CE5B518}" type="presOf" srcId="{E20747B3-7D36-40FB-A7CB-584F995794AF}" destId="{E82002BC-84D7-4547-947E-C6979904C5B8}" srcOrd="0" destOrd="0" presId="urn:microsoft.com/office/officeart/2005/8/layout/chevron1"/>
    <dgm:cxn modelId="{A574F98E-EF9E-44D1-9464-D303E32228D1}" type="presOf" srcId="{735B3146-CE61-46FB-9956-C1FDEDAD92EA}" destId="{1B23AF0C-B05E-493A-90F0-060231C10369}" srcOrd="0" destOrd="0" presId="urn:microsoft.com/office/officeart/2005/8/layout/chevron1"/>
    <dgm:cxn modelId="{C8DB65B6-C310-447E-990B-AE782F307647}" srcId="{735B3146-CE61-46FB-9956-C1FDEDAD92EA}" destId="{AEC16490-2852-4276-83E8-3FBD9ACA06F4}" srcOrd="2" destOrd="0" parTransId="{9BA0FA6D-7B40-4AAF-A097-A570C46F052A}" sibTransId="{7E4C841F-E9B2-41B4-8929-01880E8CCCA6}"/>
    <dgm:cxn modelId="{79B2DED7-82CB-4372-8D42-68AAB2C56149}" srcId="{735B3146-CE61-46FB-9956-C1FDEDAD92EA}" destId="{E20747B3-7D36-40FB-A7CB-584F995794AF}" srcOrd="0" destOrd="0" parTransId="{35A90903-D52C-4314-950C-5D8661FBE429}" sibTransId="{A7BD7228-D4E0-460C-825A-802E5EB166A2}"/>
    <dgm:cxn modelId="{934DBEF4-AC7B-4724-85D3-DBEEEBA93A70}" type="presOf" srcId="{AEC16490-2852-4276-83E8-3FBD9ACA06F4}" destId="{B4B16C05-3809-4494-B8A8-8429EAE9DC90}" srcOrd="0" destOrd="0" presId="urn:microsoft.com/office/officeart/2005/8/layout/chevron1"/>
    <dgm:cxn modelId="{9E582CA7-91AF-4478-9B73-C08F80AFFF64}" type="presParOf" srcId="{1B23AF0C-B05E-493A-90F0-060231C10369}" destId="{E82002BC-84D7-4547-947E-C6979904C5B8}" srcOrd="0" destOrd="0" presId="urn:microsoft.com/office/officeart/2005/8/layout/chevron1"/>
    <dgm:cxn modelId="{EDB4595D-8882-4F9F-B640-0E3DA36384D5}" type="presParOf" srcId="{1B23AF0C-B05E-493A-90F0-060231C10369}" destId="{5CFB774E-3A8A-4118-A791-C6C82C81FB20}" srcOrd="1" destOrd="0" presId="urn:microsoft.com/office/officeart/2005/8/layout/chevron1"/>
    <dgm:cxn modelId="{63474F29-F949-4DAD-9387-ED20131447BF}" type="presParOf" srcId="{1B23AF0C-B05E-493A-90F0-060231C10369}" destId="{8F4A00C9-9CA4-4AEE-92FD-509DE07E6E4C}" srcOrd="2" destOrd="0" presId="urn:microsoft.com/office/officeart/2005/8/layout/chevron1"/>
    <dgm:cxn modelId="{6CBB4769-DCED-4102-AF92-D81A6B555DC8}" type="presParOf" srcId="{1B23AF0C-B05E-493A-90F0-060231C10369}" destId="{207B6196-CAE2-428B-8E49-87B3E865580F}" srcOrd="3" destOrd="0" presId="urn:microsoft.com/office/officeart/2005/8/layout/chevron1"/>
    <dgm:cxn modelId="{008E3328-7D6B-4764-A290-ED2EC1661463}" type="presParOf" srcId="{1B23AF0C-B05E-493A-90F0-060231C10369}" destId="{B4B16C05-3809-4494-B8A8-8429EAE9DC90}" srcOrd="4" destOrd="0" presId="urn:microsoft.com/office/officeart/2005/8/layout/chevron1"/>
  </dgm:cxnLst>
  <dgm:bg>
    <a:effectLst>
      <a:glow rad="63500">
        <a:schemeClr val="accent1">
          <a:satMod val="175000"/>
          <a:alpha val="40000"/>
        </a:schemeClr>
      </a:glow>
      <a:outerShdw blurRad="50800" dist="38100" dir="2700000" algn="tl" rotWithShape="0">
        <a:prstClr val="black">
          <a:alpha val="40000"/>
        </a:prstClr>
      </a:outerShdw>
    </a:effectLst>
  </dgm:bg>
  <dgm:whole>
    <a:effectLst/>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5B3146-CE61-46FB-9956-C1FDEDAD92EA}" type="doc">
      <dgm:prSet loTypeId="urn:microsoft.com/office/officeart/2005/8/layout/chevron1" loCatId="process" qsTypeId="urn:microsoft.com/office/officeart/2005/8/quickstyle/simple1" qsCatId="simple" csTypeId="urn:microsoft.com/office/officeart/2005/8/colors/accent1_2" csCatId="accent1" phldr="1"/>
      <dgm:spPr/>
    </dgm:pt>
    <dgm:pt modelId="{E20747B3-7D36-40FB-A7CB-584F995794AF}">
      <dgm:prSet phldrT="[Text]" custT="1"/>
      <dgm:spPr>
        <a:xfrm>
          <a:off x="1461" y="0"/>
          <a:ext cx="1780811" cy="895985"/>
        </a:xfrm>
        <a:prstGeom prst="chevron">
          <a:avLst/>
        </a:prstGeom>
        <a:noFill/>
        <a:ln w="28575" cap="flat" cmpd="sng" algn="ctr">
          <a:solidFill>
            <a:srgbClr val="CC3300"/>
          </a:solidFill>
          <a:prstDash val="solid"/>
        </a:ln>
        <a:effectLst/>
        <a:scene3d>
          <a:camera prst="orthographicFront"/>
          <a:lightRig rig="threePt" dir="t"/>
        </a:scene3d>
        <a:sp3d>
          <a:bevelT prst="relaxedInset"/>
        </a:sp3d>
      </dgm:spPr>
      <dgm:t>
        <a:bodyPr/>
        <a:lstStyle/>
        <a:p>
          <a:pPr>
            <a:buNone/>
          </a:pPr>
          <a:r>
            <a:rPr lang="sv-SE" sz="1400" b="1" dirty="0">
              <a:solidFill>
                <a:sysClr val="windowText" lastClr="000000"/>
              </a:solidFill>
              <a:latin typeface="Calibri"/>
              <a:ea typeface="+mn-ea"/>
              <a:cs typeface="+mn-cs"/>
            </a:rPr>
            <a:t>Tonåring</a:t>
          </a:r>
        </a:p>
        <a:p>
          <a:pPr>
            <a:buNone/>
          </a:pPr>
          <a:r>
            <a:rPr lang="sv-SE" sz="1400" dirty="0">
              <a:solidFill>
                <a:sysClr val="windowText" lastClr="000000"/>
              </a:solidFill>
              <a:latin typeface="Calibri"/>
              <a:ea typeface="+mn-ea"/>
              <a:cs typeface="+mn-cs"/>
            </a:rPr>
            <a:t>känner och tänker</a:t>
          </a:r>
        </a:p>
      </dgm:t>
    </dgm:pt>
    <dgm:pt modelId="{35A90903-D52C-4314-950C-5D8661FBE429}" type="parTrans" cxnId="{79B2DED7-82CB-4372-8D42-68AAB2C56149}">
      <dgm:prSet/>
      <dgm:spPr/>
      <dgm:t>
        <a:bodyPr/>
        <a:lstStyle/>
        <a:p>
          <a:endParaRPr lang="sv-SE"/>
        </a:p>
      </dgm:t>
    </dgm:pt>
    <dgm:pt modelId="{A7BD7228-D4E0-460C-825A-802E5EB166A2}" type="sibTrans" cxnId="{79B2DED7-82CB-4372-8D42-68AAB2C56149}">
      <dgm:prSet/>
      <dgm:spPr/>
      <dgm:t>
        <a:bodyPr/>
        <a:lstStyle/>
        <a:p>
          <a:endParaRPr lang="sv-SE"/>
        </a:p>
      </dgm:t>
    </dgm:pt>
    <dgm:pt modelId="{02038C82-6CBA-4DF8-805F-A2E30468CC6A}">
      <dgm:prSet phldrT="[Text]" custT="1"/>
      <dgm:spPr>
        <a:xfrm>
          <a:off x="1604191" y="12588"/>
          <a:ext cx="1780811" cy="870808"/>
        </a:xfrm>
        <a:prstGeom prst="chevron">
          <a:avLst/>
        </a:prstGeom>
        <a:noFill/>
        <a:ln w="25400" cap="flat" cmpd="sng" algn="ctr">
          <a:solidFill>
            <a:srgbClr val="9B3937"/>
          </a:solidFill>
          <a:prstDash val="solid"/>
        </a:ln>
        <a:effectLst/>
      </dgm:spPr>
      <dgm:t>
        <a:bodyPr/>
        <a:lstStyle/>
        <a:p>
          <a:pPr>
            <a:buNone/>
          </a:pPr>
          <a:r>
            <a:rPr lang="sv-SE" sz="1400" b="1">
              <a:solidFill>
                <a:sysClr val="windowText" lastClr="000000"/>
              </a:solidFill>
              <a:latin typeface="Calibri"/>
              <a:ea typeface="+mn-ea"/>
              <a:cs typeface="+mn-cs"/>
            </a:rPr>
            <a:t>Förälder</a:t>
          </a:r>
        </a:p>
        <a:p>
          <a:pPr>
            <a:buNone/>
          </a:pPr>
          <a:r>
            <a:rPr lang="sv-SE" sz="1400">
              <a:solidFill>
                <a:sysClr val="windowText" lastClr="000000"/>
              </a:solidFill>
              <a:latin typeface="Calibri"/>
              <a:ea typeface="+mn-ea"/>
              <a:cs typeface="+mn-cs"/>
            </a:rPr>
            <a:t>Känner och tänker</a:t>
          </a:r>
        </a:p>
      </dgm:t>
    </dgm:pt>
    <dgm:pt modelId="{3807C9AE-91F0-4F2D-AB6C-FC29042B91E0}" type="parTrans" cxnId="{E4532E68-CE37-43F4-984F-A758A2B3393D}">
      <dgm:prSet/>
      <dgm:spPr/>
      <dgm:t>
        <a:bodyPr/>
        <a:lstStyle/>
        <a:p>
          <a:endParaRPr lang="sv-SE"/>
        </a:p>
      </dgm:t>
    </dgm:pt>
    <dgm:pt modelId="{6C509BA8-942B-4EF3-914E-243DE30BA8FC}" type="sibTrans" cxnId="{E4532E68-CE37-43F4-984F-A758A2B3393D}">
      <dgm:prSet/>
      <dgm:spPr/>
      <dgm:t>
        <a:bodyPr/>
        <a:lstStyle/>
        <a:p>
          <a:endParaRPr lang="sv-SE"/>
        </a:p>
      </dgm:t>
    </dgm:pt>
    <dgm:pt modelId="{AEC16490-2852-4276-83E8-3FBD9ACA06F4}">
      <dgm:prSet phldrT="[Text]" custT="1"/>
      <dgm:spPr>
        <a:xfrm>
          <a:off x="3206922" y="16786"/>
          <a:ext cx="1780811" cy="862411"/>
        </a:xfrm>
        <a:prstGeom prst="chevron">
          <a:avLst/>
        </a:prstGeom>
        <a:noFill/>
        <a:ln w="25400" cap="flat" cmpd="sng" algn="ctr">
          <a:solidFill>
            <a:srgbClr val="9B3937"/>
          </a:solidFill>
          <a:prstDash val="solid"/>
        </a:ln>
        <a:effectLst/>
      </dgm:spPr>
      <dgm:t>
        <a:bodyPr/>
        <a:lstStyle/>
        <a:p>
          <a:pPr>
            <a:buNone/>
          </a:pPr>
          <a:r>
            <a:rPr lang="sv-SE" sz="1400" b="1">
              <a:solidFill>
                <a:sysClr val="window" lastClr="FFFFFF"/>
              </a:solidFill>
              <a:latin typeface="Calibri"/>
              <a:ea typeface="+mn-ea"/>
              <a:cs typeface="+mn-cs"/>
            </a:rPr>
            <a:t>T</a:t>
          </a:r>
          <a:r>
            <a:rPr lang="sv-SE" sz="1400" b="1">
              <a:solidFill>
                <a:sysClr val="windowText" lastClr="000000"/>
              </a:solidFill>
              <a:latin typeface="Calibri"/>
              <a:ea typeface="+mn-ea"/>
              <a:cs typeface="+mn-cs"/>
            </a:rPr>
            <a:t>Tonåring</a:t>
          </a:r>
        </a:p>
        <a:p>
          <a:pPr>
            <a:buNone/>
          </a:pPr>
          <a:r>
            <a:rPr lang="sv-SE" sz="1400">
              <a:solidFill>
                <a:sysClr val="windowText" lastClr="000000"/>
              </a:solidFill>
              <a:latin typeface="Calibri"/>
              <a:ea typeface="+mn-ea"/>
              <a:cs typeface="+mn-cs"/>
            </a:rPr>
            <a:t>Känner och tänker</a:t>
          </a:r>
          <a:endParaRPr lang="sv-SE" sz="1400">
            <a:solidFill>
              <a:sysClr val="window" lastClr="FFFFFF"/>
            </a:solidFill>
            <a:latin typeface="Calibri"/>
            <a:ea typeface="+mn-ea"/>
            <a:cs typeface="+mn-cs"/>
          </a:endParaRPr>
        </a:p>
      </dgm:t>
    </dgm:pt>
    <dgm:pt modelId="{9BA0FA6D-7B40-4AAF-A097-A570C46F052A}" type="parTrans" cxnId="{C8DB65B6-C310-447E-990B-AE782F307647}">
      <dgm:prSet/>
      <dgm:spPr/>
      <dgm:t>
        <a:bodyPr/>
        <a:lstStyle/>
        <a:p>
          <a:endParaRPr lang="sv-SE"/>
        </a:p>
      </dgm:t>
    </dgm:pt>
    <dgm:pt modelId="{7E4C841F-E9B2-41B4-8929-01880E8CCCA6}" type="sibTrans" cxnId="{C8DB65B6-C310-447E-990B-AE782F307647}">
      <dgm:prSet/>
      <dgm:spPr/>
      <dgm:t>
        <a:bodyPr/>
        <a:lstStyle/>
        <a:p>
          <a:endParaRPr lang="sv-SE"/>
        </a:p>
      </dgm:t>
    </dgm:pt>
    <dgm:pt modelId="{1B23AF0C-B05E-493A-90F0-060231C10369}" type="pres">
      <dgm:prSet presAssocID="{735B3146-CE61-46FB-9956-C1FDEDAD92EA}" presName="Name0" presStyleCnt="0">
        <dgm:presLayoutVars>
          <dgm:dir/>
          <dgm:animLvl val="lvl"/>
          <dgm:resizeHandles val="exact"/>
        </dgm:presLayoutVars>
      </dgm:prSet>
      <dgm:spPr/>
    </dgm:pt>
    <dgm:pt modelId="{E82002BC-84D7-4547-947E-C6979904C5B8}" type="pres">
      <dgm:prSet presAssocID="{E20747B3-7D36-40FB-A7CB-584F995794AF}" presName="parTxOnly" presStyleLbl="node1" presStyleIdx="0" presStyleCnt="3" custScaleY="133278">
        <dgm:presLayoutVars>
          <dgm:chMax val="0"/>
          <dgm:chPref val="0"/>
          <dgm:bulletEnabled val="1"/>
        </dgm:presLayoutVars>
      </dgm:prSet>
      <dgm:spPr/>
    </dgm:pt>
    <dgm:pt modelId="{5CFB774E-3A8A-4118-A791-C6C82C81FB20}" type="pres">
      <dgm:prSet presAssocID="{A7BD7228-D4E0-460C-825A-802E5EB166A2}" presName="parTxOnlySpace" presStyleCnt="0"/>
      <dgm:spPr/>
    </dgm:pt>
    <dgm:pt modelId="{8F4A00C9-9CA4-4AEE-92FD-509DE07E6E4C}" type="pres">
      <dgm:prSet presAssocID="{02038C82-6CBA-4DF8-805F-A2E30468CC6A}" presName="parTxOnly" presStyleLbl="node1" presStyleIdx="1" presStyleCnt="3" custScaleY="129533" custLinFactNeighborX="52787" custLinFactNeighborY="79705">
        <dgm:presLayoutVars>
          <dgm:chMax val="0"/>
          <dgm:chPref val="0"/>
          <dgm:bulletEnabled val="1"/>
        </dgm:presLayoutVars>
      </dgm:prSet>
      <dgm:spPr/>
    </dgm:pt>
    <dgm:pt modelId="{207B6196-CAE2-428B-8E49-87B3E865580F}" type="pres">
      <dgm:prSet presAssocID="{6C509BA8-942B-4EF3-914E-243DE30BA8FC}" presName="parTxOnlySpace" presStyleCnt="0"/>
      <dgm:spPr/>
    </dgm:pt>
    <dgm:pt modelId="{B4B16C05-3809-4494-B8A8-8429EAE9DC90}" type="pres">
      <dgm:prSet presAssocID="{AEC16490-2852-4276-83E8-3FBD9ACA06F4}" presName="parTxOnly" presStyleLbl="node1" presStyleIdx="2" presStyleCnt="3" custScaleY="128284">
        <dgm:presLayoutVars>
          <dgm:chMax val="0"/>
          <dgm:chPref val="0"/>
          <dgm:bulletEnabled val="1"/>
        </dgm:presLayoutVars>
      </dgm:prSet>
      <dgm:spPr/>
    </dgm:pt>
  </dgm:ptLst>
  <dgm:cxnLst>
    <dgm:cxn modelId="{E4532E68-CE37-43F4-984F-A758A2B3393D}" srcId="{735B3146-CE61-46FB-9956-C1FDEDAD92EA}" destId="{02038C82-6CBA-4DF8-805F-A2E30468CC6A}" srcOrd="1" destOrd="0" parTransId="{3807C9AE-91F0-4F2D-AB6C-FC29042B91E0}" sibTransId="{6C509BA8-942B-4EF3-914E-243DE30BA8FC}"/>
    <dgm:cxn modelId="{3E0A3071-2AA2-4B13-AF3A-489449390F53}" type="presOf" srcId="{02038C82-6CBA-4DF8-805F-A2E30468CC6A}" destId="{8F4A00C9-9CA4-4AEE-92FD-509DE07E6E4C}" srcOrd="0" destOrd="0" presId="urn:microsoft.com/office/officeart/2005/8/layout/chevron1"/>
    <dgm:cxn modelId="{7A24607F-D766-416D-87D4-2F467CE5B518}" type="presOf" srcId="{E20747B3-7D36-40FB-A7CB-584F995794AF}" destId="{E82002BC-84D7-4547-947E-C6979904C5B8}" srcOrd="0" destOrd="0" presId="urn:microsoft.com/office/officeart/2005/8/layout/chevron1"/>
    <dgm:cxn modelId="{A574F98E-EF9E-44D1-9464-D303E32228D1}" type="presOf" srcId="{735B3146-CE61-46FB-9956-C1FDEDAD92EA}" destId="{1B23AF0C-B05E-493A-90F0-060231C10369}" srcOrd="0" destOrd="0" presId="urn:microsoft.com/office/officeart/2005/8/layout/chevron1"/>
    <dgm:cxn modelId="{C8DB65B6-C310-447E-990B-AE782F307647}" srcId="{735B3146-CE61-46FB-9956-C1FDEDAD92EA}" destId="{AEC16490-2852-4276-83E8-3FBD9ACA06F4}" srcOrd="2" destOrd="0" parTransId="{9BA0FA6D-7B40-4AAF-A097-A570C46F052A}" sibTransId="{7E4C841F-E9B2-41B4-8929-01880E8CCCA6}"/>
    <dgm:cxn modelId="{79B2DED7-82CB-4372-8D42-68AAB2C56149}" srcId="{735B3146-CE61-46FB-9956-C1FDEDAD92EA}" destId="{E20747B3-7D36-40FB-A7CB-584F995794AF}" srcOrd="0" destOrd="0" parTransId="{35A90903-D52C-4314-950C-5D8661FBE429}" sibTransId="{A7BD7228-D4E0-460C-825A-802E5EB166A2}"/>
    <dgm:cxn modelId="{934DBEF4-AC7B-4724-85D3-DBEEEBA93A70}" type="presOf" srcId="{AEC16490-2852-4276-83E8-3FBD9ACA06F4}" destId="{B4B16C05-3809-4494-B8A8-8429EAE9DC90}" srcOrd="0" destOrd="0" presId="urn:microsoft.com/office/officeart/2005/8/layout/chevron1"/>
    <dgm:cxn modelId="{9E582CA7-91AF-4478-9B73-C08F80AFFF64}" type="presParOf" srcId="{1B23AF0C-B05E-493A-90F0-060231C10369}" destId="{E82002BC-84D7-4547-947E-C6979904C5B8}" srcOrd="0" destOrd="0" presId="urn:microsoft.com/office/officeart/2005/8/layout/chevron1"/>
    <dgm:cxn modelId="{EDB4595D-8882-4F9F-B640-0E3DA36384D5}" type="presParOf" srcId="{1B23AF0C-B05E-493A-90F0-060231C10369}" destId="{5CFB774E-3A8A-4118-A791-C6C82C81FB20}" srcOrd="1" destOrd="0" presId="urn:microsoft.com/office/officeart/2005/8/layout/chevron1"/>
    <dgm:cxn modelId="{63474F29-F949-4DAD-9387-ED20131447BF}" type="presParOf" srcId="{1B23AF0C-B05E-493A-90F0-060231C10369}" destId="{8F4A00C9-9CA4-4AEE-92FD-509DE07E6E4C}" srcOrd="2" destOrd="0" presId="urn:microsoft.com/office/officeart/2005/8/layout/chevron1"/>
    <dgm:cxn modelId="{6CBB4769-DCED-4102-AF92-D81A6B555DC8}" type="presParOf" srcId="{1B23AF0C-B05E-493A-90F0-060231C10369}" destId="{207B6196-CAE2-428B-8E49-87B3E865580F}" srcOrd="3" destOrd="0" presId="urn:microsoft.com/office/officeart/2005/8/layout/chevron1"/>
    <dgm:cxn modelId="{008E3328-7D6B-4764-A290-ED2EC1661463}" type="presParOf" srcId="{1B23AF0C-B05E-493A-90F0-060231C10369}" destId="{B4B16C05-3809-4494-B8A8-8429EAE9DC90}" srcOrd="4" destOrd="0" presId="urn:microsoft.com/office/officeart/2005/8/layout/chevron1"/>
  </dgm:cxnLst>
  <dgm:bg>
    <a:effectLst>
      <a:glow rad="63500">
        <a:schemeClr val="accent1">
          <a:satMod val="175000"/>
          <a:alpha val="40000"/>
        </a:schemeClr>
      </a:glow>
      <a:outerShdw blurRad="50800" dist="38100" dir="2700000" algn="tl" rotWithShape="0">
        <a:prstClr val="black">
          <a:alpha val="40000"/>
        </a:prstClr>
      </a:outerShdw>
    </a:effectLst>
  </dgm:bg>
  <dgm:whole>
    <a:effectLst/>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002BC-84D7-4547-947E-C6979904C5B8}">
      <dsp:nvSpPr>
        <dsp:cNvPr id="0" name=""/>
        <dsp:cNvSpPr/>
      </dsp:nvSpPr>
      <dsp:spPr>
        <a:xfrm>
          <a:off x="1597" y="696340"/>
          <a:ext cx="1946828" cy="1037877"/>
        </a:xfrm>
        <a:prstGeom prst="chevron">
          <a:avLst/>
        </a:prstGeom>
        <a:noFill/>
        <a:ln w="28575" cap="flat" cmpd="sng" algn="ctr">
          <a:solidFill>
            <a:srgbClr val="CC3300"/>
          </a:solidFill>
          <a:prstDash val="solid"/>
          <a:miter lim="800000"/>
        </a:ln>
        <a:effectLst/>
        <a:scene3d>
          <a:camera prst="orthographicFront"/>
          <a:lightRig rig="threePt" dir="t"/>
        </a:scene3d>
        <a:sp3d>
          <a:bevelT prst="relaxedInset"/>
        </a:sp3d>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sv-SE" sz="1600" b="1" kern="1200" dirty="0">
              <a:solidFill>
                <a:sysClr val="windowText" lastClr="000000"/>
              </a:solidFill>
              <a:latin typeface="+mj-lt"/>
            </a:rPr>
            <a:t>Tonåring</a:t>
          </a:r>
        </a:p>
        <a:p>
          <a:pPr marL="0" lvl="0" indent="0" algn="ctr" defTabSz="711200">
            <a:lnSpc>
              <a:spcPct val="90000"/>
            </a:lnSpc>
            <a:spcBef>
              <a:spcPct val="0"/>
            </a:spcBef>
            <a:spcAft>
              <a:spcPct val="35000"/>
            </a:spcAft>
            <a:buNone/>
          </a:pPr>
          <a:r>
            <a:rPr lang="sv-SE" sz="1600" kern="1200" dirty="0">
              <a:solidFill>
                <a:sysClr val="windowText" lastClr="000000"/>
              </a:solidFill>
              <a:latin typeface="+mj-lt"/>
            </a:rPr>
            <a:t>känner och tänker</a:t>
          </a:r>
        </a:p>
      </dsp:txBody>
      <dsp:txXfrm>
        <a:off x="520536" y="696340"/>
        <a:ext cx="908951" cy="1037877"/>
      </dsp:txXfrm>
    </dsp:sp>
    <dsp:sp modelId="{8F4A00C9-9CA4-4AEE-92FD-509DE07E6E4C}">
      <dsp:nvSpPr>
        <dsp:cNvPr id="0" name=""/>
        <dsp:cNvSpPr/>
      </dsp:nvSpPr>
      <dsp:spPr>
        <a:xfrm>
          <a:off x="1753743" y="710921"/>
          <a:ext cx="1946828" cy="1008714"/>
        </a:xfrm>
        <a:prstGeom prst="chevron">
          <a:avLst/>
        </a:prstGeom>
        <a:noFill/>
        <a:ln w="19050" cap="flat" cmpd="sng" algn="ctr">
          <a:solidFill>
            <a:srgbClr val="9B393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sv-SE" sz="1600" b="1" kern="1200">
              <a:solidFill>
                <a:sysClr val="windowText" lastClr="000000"/>
              </a:solidFill>
              <a:latin typeface="+mj-lt"/>
            </a:rPr>
            <a:t>Förälder</a:t>
          </a:r>
        </a:p>
        <a:p>
          <a:pPr marL="0" lvl="0" indent="0" algn="ctr" defTabSz="711200">
            <a:lnSpc>
              <a:spcPct val="90000"/>
            </a:lnSpc>
            <a:spcBef>
              <a:spcPct val="0"/>
            </a:spcBef>
            <a:spcAft>
              <a:spcPct val="35000"/>
            </a:spcAft>
            <a:buNone/>
          </a:pPr>
          <a:r>
            <a:rPr lang="sv-SE" sz="1600" kern="1200">
              <a:solidFill>
                <a:sysClr val="windowText" lastClr="000000"/>
              </a:solidFill>
              <a:latin typeface="+mj-lt"/>
            </a:rPr>
            <a:t>Känner och tänker</a:t>
          </a:r>
        </a:p>
      </dsp:txBody>
      <dsp:txXfrm>
        <a:off x="2258100" y="710921"/>
        <a:ext cx="938114" cy="1008714"/>
      </dsp:txXfrm>
    </dsp:sp>
    <dsp:sp modelId="{B4B16C05-3809-4494-B8A8-8429EAE9DC90}">
      <dsp:nvSpPr>
        <dsp:cNvPr id="0" name=""/>
        <dsp:cNvSpPr/>
      </dsp:nvSpPr>
      <dsp:spPr>
        <a:xfrm>
          <a:off x="3505889" y="715785"/>
          <a:ext cx="1946828" cy="998987"/>
        </a:xfrm>
        <a:prstGeom prst="chevron">
          <a:avLst/>
        </a:prstGeom>
        <a:noFill/>
        <a:ln w="19050" cap="flat" cmpd="sng" algn="ctr">
          <a:solidFill>
            <a:srgbClr val="9B393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sv-SE" sz="1600" b="1" kern="1200">
              <a:latin typeface="+mj-lt"/>
            </a:rPr>
            <a:t>T</a:t>
          </a:r>
          <a:r>
            <a:rPr lang="sv-SE" sz="1600" b="1" kern="1200">
              <a:solidFill>
                <a:sysClr val="windowText" lastClr="000000"/>
              </a:solidFill>
              <a:latin typeface="+mj-lt"/>
            </a:rPr>
            <a:t>Tonåring</a:t>
          </a:r>
        </a:p>
        <a:p>
          <a:pPr marL="0" lvl="0" indent="0" algn="ctr" defTabSz="711200">
            <a:lnSpc>
              <a:spcPct val="90000"/>
            </a:lnSpc>
            <a:spcBef>
              <a:spcPct val="0"/>
            </a:spcBef>
            <a:spcAft>
              <a:spcPct val="35000"/>
            </a:spcAft>
            <a:buNone/>
          </a:pPr>
          <a:r>
            <a:rPr lang="sv-SE" sz="1600" kern="1200">
              <a:solidFill>
                <a:sysClr val="windowText" lastClr="000000"/>
              </a:solidFill>
              <a:latin typeface="+mj-lt"/>
            </a:rPr>
            <a:t>Känner och tänker</a:t>
          </a:r>
          <a:endParaRPr lang="sv-SE" sz="1600" kern="1200">
            <a:latin typeface="+mj-lt"/>
          </a:endParaRPr>
        </a:p>
      </dsp:txBody>
      <dsp:txXfrm>
        <a:off x="4005383" y="715785"/>
        <a:ext cx="947841" cy="998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002BC-84D7-4547-947E-C6979904C5B8}">
      <dsp:nvSpPr>
        <dsp:cNvPr id="0" name=""/>
        <dsp:cNvSpPr/>
      </dsp:nvSpPr>
      <dsp:spPr>
        <a:xfrm>
          <a:off x="1461" y="0"/>
          <a:ext cx="1780811" cy="895985"/>
        </a:xfrm>
        <a:prstGeom prst="chevron">
          <a:avLst/>
        </a:prstGeom>
        <a:noFill/>
        <a:ln w="28575" cap="flat" cmpd="sng" algn="ctr">
          <a:solidFill>
            <a:srgbClr val="CC3300"/>
          </a:solidFill>
          <a:prstDash val="solid"/>
          <a:miter lim="800000"/>
        </a:ln>
        <a:effectLst/>
        <a:scene3d>
          <a:camera prst="orthographicFront"/>
          <a:lightRig rig="threePt" dir="t"/>
        </a:scene3d>
        <a:sp3d>
          <a:bevelT prst="relaxedInset"/>
        </a:sp3d>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sv-SE" sz="1400" b="1" kern="1200" dirty="0">
              <a:solidFill>
                <a:sysClr val="windowText" lastClr="000000"/>
              </a:solidFill>
              <a:latin typeface="Calibri"/>
              <a:ea typeface="+mn-ea"/>
              <a:cs typeface="+mn-cs"/>
            </a:rPr>
            <a:t>Tonåring</a:t>
          </a:r>
        </a:p>
        <a:p>
          <a:pPr marL="0" lvl="0" indent="0" algn="ctr" defTabSz="622300">
            <a:lnSpc>
              <a:spcPct val="90000"/>
            </a:lnSpc>
            <a:spcBef>
              <a:spcPct val="0"/>
            </a:spcBef>
            <a:spcAft>
              <a:spcPct val="35000"/>
            </a:spcAft>
            <a:buNone/>
          </a:pPr>
          <a:r>
            <a:rPr lang="sv-SE" sz="1400" kern="1200" dirty="0">
              <a:solidFill>
                <a:sysClr val="windowText" lastClr="000000"/>
              </a:solidFill>
              <a:latin typeface="Calibri"/>
              <a:ea typeface="+mn-ea"/>
              <a:cs typeface="+mn-cs"/>
            </a:rPr>
            <a:t>känner och tänker</a:t>
          </a:r>
        </a:p>
      </dsp:txBody>
      <dsp:txXfrm>
        <a:off x="449454" y="0"/>
        <a:ext cx="884826" cy="895985"/>
      </dsp:txXfrm>
    </dsp:sp>
    <dsp:sp modelId="{8F4A00C9-9CA4-4AEE-92FD-509DE07E6E4C}">
      <dsp:nvSpPr>
        <dsp:cNvPr id="0" name=""/>
        <dsp:cNvSpPr/>
      </dsp:nvSpPr>
      <dsp:spPr>
        <a:xfrm>
          <a:off x="1698195" y="25176"/>
          <a:ext cx="1780811" cy="870808"/>
        </a:xfrm>
        <a:prstGeom prst="chevron">
          <a:avLst/>
        </a:prstGeom>
        <a:noFill/>
        <a:ln w="25400" cap="flat" cmpd="sng" algn="ctr">
          <a:solidFill>
            <a:srgbClr val="9B393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sv-SE" sz="1400" b="1" kern="1200">
              <a:solidFill>
                <a:sysClr val="windowText" lastClr="000000"/>
              </a:solidFill>
              <a:latin typeface="Calibri"/>
              <a:ea typeface="+mn-ea"/>
              <a:cs typeface="+mn-cs"/>
            </a:rPr>
            <a:t>Förälder</a:t>
          </a:r>
        </a:p>
        <a:p>
          <a:pPr marL="0" lvl="0" indent="0" algn="ctr" defTabSz="622300">
            <a:lnSpc>
              <a:spcPct val="90000"/>
            </a:lnSpc>
            <a:spcBef>
              <a:spcPct val="0"/>
            </a:spcBef>
            <a:spcAft>
              <a:spcPct val="35000"/>
            </a:spcAft>
            <a:buNone/>
          </a:pPr>
          <a:r>
            <a:rPr lang="sv-SE" sz="1400" kern="1200">
              <a:solidFill>
                <a:sysClr val="windowText" lastClr="000000"/>
              </a:solidFill>
              <a:latin typeface="Calibri"/>
              <a:ea typeface="+mn-ea"/>
              <a:cs typeface="+mn-cs"/>
            </a:rPr>
            <a:t>Känner och tänker</a:t>
          </a:r>
        </a:p>
      </dsp:txBody>
      <dsp:txXfrm>
        <a:off x="2133599" y="25176"/>
        <a:ext cx="910003" cy="870808"/>
      </dsp:txXfrm>
    </dsp:sp>
    <dsp:sp modelId="{B4B16C05-3809-4494-B8A8-8429EAE9DC90}">
      <dsp:nvSpPr>
        <dsp:cNvPr id="0" name=""/>
        <dsp:cNvSpPr/>
      </dsp:nvSpPr>
      <dsp:spPr>
        <a:xfrm>
          <a:off x="3206922" y="16786"/>
          <a:ext cx="1780811" cy="862411"/>
        </a:xfrm>
        <a:prstGeom prst="chevron">
          <a:avLst/>
        </a:prstGeom>
        <a:noFill/>
        <a:ln w="25400" cap="flat" cmpd="sng" algn="ctr">
          <a:solidFill>
            <a:srgbClr val="9B393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sv-SE" sz="1400" b="1" kern="1200">
              <a:solidFill>
                <a:sysClr val="window" lastClr="FFFFFF"/>
              </a:solidFill>
              <a:latin typeface="Calibri"/>
              <a:ea typeface="+mn-ea"/>
              <a:cs typeface="+mn-cs"/>
            </a:rPr>
            <a:t>T</a:t>
          </a:r>
          <a:r>
            <a:rPr lang="sv-SE" sz="1400" b="1" kern="1200">
              <a:solidFill>
                <a:sysClr val="windowText" lastClr="000000"/>
              </a:solidFill>
              <a:latin typeface="Calibri"/>
              <a:ea typeface="+mn-ea"/>
              <a:cs typeface="+mn-cs"/>
            </a:rPr>
            <a:t>Tonåring</a:t>
          </a:r>
        </a:p>
        <a:p>
          <a:pPr marL="0" lvl="0" indent="0" algn="ctr" defTabSz="622300">
            <a:lnSpc>
              <a:spcPct val="90000"/>
            </a:lnSpc>
            <a:spcBef>
              <a:spcPct val="0"/>
            </a:spcBef>
            <a:spcAft>
              <a:spcPct val="35000"/>
            </a:spcAft>
            <a:buNone/>
          </a:pPr>
          <a:r>
            <a:rPr lang="sv-SE" sz="1400" kern="1200">
              <a:solidFill>
                <a:sysClr val="windowText" lastClr="000000"/>
              </a:solidFill>
              <a:latin typeface="Calibri"/>
              <a:ea typeface="+mn-ea"/>
              <a:cs typeface="+mn-cs"/>
            </a:rPr>
            <a:t>Känner och tänker</a:t>
          </a:r>
          <a:endParaRPr lang="sv-SE" sz="1400" kern="1200">
            <a:solidFill>
              <a:sysClr val="window" lastClr="FFFFFF"/>
            </a:solidFill>
            <a:latin typeface="Calibri"/>
            <a:ea typeface="+mn-ea"/>
            <a:cs typeface="+mn-cs"/>
          </a:endParaRPr>
        </a:p>
      </dsp:txBody>
      <dsp:txXfrm>
        <a:off x="3638128" y="16786"/>
        <a:ext cx="918400" cy="86241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4EEE24-632F-4E8E-8AE4-BB9E74538492}"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537E2-43C7-4828-9B99-E9C5B04B0889}" type="slidenum">
              <a:rPr lang="sv-SE" smtClean="0"/>
              <a:t>‹#›</a:t>
            </a:fld>
            <a:endParaRPr lang="sv-SE"/>
          </a:p>
        </p:txBody>
      </p:sp>
    </p:spTree>
    <p:extLst>
      <p:ext uri="{BB962C8B-B14F-4D97-AF65-F5344CB8AC3E}">
        <p14:creationId xmlns:p14="http://schemas.microsoft.com/office/powerpoint/2010/main" val="3124400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A6F31D-568D-0E5A-05C5-D5A37933665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F91DF4B-048C-6FCD-B2E0-B85255CBA0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2C71088-19DC-D5D0-571D-14392061D871}"/>
              </a:ext>
            </a:extLst>
          </p:cNvPr>
          <p:cNvSpPr>
            <a:spLocks noGrp="1"/>
          </p:cNvSpPr>
          <p:nvPr>
            <p:ph type="dt" sz="half" idx="10"/>
          </p:nvPr>
        </p:nvSpPr>
        <p:spPr/>
        <p:txBody>
          <a:bodyPr/>
          <a:lstStyle/>
          <a:p>
            <a:fld id="{21FDE6E1-8929-4298-97D1-EF3A985EC14D}" type="datetime1">
              <a:rPr lang="sv-SE" smtClean="0"/>
              <a:t>2023-12-21</a:t>
            </a:fld>
            <a:endParaRPr lang="sv-SE"/>
          </a:p>
        </p:txBody>
      </p:sp>
      <p:sp>
        <p:nvSpPr>
          <p:cNvPr id="5" name="Platshållare för sidfot 4">
            <a:extLst>
              <a:ext uri="{FF2B5EF4-FFF2-40B4-BE49-F238E27FC236}">
                <a16:creationId xmlns:a16="http://schemas.microsoft.com/office/drawing/2014/main" id="{C7D99768-FF8B-3F8C-143F-5FD0468EA7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8E14C9-CD67-879E-84A9-E6E05C3ACF62}"/>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494807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CCFE2F-11C0-CCDB-D076-6F2A048D28B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E73009C-D93B-D11C-AC68-E33D0CF2E84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47DB4A9-458F-345D-7CD2-0021E71A3663}"/>
              </a:ext>
            </a:extLst>
          </p:cNvPr>
          <p:cNvSpPr>
            <a:spLocks noGrp="1"/>
          </p:cNvSpPr>
          <p:nvPr>
            <p:ph type="dt" sz="half" idx="10"/>
          </p:nvPr>
        </p:nvSpPr>
        <p:spPr/>
        <p:txBody>
          <a:bodyPr/>
          <a:lstStyle/>
          <a:p>
            <a:fld id="{FA377B39-5634-42D4-9ECD-6A64E342DB5F}" type="datetime1">
              <a:rPr lang="sv-SE" smtClean="0"/>
              <a:t>2023-12-21</a:t>
            </a:fld>
            <a:endParaRPr lang="sv-SE"/>
          </a:p>
        </p:txBody>
      </p:sp>
      <p:sp>
        <p:nvSpPr>
          <p:cNvPr id="5" name="Platshållare för sidfot 4">
            <a:extLst>
              <a:ext uri="{FF2B5EF4-FFF2-40B4-BE49-F238E27FC236}">
                <a16:creationId xmlns:a16="http://schemas.microsoft.com/office/drawing/2014/main" id="{122C473A-9B5C-126E-B4DB-BE5AADD34E4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A87866E-A8A0-19F0-4395-2193EE525B81}"/>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297132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E06C1ACB-33A2-5B4B-DF28-DAFCDBE2361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B50A2CA-84C9-7AA0-68E6-390634187E6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509B501-EBE5-7F4E-0A41-7F65D1CDEF5F}"/>
              </a:ext>
            </a:extLst>
          </p:cNvPr>
          <p:cNvSpPr>
            <a:spLocks noGrp="1"/>
          </p:cNvSpPr>
          <p:nvPr>
            <p:ph type="dt" sz="half" idx="10"/>
          </p:nvPr>
        </p:nvSpPr>
        <p:spPr/>
        <p:txBody>
          <a:bodyPr/>
          <a:lstStyle/>
          <a:p>
            <a:fld id="{1953D046-3108-4034-9210-236C19716566}" type="datetime1">
              <a:rPr lang="sv-SE" smtClean="0"/>
              <a:t>2023-12-21</a:t>
            </a:fld>
            <a:endParaRPr lang="sv-SE"/>
          </a:p>
        </p:txBody>
      </p:sp>
      <p:sp>
        <p:nvSpPr>
          <p:cNvPr id="5" name="Platshållare för sidfot 4">
            <a:extLst>
              <a:ext uri="{FF2B5EF4-FFF2-40B4-BE49-F238E27FC236}">
                <a16:creationId xmlns:a16="http://schemas.microsoft.com/office/drawing/2014/main" id="{4C9ACA53-6B1A-314E-1F2F-03E09C10703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17E2D3A-DD81-57FC-9A2E-701C8F882D73}"/>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56544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22ABBE-B852-A3EA-7155-635CC898209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BA91ACA-4CC2-E06E-A689-CD7BB27EB2C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6C0187A-713F-A2E0-4CE4-B9794AC8593A}"/>
              </a:ext>
            </a:extLst>
          </p:cNvPr>
          <p:cNvSpPr>
            <a:spLocks noGrp="1"/>
          </p:cNvSpPr>
          <p:nvPr>
            <p:ph type="dt" sz="half" idx="10"/>
          </p:nvPr>
        </p:nvSpPr>
        <p:spPr/>
        <p:txBody>
          <a:bodyPr/>
          <a:lstStyle/>
          <a:p>
            <a:fld id="{569E0355-39A6-4C81-818F-513A05DBB4E3}" type="datetime1">
              <a:rPr lang="sv-SE" smtClean="0"/>
              <a:t>2023-12-21</a:t>
            </a:fld>
            <a:endParaRPr lang="sv-SE"/>
          </a:p>
        </p:txBody>
      </p:sp>
      <p:sp>
        <p:nvSpPr>
          <p:cNvPr id="5" name="Platshållare för sidfot 4">
            <a:extLst>
              <a:ext uri="{FF2B5EF4-FFF2-40B4-BE49-F238E27FC236}">
                <a16:creationId xmlns:a16="http://schemas.microsoft.com/office/drawing/2014/main" id="{A7272908-DB13-5D60-9DA8-AD42A0A24E2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DF5F1C8-4011-0F51-1D1D-5E155EAFB32A}"/>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74588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C3AA4E-8F9B-3C1C-94EB-5B006CFD8F1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E121C67-934C-0CCE-C483-6E7092362BF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B94F33D-7591-F0FA-9E28-9FC869DA73ED}"/>
              </a:ext>
            </a:extLst>
          </p:cNvPr>
          <p:cNvSpPr>
            <a:spLocks noGrp="1"/>
          </p:cNvSpPr>
          <p:nvPr>
            <p:ph type="dt" sz="half" idx="10"/>
          </p:nvPr>
        </p:nvSpPr>
        <p:spPr/>
        <p:txBody>
          <a:bodyPr/>
          <a:lstStyle/>
          <a:p>
            <a:fld id="{C4EB376E-937E-4EBF-BF0D-7CC4DE3810A6}" type="datetime1">
              <a:rPr lang="sv-SE" smtClean="0"/>
              <a:t>2023-12-21</a:t>
            </a:fld>
            <a:endParaRPr lang="sv-SE"/>
          </a:p>
        </p:txBody>
      </p:sp>
      <p:sp>
        <p:nvSpPr>
          <p:cNvPr id="5" name="Platshållare för sidfot 4">
            <a:extLst>
              <a:ext uri="{FF2B5EF4-FFF2-40B4-BE49-F238E27FC236}">
                <a16:creationId xmlns:a16="http://schemas.microsoft.com/office/drawing/2014/main" id="{FD3427F4-0A35-6A1D-3337-B1B3856A5EA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DA790D4-476D-8077-2D0E-69FA06475138}"/>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146459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813BCB-84A7-D89D-A1E7-7B00CB216EF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903CBAC-0123-A10C-4B4A-13BAB3B2DD0E}"/>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C48EED9-8EB7-D37C-B886-87BA37EBF3D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14AD0CE-C569-EE76-78D8-5159483AEC3E}"/>
              </a:ext>
            </a:extLst>
          </p:cNvPr>
          <p:cNvSpPr>
            <a:spLocks noGrp="1"/>
          </p:cNvSpPr>
          <p:nvPr>
            <p:ph type="dt" sz="half" idx="10"/>
          </p:nvPr>
        </p:nvSpPr>
        <p:spPr/>
        <p:txBody>
          <a:bodyPr/>
          <a:lstStyle/>
          <a:p>
            <a:fld id="{5ED9B115-7014-4642-A290-47B2FC57F9C9}" type="datetime1">
              <a:rPr lang="sv-SE" smtClean="0"/>
              <a:t>2023-12-21</a:t>
            </a:fld>
            <a:endParaRPr lang="sv-SE"/>
          </a:p>
        </p:txBody>
      </p:sp>
      <p:sp>
        <p:nvSpPr>
          <p:cNvPr id="6" name="Platshållare för sidfot 5">
            <a:extLst>
              <a:ext uri="{FF2B5EF4-FFF2-40B4-BE49-F238E27FC236}">
                <a16:creationId xmlns:a16="http://schemas.microsoft.com/office/drawing/2014/main" id="{CBC6FA16-3F6B-B92C-8BE4-55CE704FAD5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0C1245F-D579-BBC1-F22F-3CE77F3793C8}"/>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3536786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4DDF76-4E98-217D-71F2-6472AD0DAA1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883BD70-549F-30D5-5654-45D9D4C711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DA7765C-8068-0A5F-22F3-9BDCFD0D25F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8300EDD6-3F2F-09C8-AFF9-C27465C40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A530B05-F852-7918-61A1-9B638E67990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8E8AAB8-F7F1-CF2D-B6F9-A288594BB8C9}"/>
              </a:ext>
            </a:extLst>
          </p:cNvPr>
          <p:cNvSpPr>
            <a:spLocks noGrp="1"/>
          </p:cNvSpPr>
          <p:nvPr>
            <p:ph type="dt" sz="half" idx="10"/>
          </p:nvPr>
        </p:nvSpPr>
        <p:spPr/>
        <p:txBody>
          <a:bodyPr/>
          <a:lstStyle/>
          <a:p>
            <a:fld id="{533084FF-A864-4F04-AD12-7B3B0B2F4E6F}" type="datetime1">
              <a:rPr lang="sv-SE" smtClean="0"/>
              <a:t>2023-12-21</a:t>
            </a:fld>
            <a:endParaRPr lang="sv-SE"/>
          </a:p>
        </p:txBody>
      </p:sp>
      <p:sp>
        <p:nvSpPr>
          <p:cNvPr id="8" name="Platshållare för sidfot 7">
            <a:extLst>
              <a:ext uri="{FF2B5EF4-FFF2-40B4-BE49-F238E27FC236}">
                <a16:creationId xmlns:a16="http://schemas.microsoft.com/office/drawing/2014/main" id="{0042DB46-CF6E-0DC3-719E-B20AB3582C4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9E23D05-D7D1-A1C2-64EF-9C0C13B02FDD}"/>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336121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2B6D18-A393-FD25-CA70-0B637FE14A17}"/>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9E4E294-73E4-B58D-F6A1-F3A93CEC8C8A}"/>
              </a:ext>
            </a:extLst>
          </p:cNvPr>
          <p:cNvSpPr>
            <a:spLocks noGrp="1"/>
          </p:cNvSpPr>
          <p:nvPr>
            <p:ph type="dt" sz="half" idx="10"/>
          </p:nvPr>
        </p:nvSpPr>
        <p:spPr/>
        <p:txBody>
          <a:bodyPr/>
          <a:lstStyle/>
          <a:p>
            <a:fld id="{634B26A6-0ED9-4B7D-B9F9-2D12AAD0C80B}" type="datetime1">
              <a:rPr lang="sv-SE" smtClean="0"/>
              <a:t>2023-12-21</a:t>
            </a:fld>
            <a:endParaRPr lang="sv-SE"/>
          </a:p>
        </p:txBody>
      </p:sp>
      <p:sp>
        <p:nvSpPr>
          <p:cNvPr id="4" name="Platshållare för sidfot 3">
            <a:extLst>
              <a:ext uri="{FF2B5EF4-FFF2-40B4-BE49-F238E27FC236}">
                <a16:creationId xmlns:a16="http://schemas.microsoft.com/office/drawing/2014/main" id="{BD1B6760-A38B-33A4-215F-76E9E9D1256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2D109C2-BF7B-35DB-9CD7-1DE247BDD333}"/>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222753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507D532-EC1C-932C-6A04-D0AA225DF170}"/>
              </a:ext>
            </a:extLst>
          </p:cNvPr>
          <p:cNvSpPr>
            <a:spLocks noGrp="1"/>
          </p:cNvSpPr>
          <p:nvPr>
            <p:ph type="dt" sz="half" idx="10"/>
          </p:nvPr>
        </p:nvSpPr>
        <p:spPr/>
        <p:txBody>
          <a:bodyPr/>
          <a:lstStyle/>
          <a:p>
            <a:fld id="{3467EFFA-242B-4736-8A2B-0401807A526B}" type="datetime1">
              <a:rPr lang="sv-SE" smtClean="0"/>
              <a:t>2023-12-21</a:t>
            </a:fld>
            <a:endParaRPr lang="sv-SE"/>
          </a:p>
        </p:txBody>
      </p:sp>
      <p:sp>
        <p:nvSpPr>
          <p:cNvPr id="3" name="Platshållare för sidfot 2">
            <a:extLst>
              <a:ext uri="{FF2B5EF4-FFF2-40B4-BE49-F238E27FC236}">
                <a16:creationId xmlns:a16="http://schemas.microsoft.com/office/drawing/2014/main" id="{DC5A89C8-0A44-91D7-E047-4DF61F11161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6045263-4FC1-B2F4-FF9E-BA4071E78AE3}"/>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2752688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7AF99C-1937-D958-123E-6A0A43DE154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2474B61-132F-AB9F-3C6A-B237790932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89212E37-2745-0311-CA77-DE27CA6E7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21C4DDF-752B-1F8D-C574-F93398246F89}"/>
              </a:ext>
            </a:extLst>
          </p:cNvPr>
          <p:cNvSpPr>
            <a:spLocks noGrp="1"/>
          </p:cNvSpPr>
          <p:nvPr>
            <p:ph type="dt" sz="half" idx="10"/>
          </p:nvPr>
        </p:nvSpPr>
        <p:spPr/>
        <p:txBody>
          <a:bodyPr/>
          <a:lstStyle/>
          <a:p>
            <a:fld id="{A5C2CC62-FAE0-4F1A-AE6D-D8AC2DBBDED8}" type="datetime1">
              <a:rPr lang="sv-SE" smtClean="0"/>
              <a:t>2023-12-21</a:t>
            </a:fld>
            <a:endParaRPr lang="sv-SE"/>
          </a:p>
        </p:txBody>
      </p:sp>
      <p:sp>
        <p:nvSpPr>
          <p:cNvPr id="6" name="Platshållare för sidfot 5">
            <a:extLst>
              <a:ext uri="{FF2B5EF4-FFF2-40B4-BE49-F238E27FC236}">
                <a16:creationId xmlns:a16="http://schemas.microsoft.com/office/drawing/2014/main" id="{275AAAC2-D2D4-8E0F-DC41-E5A52C1E1CE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0AD6E8F-4121-8914-E611-513338BAA5D5}"/>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11375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E9A9B5-2F00-3A6C-3F1B-F04B8FB7EB1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FFCA3FC-A5C5-5D9A-AAF6-6B923D10B0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BD03CCA9-7286-F69D-2FEF-D4E5D6D22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F006588-AF8C-6549-AFCD-70B52EA2F81C}"/>
              </a:ext>
            </a:extLst>
          </p:cNvPr>
          <p:cNvSpPr>
            <a:spLocks noGrp="1"/>
          </p:cNvSpPr>
          <p:nvPr>
            <p:ph type="dt" sz="half" idx="10"/>
          </p:nvPr>
        </p:nvSpPr>
        <p:spPr/>
        <p:txBody>
          <a:bodyPr/>
          <a:lstStyle/>
          <a:p>
            <a:fld id="{2F120117-A4E7-422D-AC49-F4E5CBDAFCCA}" type="datetime1">
              <a:rPr lang="sv-SE" smtClean="0"/>
              <a:t>2023-12-21</a:t>
            </a:fld>
            <a:endParaRPr lang="sv-SE"/>
          </a:p>
        </p:txBody>
      </p:sp>
      <p:sp>
        <p:nvSpPr>
          <p:cNvPr id="6" name="Platshållare för sidfot 5">
            <a:extLst>
              <a:ext uri="{FF2B5EF4-FFF2-40B4-BE49-F238E27FC236}">
                <a16:creationId xmlns:a16="http://schemas.microsoft.com/office/drawing/2014/main" id="{ECCD76D4-BD64-3843-4D01-D7CA9F520EF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1E78A3B-9F46-4397-0C3A-221A3B81CDE5}"/>
              </a:ext>
            </a:extLst>
          </p:cNvPr>
          <p:cNvSpPr>
            <a:spLocks noGrp="1"/>
          </p:cNvSpPr>
          <p:nvPr>
            <p:ph type="sldNum" sz="quarter" idx="12"/>
          </p:nvPr>
        </p:nvSpPr>
        <p:spPr/>
        <p:txBody>
          <a:bodyPr/>
          <a:lstStyle/>
          <a:p>
            <a:fld id="{60C00E34-1A27-439E-8BE1-8D4722162ABD}" type="slidenum">
              <a:rPr lang="sv-SE" smtClean="0"/>
              <a:t>‹#›</a:t>
            </a:fld>
            <a:endParaRPr lang="sv-SE"/>
          </a:p>
        </p:txBody>
      </p:sp>
    </p:spTree>
    <p:extLst>
      <p:ext uri="{BB962C8B-B14F-4D97-AF65-F5344CB8AC3E}">
        <p14:creationId xmlns:p14="http://schemas.microsoft.com/office/powerpoint/2010/main" val="1158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BB72EEA-FBA5-A7A2-0D67-8C82DDFAF1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9AAA61D-385C-AD96-DC2F-4FE3DE2837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DCAA1F-2F13-A18E-15C0-0527C30637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AA2E3DA-067C-4CEB-8C77-600C34E6CBD0}" type="datetime1">
              <a:rPr lang="sv-SE" smtClean="0"/>
              <a:t>2023-12-21</a:t>
            </a:fld>
            <a:endParaRPr lang="sv-SE"/>
          </a:p>
        </p:txBody>
      </p:sp>
      <p:sp>
        <p:nvSpPr>
          <p:cNvPr id="5" name="Platshållare för sidfot 4">
            <a:extLst>
              <a:ext uri="{FF2B5EF4-FFF2-40B4-BE49-F238E27FC236}">
                <a16:creationId xmlns:a16="http://schemas.microsoft.com/office/drawing/2014/main" id="{63185881-599B-1B52-760E-9EC9C67F27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7A49AA65-7F25-52A2-BF34-7FEE47F4B4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0C00E34-1A27-439E-8BE1-8D4722162ABD}" type="slidenum">
              <a:rPr lang="sv-SE" smtClean="0"/>
              <a:t>‹#›</a:t>
            </a:fld>
            <a:endParaRPr lang="sv-SE"/>
          </a:p>
        </p:txBody>
      </p:sp>
    </p:spTree>
    <p:extLst>
      <p:ext uri="{BB962C8B-B14F-4D97-AF65-F5344CB8AC3E}">
        <p14:creationId xmlns:p14="http://schemas.microsoft.com/office/powerpoint/2010/main" val="212544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561C66E1-3DCF-35D8-73D2-0CA1A5B6949C}"/>
              </a:ext>
            </a:extLst>
          </p:cNvPr>
          <p:cNvSpPr txBox="1"/>
          <p:nvPr/>
        </p:nvSpPr>
        <p:spPr>
          <a:xfrm>
            <a:off x="914400" y="527912"/>
            <a:ext cx="10439400" cy="2308324"/>
          </a:xfrm>
          <a:prstGeom prst="rect">
            <a:avLst/>
          </a:prstGeom>
          <a:noFill/>
        </p:spPr>
        <p:txBody>
          <a:bodyPr wrap="square">
            <a:spAutoFit/>
          </a:bodyPr>
          <a:lstStyle/>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Connect för Familjehemsföräldrar</a:t>
            </a:r>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4</a:t>
            </a:r>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Självständighet inkluderar samhörighet</a:t>
            </a:r>
            <a:endParaRPr lang="sv-SE" sz="1200" dirty="0">
              <a:effectLst/>
              <a:latin typeface="Verdana" panose="020B0604030504040204" pitchFamily="34" charset="0"/>
              <a:ea typeface="Verdana" panose="020B0604030504040204" pitchFamily="34" charset="0"/>
            </a:endParaRPr>
          </a:p>
        </p:txBody>
      </p:sp>
      <p:pic>
        <p:nvPicPr>
          <p:cNvPr id="6" name="Picture 24">
            <a:extLst>
              <a:ext uri="{FF2B5EF4-FFF2-40B4-BE49-F238E27FC236}">
                <a16:creationId xmlns:a16="http://schemas.microsoft.com/office/drawing/2014/main" id="{9267013C-00C3-D221-21FC-51B382AF3E51}"/>
              </a:ext>
            </a:extLst>
          </p:cNvPr>
          <p:cNvPicPr>
            <a:picLocks noChangeAspect="1"/>
          </p:cNvPicPr>
          <p:nvPr/>
        </p:nvPicPr>
        <p:blipFill rotWithShape="1">
          <a:blip r:embed="rId2">
            <a:extLst>
              <a:ext uri="{28A0092B-C50C-407E-A947-70E740481C1C}">
                <a14:useLocalDpi xmlns:a14="http://schemas.microsoft.com/office/drawing/2010/main" val="0"/>
              </a:ext>
            </a:extLst>
          </a:blip>
          <a:srcRect l="21417" t="27082" r="20601" b="20714"/>
          <a:stretch/>
        </p:blipFill>
        <p:spPr bwMode="auto">
          <a:xfrm>
            <a:off x="3913464" y="3294624"/>
            <a:ext cx="3976382" cy="1454282"/>
          </a:xfrm>
          <a:prstGeom prst="rect">
            <a:avLst/>
          </a:prstGeom>
          <a:noFill/>
          <a:ln>
            <a:noFill/>
          </a:ln>
        </p:spPr>
      </p:pic>
      <p:sp>
        <p:nvSpPr>
          <p:cNvPr id="8" name="textruta 7">
            <a:extLst>
              <a:ext uri="{FF2B5EF4-FFF2-40B4-BE49-F238E27FC236}">
                <a16:creationId xmlns:a16="http://schemas.microsoft.com/office/drawing/2014/main" id="{EE1117B1-CA8E-EDBC-2382-934D8A059168}"/>
              </a:ext>
            </a:extLst>
          </p:cNvPr>
          <p:cNvSpPr txBox="1"/>
          <p:nvPr/>
        </p:nvSpPr>
        <p:spPr>
          <a:xfrm>
            <a:off x="2854354" y="5207294"/>
            <a:ext cx="6094602" cy="646331"/>
          </a:xfrm>
          <a:prstGeom prst="rect">
            <a:avLst/>
          </a:prstGeom>
          <a:noFill/>
        </p:spPr>
        <p:txBody>
          <a:bodyPr wrap="square">
            <a:spAutoFit/>
          </a:bodyPr>
          <a:lstStyle/>
          <a:p>
            <a:pPr algn="ctr"/>
            <a:r>
              <a:rPr lang="sv-SE" sz="1800" b="1" dirty="0">
                <a:solidFill>
                  <a:srgbClr val="4F81BD"/>
                </a:solidFill>
                <a:effectLst/>
                <a:latin typeface="Verdana" panose="020B0604030504040204" pitchFamily="34" charset="0"/>
                <a:ea typeface="Calibri" panose="020F0502020204030204" pitchFamily="34" charset="0"/>
              </a:rPr>
              <a:t>Trygg anknytning innebär balans mellan samhörighet och självständighet</a:t>
            </a:r>
            <a:endParaRPr lang="sv-SE" sz="20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AD784B27-E79D-2D56-0336-12C977BBF641}"/>
              </a:ext>
            </a:extLst>
          </p:cNvPr>
          <p:cNvSpPr>
            <a:spLocks noGrp="1"/>
          </p:cNvSpPr>
          <p:nvPr>
            <p:ph type="sldNum" sz="quarter" idx="12"/>
          </p:nvPr>
        </p:nvSpPr>
        <p:spPr/>
        <p:txBody>
          <a:bodyPr/>
          <a:lstStyle/>
          <a:p>
            <a:fld id="{60C00E34-1A27-439E-8BE1-8D4722162ABD}" type="slidenum">
              <a:rPr lang="sv-SE" smtClean="0"/>
              <a:t>1</a:t>
            </a:fld>
            <a:endParaRPr lang="sv-SE"/>
          </a:p>
        </p:txBody>
      </p:sp>
    </p:spTree>
    <p:extLst>
      <p:ext uri="{BB962C8B-B14F-4D97-AF65-F5344CB8AC3E}">
        <p14:creationId xmlns:p14="http://schemas.microsoft.com/office/powerpoint/2010/main" val="1175836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804DDCE-A4DB-2D8D-A449-4C56FE998C02}"/>
              </a:ext>
            </a:extLst>
          </p:cNvPr>
          <p:cNvSpPr txBox="1"/>
          <p:nvPr/>
        </p:nvSpPr>
        <p:spPr>
          <a:xfrm>
            <a:off x="372101" y="3429000"/>
            <a:ext cx="9329853" cy="369332"/>
          </a:xfrm>
          <a:prstGeom prst="rect">
            <a:avLst/>
          </a:prstGeom>
          <a:noFill/>
        </p:spPr>
        <p:txBody>
          <a:bodyPr wrap="square" lIns="91440" tIns="45720" rIns="91440" bIns="45720" anchor="t">
            <a:spAutoFit/>
          </a:bodyPr>
          <a:lstStyle/>
          <a:p>
            <a:pPr algn="l">
              <a:spcAft>
                <a:spcPts val="1000"/>
              </a:spcAft>
            </a:pPr>
            <a:r>
              <a:rPr lang="sv-SE" sz="1800" dirty="0">
                <a:solidFill>
                  <a:srgbClr val="000000"/>
                </a:solidFill>
                <a:effectLst/>
                <a:latin typeface="Verdana"/>
                <a:ea typeface="Verdana"/>
              </a:rPr>
              <a:t>Kommer du ihåg första gången ditt barn sov hela natten? </a:t>
            </a:r>
            <a:r>
              <a:rPr lang="en-CA" sz="1800" dirty="0">
                <a:solidFill>
                  <a:srgbClr val="000000"/>
                </a:solidFill>
                <a:effectLst/>
                <a:latin typeface="Verdana"/>
                <a:ea typeface="Verdana"/>
              </a:rPr>
              <a:t>Hur </a:t>
            </a:r>
            <a:r>
              <a:rPr lang="en-CA" sz="1800" err="1">
                <a:solidFill>
                  <a:srgbClr val="000000"/>
                </a:solidFill>
                <a:effectLst/>
                <a:latin typeface="Verdana"/>
                <a:ea typeface="Verdana"/>
              </a:rPr>
              <a:t>kändes</a:t>
            </a:r>
            <a:r>
              <a:rPr lang="en-CA" sz="1800" dirty="0">
                <a:solidFill>
                  <a:srgbClr val="000000"/>
                </a:solidFill>
                <a:effectLst/>
                <a:latin typeface="Verdana"/>
                <a:ea typeface="Verdana"/>
              </a:rPr>
              <a:t> det?</a:t>
            </a:r>
            <a:endParaRPr lang="sv-SE" sz="2800" dirty="0">
              <a:solidFill>
                <a:srgbClr val="1C4587"/>
              </a:solidFill>
              <a:effectLst/>
              <a:latin typeface="Verdana"/>
              <a:ea typeface="Verdana"/>
            </a:endParaRPr>
          </a:p>
        </p:txBody>
      </p:sp>
      <p:sp>
        <p:nvSpPr>
          <p:cNvPr id="4" name="Textruta 2">
            <a:extLst>
              <a:ext uri="{FF2B5EF4-FFF2-40B4-BE49-F238E27FC236}">
                <a16:creationId xmlns:a16="http://schemas.microsoft.com/office/drawing/2014/main" id="{444A1E78-754A-5F9C-B400-D0FB2126BA90}"/>
              </a:ext>
            </a:extLst>
          </p:cNvPr>
          <p:cNvSpPr txBox="1">
            <a:spLocks noChangeArrowheads="1"/>
          </p:cNvSpPr>
          <p:nvPr/>
        </p:nvSpPr>
        <p:spPr bwMode="auto">
          <a:xfrm>
            <a:off x="500542" y="4160820"/>
            <a:ext cx="8225773" cy="2309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dirty="0">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5" name="image5.png">
            <a:extLst>
              <a:ext uri="{FF2B5EF4-FFF2-40B4-BE49-F238E27FC236}">
                <a16:creationId xmlns:a16="http://schemas.microsoft.com/office/drawing/2014/main" id="{6A493897-9F02-8DF6-533E-2472FEE8B384}"/>
              </a:ext>
            </a:extLst>
          </p:cNvPr>
          <p:cNvPicPr/>
          <p:nvPr/>
        </p:nvPicPr>
        <p:blipFill>
          <a:blip r:embed="rId2">
            <a:alphaModFix amt="67000"/>
          </a:blip>
          <a:srcRect/>
          <a:stretch>
            <a:fillRect/>
          </a:stretch>
        </p:blipFill>
        <p:spPr>
          <a:xfrm>
            <a:off x="10024711" y="4651966"/>
            <a:ext cx="1493520" cy="1898650"/>
          </a:xfrm>
          <a:prstGeom prst="rect">
            <a:avLst/>
          </a:prstGeom>
          <a:ln/>
        </p:spPr>
      </p:pic>
      <p:sp>
        <p:nvSpPr>
          <p:cNvPr id="7" name="textruta 6">
            <a:extLst>
              <a:ext uri="{FF2B5EF4-FFF2-40B4-BE49-F238E27FC236}">
                <a16:creationId xmlns:a16="http://schemas.microsoft.com/office/drawing/2014/main" id="{D608D141-23D6-4581-FD26-7524F3AD5C91}"/>
              </a:ext>
            </a:extLst>
          </p:cNvPr>
          <p:cNvSpPr txBox="1"/>
          <p:nvPr/>
        </p:nvSpPr>
        <p:spPr>
          <a:xfrm>
            <a:off x="465221" y="718688"/>
            <a:ext cx="6962274" cy="369332"/>
          </a:xfrm>
          <a:prstGeom prst="rect">
            <a:avLst/>
          </a:prstGeom>
          <a:noFill/>
        </p:spPr>
        <p:txBody>
          <a:bodyPr wrap="square" lIns="91440" tIns="45720" rIns="91440" bIns="45720" anchor="t">
            <a:spAutoFit/>
          </a:bodyPr>
          <a:lstStyle/>
          <a:p>
            <a:pPr algn="l">
              <a:spcAft>
                <a:spcPts val="1000"/>
              </a:spcAft>
            </a:pPr>
            <a:r>
              <a:rPr lang="sv-SE" sz="1800" dirty="0">
                <a:solidFill>
                  <a:srgbClr val="000000"/>
                </a:solidFill>
                <a:effectLst/>
                <a:latin typeface="Verdana"/>
                <a:ea typeface="Verdana"/>
              </a:rPr>
              <a:t>Hur kändes det när de här sakerna inte hjälpte?</a:t>
            </a:r>
            <a:endParaRPr lang="sv-SE" sz="2800" dirty="0">
              <a:solidFill>
                <a:srgbClr val="1C4587"/>
              </a:solidFill>
              <a:effectLst/>
              <a:latin typeface="Verdana"/>
              <a:ea typeface="Verdana"/>
            </a:endParaRPr>
          </a:p>
        </p:txBody>
      </p:sp>
      <p:sp>
        <p:nvSpPr>
          <p:cNvPr id="8" name="Textruta 2">
            <a:extLst>
              <a:ext uri="{FF2B5EF4-FFF2-40B4-BE49-F238E27FC236}">
                <a16:creationId xmlns:a16="http://schemas.microsoft.com/office/drawing/2014/main" id="{C8B02459-B889-5FDD-C24F-4F884D0265B2}"/>
              </a:ext>
            </a:extLst>
          </p:cNvPr>
          <p:cNvSpPr txBox="1">
            <a:spLocks noChangeArrowheads="1"/>
          </p:cNvSpPr>
          <p:nvPr/>
        </p:nvSpPr>
        <p:spPr bwMode="auto">
          <a:xfrm>
            <a:off x="535865" y="1137911"/>
            <a:ext cx="8155129" cy="20396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dirty="0">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89EBBD02-47D7-367F-1060-71E2A248452B}"/>
              </a:ext>
            </a:extLst>
          </p:cNvPr>
          <p:cNvSpPr>
            <a:spLocks noGrp="1"/>
          </p:cNvSpPr>
          <p:nvPr>
            <p:ph type="sldNum" sz="quarter" idx="12"/>
          </p:nvPr>
        </p:nvSpPr>
        <p:spPr/>
        <p:txBody>
          <a:bodyPr/>
          <a:lstStyle/>
          <a:p>
            <a:fld id="{60C00E34-1A27-439E-8BE1-8D4722162ABD}" type="slidenum">
              <a:rPr lang="sv-SE" smtClean="0"/>
              <a:t>10</a:t>
            </a:fld>
            <a:endParaRPr lang="sv-SE"/>
          </a:p>
        </p:txBody>
      </p:sp>
    </p:spTree>
    <p:extLst>
      <p:ext uri="{BB962C8B-B14F-4D97-AF65-F5344CB8AC3E}">
        <p14:creationId xmlns:p14="http://schemas.microsoft.com/office/powerpoint/2010/main" val="3624540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7C2D61E5-0DEF-5779-10AB-C60BA739E770}"/>
              </a:ext>
            </a:extLst>
          </p:cNvPr>
          <p:cNvSpPr txBox="1"/>
          <p:nvPr/>
        </p:nvSpPr>
        <p:spPr>
          <a:xfrm>
            <a:off x="1203158" y="1028996"/>
            <a:ext cx="10026316" cy="4960332"/>
          </a:xfrm>
          <a:prstGeom prst="rect">
            <a:avLst/>
          </a:prstGeom>
          <a:noFill/>
        </p:spPr>
        <p:txBody>
          <a:bodyPr wrap="square">
            <a:spAutoFit/>
          </a:bodyPr>
          <a:lstStyle/>
          <a:p>
            <a:pPr>
              <a:spcAft>
                <a:spcPts val="1000"/>
              </a:spcAft>
            </a:pPr>
            <a:r>
              <a:rPr lang="en-CA" sz="2000" b="1" kern="0" dirty="0" err="1">
                <a:solidFill>
                  <a:srgbClr val="4F81BD"/>
                </a:solidFill>
                <a:effectLst/>
                <a:latin typeface="Verdana" panose="020B0604030504040204" pitchFamily="34" charset="0"/>
              </a:rPr>
              <a:t>Förskoleåldern</a:t>
            </a:r>
            <a:endParaRPr lang="sv-SE" sz="2400" b="1" kern="0" dirty="0">
              <a:effectLst/>
              <a:latin typeface="Calibri" panose="020F0502020204030204" pitchFamily="34" charset="0"/>
            </a:endParaRPr>
          </a:p>
          <a:p>
            <a:pPr fontAlgn="base"/>
            <a:r>
              <a:rPr lang="sv-SE" dirty="0">
                <a:effectLst/>
                <a:latin typeface="Verdana" panose="020B0604030504040204" pitchFamily="34" charset="0"/>
                <a:ea typeface="Verdana" panose="020B0604030504040204" pitchFamily="34" charset="0"/>
              </a:rPr>
              <a:t> </a:t>
            </a:r>
          </a:p>
          <a:p>
            <a:pPr marL="342900" lvl="0" indent="-342900" fontAlgn="base">
              <a:buFont typeface="Wingdings" panose="05000000000000000000" pitchFamily="2" charset="2"/>
              <a:buChar char=""/>
            </a:pPr>
            <a:r>
              <a:rPr lang="sv-SE" dirty="0">
                <a:effectLst/>
                <a:latin typeface="Verdana" panose="020B0604030504040204" pitchFamily="34" charset="0"/>
                <a:ea typeface="Verdana" panose="020B0604030504040204" pitchFamily="34" charset="0"/>
                <a:cs typeface="Segoe UI" panose="020B0502040204020203" pitchFamily="34" charset="0"/>
              </a:rPr>
              <a:t>Barnen leker och sedan kollar de av var föräldern är, sedan fortsätter de att leka (tänk på hur de ser ut på en lekplats) </a:t>
            </a:r>
            <a:endParaRPr lang="sv-SE" dirty="0">
              <a:effectLst/>
              <a:latin typeface="Verdana" panose="020B0604030504040204" pitchFamily="34" charset="0"/>
              <a:ea typeface="Verdana" panose="020B0604030504040204" pitchFamily="34" charset="0"/>
            </a:endParaRPr>
          </a:p>
          <a:p>
            <a:pPr indent="95250" fontAlgn="base"/>
            <a:r>
              <a:rPr lang="sv-SE" dirty="0">
                <a:effectLst/>
                <a:latin typeface="Verdana" panose="020B0604030504040204" pitchFamily="34" charset="0"/>
                <a:ea typeface="Verdana" panose="020B0604030504040204" pitchFamily="34" charset="0"/>
              </a:rPr>
              <a:t> </a:t>
            </a:r>
          </a:p>
          <a:p>
            <a:pPr marL="342900" lvl="0" indent="-342900" fontAlgn="base">
              <a:buFont typeface="Wingdings" panose="05000000000000000000" pitchFamily="2" charset="2"/>
              <a:buChar char=""/>
            </a:pPr>
            <a:r>
              <a:rPr lang="sv-SE" dirty="0">
                <a:effectLst/>
                <a:latin typeface="Verdana" panose="020B0604030504040204" pitchFamily="34" charset="0"/>
                <a:ea typeface="Verdana" panose="020B0604030504040204" pitchFamily="34" charset="0"/>
                <a:cs typeface="Segoe UI" panose="020B0502040204020203" pitchFamily="34" charset="0"/>
              </a:rPr>
              <a:t>Osynliga gummiband </a:t>
            </a:r>
            <a:endParaRPr lang="sv-SE" dirty="0">
              <a:effectLst/>
              <a:latin typeface="Verdana" panose="020B0604030504040204" pitchFamily="34" charset="0"/>
              <a:ea typeface="Verdana" panose="020B0604030504040204" pitchFamily="34" charset="0"/>
            </a:endParaRPr>
          </a:p>
          <a:p>
            <a:r>
              <a:rPr lang="en-CA" dirty="0">
                <a:effectLst/>
                <a:latin typeface="Verdana" panose="020B0604030504040204" pitchFamily="34" charset="0"/>
                <a:ea typeface="Verdana" panose="020B0604030504040204" pitchFamily="34" charset="0"/>
              </a:rPr>
              <a:t> </a:t>
            </a:r>
            <a:endParaRPr lang="sv-SE" dirty="0">
              <a:effectLst/>
              <a:latin typeface="Verdana" panose="020B0604030504040204" pitchFamily="34" charset="0"/>
              <a:ea typeface="Verdana" panose="020B0604030504040204" pitchFamily="34" charset="0"/>
            </a:endParaRPr>
          </a:p>
          <a:p>
            <a:pPr>
              <a:spcAft>
                <a:spcPts val="1000"/>
              </a:spcAft>
            </a:pPr>
            <a:r>
              <a:rPr lang="sv-SE" dirty="0">
                <a:solidFill>
                  <a:srgbClr val="000000"/>
                </a:solidFill>
                <a:effectLst/>
                <a:latin typeface="Verdana" panose="020B0604030504040204" pitchFamily="34" charset="0"/>
                <a:ea typeface="Verdana" panose="020B0604030504040204" pitchFamily="34" charset="0"/>
              </a:rPr>
              <a:t>- Kan du komma på andra situationer när det kan vara så?</a:t>
            </a:r>
          </a:p>
          <a:p>
            <a:pPr>
              <a:spcAft>
                <a:spcPts val="1000"/>
              </a:spcAft>
            </a:pPr>
            <a:endParaRPr lang="sv-SE" dirty="0">
              <a:solidFill>
                <a:srgbClr val="000000"/>
              </a:solidFill>
              <a:effectLst/>
              <a:latin typeface="Verdana" panose="020B0604030504040204" pitchFamily="34" charset="0"/>
              <a:ea typeface="Verdana" panose="020B0604030504040204" pitchFamily="34" charset="0"/>
            </a:endParaRPr>
          </a:p>
          <a:p>
            <a:pPr>
              <a:spcAft>
                <a:spcPts val="1000"/>
              </a:spcAft>
            </a:pPr>
            <a:r>
              <a:rPr lang="sv-SE"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Hur tror ni att era barn kände sig när de kom för långt bort och inte såg er längre?</a:t>
            </a:r>
          </a:p>
          <a:p>
            <a:pPr>
              <a:spcAft>
                <a:spcPts val="1000"/>
              </a:spcAft>
            </a:pPr>
            <a:endParaRPr lang="sv-SE" dirty="0">
              <a:solidFill>
                <a:srgbClr val="000000"/>
              </a:solidFill>
              <a:effectLst/>
              <a:latin typeface="Verdana" panose="020B0604030504040204" pitchFamily="34" charset="0"/>
              <a:ea typeface="Verdana" panose="020B0604030504040204" pitchFamily="34" charset="0"/>
              <a:cs typeface="Calibri" panose="020F0502020204030204" pitchFamily="34" charset="0"/>
            </a:endParaRPr>
          </a:p>
          <a:p>
            <a:pPr>
              <a:spcAft>
                <a:spcPts val="1000"/>
              </a:spcAft>
            </a:pPr>
            <a:r>
              <a:rPr lang="sv-SE" dirty="0">
                <a:solidFill>
                  <a:srgbClr val="000000"/>
                </a:solidFill>
                <a:effectLst/>
                <a:latin typeface="Verdana" panose="020B0604030504040204" pitchFamily="34" charset="0"/>
                <a:ea typeface="Verdana" panose="020B0604030504040204" pitchFamily="34" charset="0"/>
              </a:rPr>
              <a:t>- Vad hände med er när ni inte kunde se era barn?</a:t>
            </a:r>
            <a:endParaRPr lang="sv-SE" dirty="0">
              <a:solidFill>
                <a:srgbClr val="1C4587"/>
              </a:solidFill>
              <a:effectLst/>
              <a:latin typeface="Verdana" panose="020B0604030504040204" pitchFamily="34" charset="0"/>
              <a:ea typeface="Verdana" panose="020B0604030504040204" pitchFamily="34" charset="0"/>
            </a:endParaRPr>
          </a:p>
          <a:p>
            <a:pPr>
              <a:spcAft>
                <a:spcPts val="1000"/>
              </a:spcAft>
            </a:pPr>
            <a:endParaRPr lang="sv-SE" sz="2000" dirty="0"/>
          </a:p>
          <a:p>
            <a:pPr>
              <a:spcAft>
                <a:spcPts val="1000"/>
              </a:spcAft>
            </a:pPr>
            <a:endParaRPr lang="sv-SE" sz="20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46129EBB-0A27-AB1C-3677-4B4BE27B735C}"/>
              </a:ext>
            </a:extLst>
          </p:cNvPr>
          <p:cNvSpPr>
            <a:spLocks noGrp="1"/>
          </p:cNvSpPr>
          <p:nvPr>
            <p:ph type="sldNum" sz="quarter" idx="12"/>
          </p:nvPr>
        </p:nvSpPr>
        <p:spPr/>
        <p:txBody>
          <a:bodyPr/>
          <a:lstStyle/>
          <a:p>
            <a:fld id="{60C00E34-1A27-439E-8BE1-8D4722162ABD}" type="slidenum">
              <a:rPr lang="sv-SE" smtClean="0"/>
              <a:t>11</a:t>
            </a:fld>
            <a:endParaRPr lang="sv-SE"/>
          </a:p>
        </p:txBody>
      </p:sp>
    </p:spTree>
    <p:extLst>
      <p:ext uri="{BB962C8B-B14F-4D97-AF65-F5344CB8AC3E}">
        <p14:creationId xmlns:p14="http://schemas.microsoft.com/office/powerpoint/2010/main" val="321414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04873E7-D415-CB34-8867-5C5F43618BBA}"/>
              </a:ext>
            </a:extLst>
          </p:cNvPr>
          <p:cNvSpPr txBox="1"/>
          <p:nvPr/>
        </p:nvSpPr>
        <p:spPr>
          <a:xfrm>
            <a:off x="593558" y="550719"/>
            <a:ext cx="10010274" cy="369332"/>
          </a:xfrm>
          <a:prstGeom prst="rect">
            <a:avLst/>
          </a:prstGeom>
          <a:noFill/>
        </p:spPr>
        <p:txBody>
          <a:bodyPr wrap="square">
            <a:spAutoFit/>
          </a:bodyPr>
          <a:lstStyle/>
          <a:p>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tror ni att era barn kände sig när de kom för långt bort och inte såg er längre?</a:t>
            </a:r>
            <a:endParaRPr lang="sv-SE" dirty="0"/>
          </a:p>
        </p:txBody>
      </p:sp>
      <p:sp>
        <p:nvSpPr>
          <p:cNvPr id="4" name="Textruta 2">
            <a:extLst>
              <a:ext uri="{FF2B5EF4-FFF2-40B4-BE49-F238E27FC236}">
                <a16:creationId xmlns:a16="http://schemas.microsoft.com/office/drawing/2014/main" id="{DA97BB1F-321F-6EED-01DB-B532B00E68C0}"/>
              </a:ext>
            </a:extLst>
          </p:cNvPr>
          <p:cNvSpPr txBox="1">
            <a:spLocks noChangeArrowheads="1"/>
          </p:cNvSpPr>
          <p:nvPr/>
        </p:nvSpPr>
        <p:spPr bwMode="auto">
          <a:xfrm>
            <a:off x="694226" y="987594"/>
            <a:ext cx="10010274" cy="244140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dirty="0">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6" name="textruta 5">
            <a:extLst>
              <a:ext uri="{FF2B5EF4-FFF2-40B4-BE49-F238E27FC236}">
                <a16:creationId xmlns:a16="http://schemas.microsoft.com/office/drawing/2014/main" id="{A82335BD-F9A8-9932-1F3E-308CD787F23F}"/>
              </a:ext>
            </a:extLst>
          </p:cNvPr>
          <p:cNvSpPr txBox="1"/>
          <p:nvPr/>
        </p:nvSpPr>
        <p:spPr>
          <a:xfrm>
            <a:off x="593558" y="3662735"/>
            <a:ext cx="9400674" cy="369332"/>
          </a:xfrm>
          <a:prstGeom prst="rect">
            <a:avLst/>
          </a:prstGeom>
          <a:noFill/>
        </p:spPr>
        <p:txBody>
          <a:bodyPr wrap="square">
            <a:spAutoFit/>
          </a:bodyPr>
          <a:lstStyle/>
          <a:p>
            <a:pPr algn="l">
              <a:spcAft>
                <a:spcPts val="1000"/>
              </a:spcAft>
            </a:pPr>
            <a:r>
              <a:rPr lang="sv-SE" sz="1800" dirty="0">
                <a:solidFill>
                  <a:srgbClr val="000000"/>
                </a:solidFill>
                <a:effectLst/>
                <a:latin typeface="Verdana" panose="020B0604030504040204" pitchFamily="34" charset="0"/>
              </a:rPr>
              <a:t>Vad hände med er när ni inte kunde se era barn?</a:t>
            </a:r>
            <a:endParaRPr lang="sv-SE" sz="2800" dirty="0">
              <a:solidFill>
                <a:srgbClr val="1C4587"/>
              </a:solidFill>
              <a:effectLst/>
              <a:latin typeface="Calibri" panose="020F0502020204030204" pitchFamily="34" charset="0"/>
            </a:endParaRPr>
          </a:p>
        </p:txBody>
      </p:sp>
      <p:sp>
        <p:nvSpPr>
          <p:cNvPr id="7" name="Textruta 2">
            <a:extLst>
              <a:ext uri="{FF2B5EF4-FFF2-40B4-BE49-F238E27FC236}">
                <a16:creationId xmlns:a16="http://schemas.microsoft.com/office/drawing/2014/main" id="{98BAC9D5-0CCD-2F8D-5AE5-F4DD96DF762D}"/>
              </a:ext>
            </a:extLst>
          </p:cNvPr>
          <p:cNvSpPr txBox="1">
            <a:spLocks noChangeArrowheads="1"/>
          </p:cNvSpPr>
          <p:nvPr/>
        </p:nvSpPr>
        <p:spPr bwMode="auto">
          <a:xfrm>
            <a:off x="658610" y="4032067"/>
            <a:ext cx="10010274" cy="22734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dirty="0">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7563513C-AF78-90A7-E8B7-863E6172663B}"/>
              </a:ext>
            </a:extLst>
          </p:cNvPr>
          <p:cNvSpPr>
            <a:spLocks noGrp="1"/>
          </p:cNvSpPr>
          <p:nvPr>
            <p:ph type="sldNum" sz="quarter" idx="12"/>
          </p:nvPr>
        </p:nvSpPr>
        <p:spPr/>
        <p:txBody>
          <a:bodyPr/>
          <a:lstStyle/>
          <a:p>
            <a:fld id="{60C00E34-1A27-439E-8BE1-8D4722162ABD}" type="slidenum">
              <a:rPr lang="sv-SE" smtClean="0"/>
              <a:t>12</a:t>
            </a:fld>
            <a:endParaRPr lang="sv-SE"/>
          </a:p>
        </p:txBody>
      </p:sp>
    </p:spTree>
    <p:extLst>
      <p:ext uri="{BB962C8B-B14F-4D97-AF65-F5344CB8AC3E}">
        <p14:creationId xmlns:p14="http://schemas.microsoft.com/office/powerpoint/2010/main" val="4206967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9E98929-325D-050A-9BCA-405024751933}"/>
              </a:ext>
            </a:extLst>
          </p:cNvPr>
          <p:cNvSpPr txBox="1"/>
          <p:nvPr/>
        </p:nvSpPr>
        <p:spPr>
          <a:xfrm>
            <a:off x="3048000" y="1293963"/>
            <a:ext cx="6096000" cy="4278094"/>
          </a:xfrm>
          <a:prstGeom prst="rect">
            <a:avLst/>
          </a:prstGeom>
          <a:noFill/>
        </p:spPr>
        <p:txBody>
          <a:bodyPr wrap="square">
            <a:spAutoFit/>
          </a:bodyPr>
          <a:lstStyle/>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Barn utvecklar sin egen självständighet/ autonomi inom anknytningsrelationens trygga ram. </a:t>
            </a:r>
            <a:endParaRPr lang="sv-SE" sz="1050" dirty="0">
              <a:effectLst/>
              <a:latin typeface="Times New Roman" panose="02020603050405020304" pitchFamily="18" charset="0"/>
              <a:ea typeface="Times New Roman" panose="02020603050405020304" pitchFamily="18" charset="0"/>
            </a:endParaRPr>
          </a:p>
          <a:p>
            <a:pPr indent="95250" fontAlgn="base"/>
            <a:r>
              <a:rPr lang="sv-SE" sz="1800" dirty="0">
                <a:effectLst/>
                <a:latin typeface="Verdana" panose="020B0604030504040204" pitchFamily="34" charset="0"/>
                <a:ea typeface="Times New Roman" panose="02020603050405020304" pitchFamily="18" charset="0"/>
              </a:rPr>
              <a:t> </a:t>
            </a:r>
            <a:endParaRPr lang="sv-SE" sz="105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Trygghet i anknytningsrelationer gör det möjligt för barnet/ungdomen att utforska världen med tillförsikt. </a:t>
            </a:r>
            <a:endParaRPr lang="sv-SE" sz="1050" dirty="0">
              <a:effectLst/>
              <a:latin typeface="Times New Roman" panose="02020603050405020304" pitchFamily="18" charset="0"/>
              <a:ea typeface="Times New Roman" panose="02020603050405020304" pitchFamily="18"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Familjehemsplacerade barn utforskar självständighet på ett annat sätt.</a:t>
            </a:r>
            <a:endParaRPr lang="sv-SE" sz="1050" dirty="0">
              <a:effectLst/>
              <a:latin typeface="Times New Roman" panose="02020603050405020304" pitchFamily="18" charset="0"/>
              <a:ea typeface="Times New Roman" panose="02020603050405020304" pitchFamily="18" charset="0"/>
            </a:endParaRPr>
          </a:p>
          <a:p>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Calibri" panose="020F0502020204030204" pitchFamily="34" charset="0"/>
              </a:rPr>
              <a:t>Fundera på vem ditt barn vänder sig till för stöd och uppmuntran när hen ska prova på något nytt. Är det till dig som familjehemsförälder, till sina vänner, eller inte till någon alls?</a:t>
            </a:r>
            <a:r>
              <a:rPr lang="sv-SE" sz="2000" dirty="0">
                <a:solidFill>
                  <a:srgbClr val="000000"/>
                </a:solidFill>
                <a:effectLst/>
                <a:latin typeface="Calibri" panose="020F050202020403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p:txBody>
      </p:sp>
      <p:pic>
        <p:nvPicPr>
          <p:cNvPr id="4" name="Picture 4">
            <a:extLst>
              <a:ext uri="{FF2B5EF4-FFF2-40B4-BE49-F238E27FC236}">
                <a16:creationId xmlns:a16="http://schemas.microsoft.com/office/drawing/2014/main" id="{63DEBD0E-BB5A-F403-0772-FCB75F400AF1}"/>
              </a:ext>
            </a:extLst>
          </p:cNvPr>
          <p:cNvPicPr/>
          <p:nvPr/>
        </p:nvPicPr>
        <p:blipFill>
          <a:blip r:embed="rId2"/>
          <a:srcRect/>
          <a:stretch>
            <a:fillRect/>
          </a:stretch>
        </p:blipFill>
        <p:spPr>
          <a:xfrm>
            <a:off x="10109133" y="4353025"/>
            <a:ext cx="1470660" cy="1584960"/>
          </a:xfrm>
          <a:prstGeom prst="rect">
            <a:avLst/>
          </a:prstGeom>
          <a:ln/>
        </p:spPr>
      </p:pic>
      <p:sp>
        <p:nvSpPr>
          <p:cNvPr id="2" name="Platshållare för bildnummer 1">
            <a:extLst>
              <a:ext uri="{FF2B5EF4-FFF2-40B4-BE49-F238E27FC236}">
                <a16:creationId xmlns:a16="http://schemas.microsoft.com/office/drawing/2014/main" id="{AB9B24A2-5462-AA1B-5062-73F9FBFF8415}"/>
              </a:ext>
            </a:extLst>
          </p:cNvPr>
          <p:cNvSpPr>
            <a:spLocks noGrp="1"/>
          </p:cNvSpPr>
          <p:nvPr>
            <p:ph type="sldNum" sz="quarter" idx="12"/>
          </p:nvPr>
        </p:nvSpPr>
        <p:spPr/>
        <p:txBody>
          <a:bodyPr/>
          <a:lstStyle/>
          <a:p>
            <a:fld id="{60C00E34-1A27-439E-8BE1-8D4722162ABD}" type="slidenum">
              <a:rPr lang="sv-SE" smtClean="0"/>
              <a:t>13</a:t>
            </a:fld>
            <a:endParaRPr lang="sv-SE"/>
          </a:p>
        </p:txBody>
      </p:sp>
    </p:spTree>
    <p:extLst>
      <p:ext uri="{BB962C8B-B14F-4D97-AF65-F5344CB8AC3E}">
        <p14:creationId xmlns:p14="http://schemas.microsoft.com/office/powerpoint/2010/main" val="4255113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1</a:t>
            </a: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6DC79DF1-A2F5-C10A-14FB-CFB23194A4F7}"/>
              </a:ext>
            </a:extLst>
          </p:cNvPr>
          <p:cNvSpPr>
            <a:spLocks noGrp="1"/>
          </p:cNvSpPr>
          <p:nvPr>
            <p:ph type="sldNum" sz="quarter" idx="12"/>
          </p:nvPr>
        </p:nvSpPr>
        <p:spPr/>
        <p:txBody>
          <a:bodyPr/>
          <a:lstStyle/>
          <a:p>
            <a:fld id="{4732B18C-DB50-4C26-9A01-B765B83268FD}" type="slidenum">
              <a:rPr lang="sv-SE" smtClean="0"/>
              <a:t>14</a:t>
            </a:fld>
            <a:endParaRPr lang="sv-SE"/>
          </a:p>
        </p:txBody>
      </p:sp>
    </p:spTree>
    <p:extLst>
      <p:ext uri="{BB962C8B-B14F-4D97-AF65-F5344CB8AC3E}">
        <p14:creationId xmlns:p14="http://schemas.microsoft.com/office/powerpoint/2010/main" val="380557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010E80C-08CA-92CE-2036-0BA6F6D34402}"/>
              </a:ext>
            </a:extLst>
          </p:cNvPr>
          <p:cNvSpPr txBox="1"/>
          <p:nvPr/>
        </p:nvSpPr>
        <p:spPr>
          <a:xfrm>
            <a:off x="1026695" y="549010"/>
            <a:ext cx="10327105" cy="400110"/>
          </a:xfrm>
          <a:prstGeom prst="rect">
            <a:avLst/>
          </a:prstGeom>
          <a:noFill/>
        </p:spPr>
        <p:txBody>
          <a:bodyPr wrap="square">
            <a:spAutoFit/>
          </a:bodyPr>
          <a:lstStyle/>
          <a:p>
            <a:r>
              <a:rPr lang="sv-SE" sz="2000" b="1" dirty="0">
                <a:solidFill>
                  <a:srgbClr val="C0504D"/>
                </a:solidFill>
                <a:effectLst/>
                <a:latin typeface="Verdana" panose="020B0604030504040204" pitchFamily="34" charset="0"/>
                <a:ea typeface="Calibri" panose="020F0502020204030204" pitchFamily="34" charset="0"/>
              </a:rPr>
              <a:t>Reflektionsfrågor efter rollspel 1</a:t>
            </a:r>
            <a:endParaRPr lang="sv-SE" sz="2400" dirty="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3F153FF3-A8D5-05B2-D999-06CF1F189888}"/>
              </a:ext>
            </a:extLst>
          </p:cNvPr>
          <p:cNvSpPr txBox="1"/>
          <p:nvPr/>
        </p:nvSpPr>
        <p:spPr>
          <a:xfrm>
            <a:off x="1025297" y="1150444"/>
            <a:ext cx="6096000"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Vad kände och tänkte barnet?</a:t>
            </a:r>
            <a:endParaRPr lang="sv-SE" dirty="0"/>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1026695" y="1610686"/>
            <a:ext cx="8486275" cy="208111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5D5FFF6F-D3D6-60F7-8A1F-726FA4559BF3}"/>
              </a:ext>
            </a:extLst>
          </p:cNvPr>
          <p:cNvSpPr>
            <a:spLocks noGrp="1"/>
          </p:cNvSpPr>
          <p:nvPr>
            <p:ph type="sldNum" sz="quarter" idx="12"/>
          </p:nvPr>
        </p:nvSpPr>
        <p:spPr/>
        <p:txBody>
          <a:bodyPr/>
          <a:lstStyle/>
          <a:p>
            <a:fld id="{4732B18C-DB50-4C26-9A01-B765B83268FD}" type="slidenum">
              <a:rPr lang="sv-SE" smtClean="0"/>
              <a:t>15</a:t>
            </a:fld>
            <a:endParaRPr lang="sv-SE"/>
          </a:p>
        </p:txBody>
      </p:sp>
      <p:sp>
        <p:nvSpPr>
          <p:cNvPr id="2" name="textruta 1">
            <a:extLst>
              <a:ext uri="{FF2B5EF4-FFF2-40B4-BE49-F238E27FC236}">
                <a16:creationId xmlns:a16="http://schemas.microsoft.com/office/drawing/2014/main" id="{0E8015F3-B151-1981-F436-C48AFCDF71C4}"/>
              </a:ext>
            </a:extLst>
          </p:cNvPr>
          <p:cNvSpPr txBox="1"/>
          <p:nvPr/>
        </p:nvSpPr>
        <p:spPr>
          <a:xfrm>
            <a:off x="1026695" y="3894055"/>
            <a:ext cx="6094602" cy="369332"/>
          </a:xfrm>
          <a:prstGeom prst="rect">
            <a:avLst/>
          </a:prstGeom>
          <a:noFill/>
        </p:spPr>
        <p:txBody>
          <a:bodyPr wrap="square">
            <a:spAutoFit/>
          </a:bodyPr>
          <a:lstStyle/>
          <a:p>
            <a:pPr lvl="0">
              <a:spcAft>
                <a:spcPts val="1000"/>
              </a:spcAft>
            </a:pPr>
            <a:r>
              <a:rPr lang="sv-SE" sz="1800" u="none" strike="noStrike" dirty="0">
                <a:effectLst/>
                <a:latin typeface="Verdana" panose="020B0604030504040204" pitchFamily="34" charset="0"/>
                <a:ea typeface="Calibri" panose="020F0502020204030204" pitchFamily="34" charset="0"/>
              </a:rPr>
              <a:t>- Vilka anknytningsbehov uttryckte barnet?</a:t>
            </a:r>
            <a:endParaRPr lang="sv-SE" sz="2400" u="none" strike="noStrike" dirty="0">
              <a:effectLst/>
              <a:latin typeface="Calibri" panose="020F0502020204030204" pitchFamily="34" charset="0"/>
              <a:ea typeface="Calibri" panose="020F0502020204030204" pitchFamily="34" charset="0"/>
            </a:endParaRPr>
          </a:p>
        </p:txBody>
      </p:sp>
      <p:sp>
        <p:nvSpPr>
          <p:cNvPr id="7" name="Textruta 2">
            <a:extLst>
              <a:ext uri="{FF2B5EF4-FFF2-40B4-BE49-F238E27FC236}">
                <a16:creationId xmlns:a16="http://schemas.microsoft.com/office/drawing/2014/main" id="{8B1FA3A0-992A-5CF0-90EC-0A124C62C3C4}"/>
              </a:ext>
            </a:extLst>
          </p:cNvPr>
          <p:cNvSpPr txBox="1">
            <a:spLocks noChangeArrowheads="1"/>
          </p:cNvSpPr>
          <p:nvPr/>
        </p:nvSpPr>
        <p:spPr bwMode="auto">
          <a:xfrm>
            <a:off x="1026695" y="4262460"/>
            <a:ext cx="8486275" cy="20938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015241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EDE51BB5-DBA5-07A5-0EBD-BB1399ACEFC9}"/>
              </a:ext>
            </a:extLst>
          </p:cNvPr>
          <p:cNvSpPr txBox="1"/>
          <p:nvPr/>
        </p:nvSpPr>
        <p:spPr>
          <a:xfrm>
            <a:off x="196480" y="323536"/>
            <a:ext cx="10796337"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Vad kände </a:t>
            </a:r>
            <a:r>
              <a:rPr lang="sv-SE" dirty="0">
                <a:latin typeface="Verdana" panose="020B0604030504040204" pitchFamily="34" charset="0"/>
                <a:ea typeface="Calibri" panose="020F0502020204030204" pitchFamily="34" charset="0"/>
                <a:cs typeface="Calibri" panose="020F0502020204030204" pitchFamily="34" charset="0"/>
              </a:rPr>
              <a:t>och tänkte familjehems</a:t>
            </a:r>
            <a:r>
              <a:rPr lang="sv-SE" sz="1800" dirty="0">
                <a:effectLst/>
                <a:latin typeface="Verdana" panose="020B0604030504040204" pitchFamily="34" charset="0"/>
                <a:ea typeface="Calibri" panose="020F0502020204030204" pitchFamily="34" charset="0"/>
                <a:cs typeface="Calibri" panose="020F0502020204030204" pitchFamily="34" charset="0"/>
              </a:rPr>
              <a:t>föräldern?</a:t>
            </a:r>
            <a:endParaRPr lang="sv-SE" dirty="0"/>
          </a:p>
        </p:txBody>
      </p:sp>
      <p:sp>
        <p:nvSpPr>
          <p:cNvPr id="13" name="textruta 12">
            <a:extLst>
              <a:ext uri="{FF2B5EF4-FFF2-40B4-BE49-F238E27FC236}">
                <a16:creationId xmlns:a16="http://schemas.microsoft.com/office/drawing/2014/main" id="{F5F55681-E2EE-16D2-3613-98D219902F68}"/>
              </a:ext>
            </a:extLst>
          </p:cNvPr>
          <p:cNvSpPr txBox="1"/>
          <p:nvPr/>
        </p:nvSpPr>
        <p:spPr>
          <a:xfrm>
            <a:off x="196480" y="2798287"/>
            <a:ext cx="9501194" cy="369332"/>
          </a:xfrm>
          <a:prstGeom prst="rect">
            <a:avLst/>
          </a:prstGeom>
          <a:noFill/>
        </p:spPr>
        <p:txBody>
          <a:bodyPr wrap="square">
            <a:spAutoFit/>
          </a:bodyPr>
          <a:lstStyle/>
          <a:p>
            <a:pPr lvl="0">
              <a:spcAft>
                <a:spcPts val="1000"/>
              </a:spcAft>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r>
              <a:rPr lang="sv-SE" sz="1800" u="none" strike="noStrike" dirty="0">
                <a:effectLst/>
                <a:latin typeface="Verdana" panose="020B0604030504040204" pitchFamily="34" charset="0"/>
                <a:ea typeface="Calibri" panose="020F0502020204030204" pitchFamily="34" charset="0"/>
              </a:rPr>
              <a:t>Var föräldern medveten om barnets behov?</a:t>
            </a:r>
            <a:endParaRPr lang="sv-SE" dirty="0"/>
          </a:p>
        </p:txBody>
      </p:sp>
      <p:sp>
        <p:nvSpPr>
          <p:cNvPr id="14" name="Textruta 2">
            <a:extLst>
              <a:ext uri="{FF2B5EF4-FFF2-40B4-BE49-F238E27FC236}">
                <a16:creationId xmlns:a16="http://schemas.microsoft.com/office/drawing/2014/main" id="{A75880FF-AD82-EAAF-117F-E349EC6ED72D}"/>
              </a:ext>
            </a:extLst>
          </p:cNvPr>
          <p:cNvSpPr txBox="1">
            <a:spLocks noChangeArrowheads="1"/>
          </p:cNvSpPr>
          <p:nvPr/>
        </p:nvSpPr>
        <p:spPr bwMode="auto">
          <a:xfrm>
            <a:off x="288758" y="692868"/>
            <a:ext cx="10437461" cy="179627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6DFC84A5-3988-F1BA-787F-7EB31299402F}"/>
              </a:ext>
            </a:extLst>
          </p:cNvPr>
          <p:cNvSpPr txBox="1">
            <a:spLocks noChangeArrowheads="1"/>
          </p:cNvSpPr>
          <p:nvPr/>
        </p:nvSpPr>
        <p:spPr bwMode="auto">
          <a:xfrm>
            <a:off x="288758" y="3210214"/>
            <a:ext cx="10437461" cy="179627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3" name="Platshållare för bildnummer 2">
            <a:extLst>
              <a:ext uri="{FF2B5EF4-FFF2-40B4-BE49-F238E27FC236}">
                <a16:creationId xmlns:a16="http://schemas.microsoft.com/office/drawing/2014/main" id="{7CCA9AD0-F324-57EE-3F79-2AEAB4711B5D}"/>
              </a:ext>
            </a:extLst>
          </p:cNvPr>
          <p:cNvSpPr>
            <a:spLocks noGrp="1"/>
          </p:cNvSpPr>
          <p:nvPr>
            <p:ph type="sldNum" sz="quarter" idx="12"/>
          </p:nvPr>
        </p:nvSpPr>
        <p:spPr/>
        <p:txBody>
          <a:bodyPr/>
          <a:lstStyle/>
          <a:p>
            <a:fld id="{4732B18C-DB50-4C26-9A01-B765B83268FD}" type="slidenum">
              <a:rPr lang="sv-SE" smtClean="0"/>
              <a:t>16</a:t>
            </a:fld>
            <a:endParaRPr lang="sv-SE"/>
          </a:p>
        </p:txBody>
      </p:sp>
      <p:sp>
        <p:nvSpPr>
          <p:cNvPr id="2" name="textruta 1">
            <a:extLst>
              <a:ext uri="{FF2B5EF4-FFF2-40B4-BE49-F238E27FC236}">
                <a16:creationId xmlns:a16="http://schemas.microsoft.com/office/drawing/2014/main" id="{EBCA03F2-175E-3B32-17A6-EE54F3F95873}"/>
              </a:ext>
            </a:extLst>
          </p:cNvPr>
          <p:cNvSpPr txBox="1"/>
          <p:nvPr/>
        </p:nvSpPr>
        <p:spPr>
          <a:xfrm>
            <a:off x="196480" y="5315633"/>
            <a:ext cx="8239387" cy="646331"/>
          </a:xfrm>
          <a:prstGeom prst="rect">
            <a:avLst/>
          </a:prstGeom>
          <a:noFill/>
        </p:spPr>
        <p:txBody>
          <a:bodyPr wrap="square">
            <a:spAutoFit/>
          </a:bodyPr>
          <a:lstStyle/>
          <a:p>
            <a:pPr lvl="0">
              <a:spcAft>
                <a:spcPts val="1000"/>
              </a:spcAft>
            </a:pPr>
            <a:r>
              <a:rPr lang="sv-SE" sz="1800" u="none" strike="noStrike" dirty="0">
                <a:effectLst/>
                <a:latin typeface="Verdana" panose="020B0604030504040204" pitchFamily="34" charset="0"/>
                <a:ea typeface="Calibri" panose="020F0502020204030204" pitchFamily="34" charset="0"/>
              </a:rPr>
              <a:t>- V</a:t>
            </a:r>
            <a:r>
              <a:rPr lang="sv-SE" dirty="0">
                <a:latin typeface="Verdana" panose="020B0604030504040204" pitchFamily="34" charset="0"/>
                <a:ea typeface="Calibri" panose="020F0502020204030204" pitchFamily="34" charset="0"/>
              </a:rPr>
              <a:t>ad händer med relationen mellan barnet och föräldern, finns det någon väg framåt</a:t>
            </a:r>
            <a:r>
              <a:rPr lang="sv-SE" sz="1800" u="none" strike="noStrike" dirty="0">
                <a:effectLst/>
                <a:latin typeface="Verdana" panose="020B0604030504040204" pitchFamily="34" charset="0"/>
                <a:ea typeface="Calibri" panose="020F0502020204030204" pitchFamily="34" charset="0"/>
              </a:rPr>
              <a:t>?</a:t>
            </a:r>
            <a:endParaRPr lang="sv-SE" sz="2400" u="none" strike="noStrike"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86987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2507DB1-F9A1-6303-5D74-B7A159BAFF38}"/>
              </a:ext>
            </a:extLst>
          </p:cNvPr>
          <p:cNvGraphicFramePr/>
          <p:nvPr>
            <p:extLst>
              <p:ext uri="{D42A27DB-BD31-4B8C-83A1-F6EECF244321}">
                <p14:modId xmlns:p14="http://schemas.microsoft.com/office/powerpoint/2010/main" val="1800144094"/>
              </p:ext>
            </p:extLst>
          </p:nvPr>
        </p:nvGraphicFramePr>
        <p:xfrm>
          <a:off x="3352800" y="1243084"/>
          <a:ext cx="5454316" cy="2430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ruta 3">
            <a:extLst>
              <a:ext uri="{FF2B5EF4-FFF2-40B4-BE49-F238E27FC236}">
                <a16:creationId xmlns:a16="http://schemas.microsoft.com/office/drawing/2014/main" id="{EE97E2D2-352F-0287-339B-FA9E19E0BD94}"/>
              </a:ext>
            </a:extLst>
          </p:cNvPr>
          <p:cNvSpPr txBox="1"/>
          <p:nvPr/>
        </p:nvSpPr>
        <p:spPr>
          <a:xfrm>
            <a:off x="3048000" y="4399843"/>
            <a:ext cx="6096000" cy="1210588"/>
          </a:xfrm>
          <a:prstGeom prst="rect">
            <a:avLst/>
          </a:prstGeom>
          <a:noFill/>
        </p:spPr>
        <p:txBody>
          <a:bodyPr wrap="square">
            <a:spAutoFit/>
          </a:bodyPr>
          <a:lstStyle/>
          <a:p>
            <a:pPr algn="ctr">
              <a:spcAft>
                <a:spcPts val="1000"/>
              </a:spcAft>
            </a:pPr>
            <a:r>
              <a:rPr lang="sv-SE" sz="1800" b="1" dirty="0">
                <a:solidFill>
                  <a:srgbClr val="C00000"/>
                </a:solidFill>
                <a:effectLst/>
                <a:latin typeface="Verdana" panose="020B0604030504040204" pitchFamily="34" charset="0"/>
                <a:ea typeface="Calibri" panose="020F0502020204030204" pitchFamily="34" charset="0"/>
              </a:rPr>
              <a:t>Låt oss titta närmare på det….</a:t>
            </a:r>
            <a:endParaRPr lang="sv-SE" sz="2000" dirty="0">
              <a:effectLst/>
              <a:latin typeface="Calibri" panose="020F0502020204030204" pitchFamily="34" charset="0"/>
              <a:ea typeface="Calibri" panose="020F0502020204030204" pitchFamily="34" charset="0"/>
            </a:endParaRPr>
          </a:p>
          <a:p>
            <a:pPr algn="ctr">
              <a:spcAft>
                <a:spcPts val="1000"/>
              </a:spcAft>
            </a:pPr>
            <a:r>
              <a:rPr lang="sv-SE" sz="1800" b="1" dirty="0">
                <a:solidFill>
                  <a:srgbClr val="C00000"/>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algn="ctr">
              <a:spcAft>
                <a:spcPts val="1000"/>
              </a:spcAft>
            </a:pPr>
            <a:r>
              <a:rPr lang="sv-SE" sz="1800" b="1" dirty="0">
                <a:solidFill>
                  <a:srgbClr val="C00000"/>
                </a:solidFill>
                <a:effectLst/>
                <a:latin typeface="Verdana" panose="020B0604030504040204" pitchFamily="34" charset="0"/>
                <a:ea typeface="Calibri" panose="020F0502020204030204" pitchFamily="34" charset="0"/>
              </a:rPr>
              <a:t>Placera in gruppens svar i rutorna nedan…</a:t>
            </a:r>
            <a:r>
              <a:rPr lang="sv-SE" sz="2000" dirty="0">
                <a:solidFill>
                  <a:srgbClr val="C00000"/>
                </a:solidFill>
                <a:effectLst/>
                <a:latin typeface="Calibri" panose="020F050202020403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p:txBody>
      </p:sp>
      <p:sp>
        <p:nvSpPr>
          <p:cNvPr id="3" name="Platshållare för bildnummer 2">
            <a:extLst>
              <a:ext uri="{FF2B5EF4-FFF2-40B4-BE49-F238E27FC236}">
                <a16:creationId xmlns:a16="http://schemas.microsoft.com/office/drawing/2014/main" id="{F6159C85-C26A-B337-0098-CED92860F22E}"/>
              </a:ext>
            </a:extLst>
          </p:cNvPr>
          <p:cNvSpPr>
            <a:spLocks noGrp="1"/>
          </p:cNvSpPr>
          <p:nvPr>
            <p:ph type="sldNum" sz="quarter" idx="12"/>
          </p:nvPr>
        </p:nvSpPr>
        <p:spPr/>
        <p:txBody>
          <a:bodyPr/>
          <a:lstStyle/>
          <a:p>
            <a:fld id="{60C00E34-1A27-439E-8BE1-8D4722162ABD}" type="slidenum">
              <a:rPr lang="sv-SE" smtClean="0"/>
              <a:t>17</a:t>
            </a:fld>
            <a:endParaRPr lang="sv-SE"/>
          </a:p>
        </p:txBody>
      </p:sp>
    </p:spTree>
    <p:extLst>
      <p:ext uri="{BB962C8B-B14F-4D97-AF65-F5344CB8AC3E}">
        <p14:creationId xmlns:p14="http://schemas.microsoft.com/office/powerpoint/2010/main" val="547054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ruta 2">
            <a:extLst>
              <a:ext uri="{FF2B5EF4-FFF2-40B4-BE49-F238E27FC236}">
                <a16:creationId xmlns:a16="http://schemas.microsoft.com/office/drawing/2014/main" id="{B83D1067-5829-978D-598C-559FFDE31CBF}"/>
              </a:ext>
            </a:extLst>
          </p:cNvPr>
          <p:cNvSpPr txBox="1">
            <a:spLocks noChangeArrowheads="1"/>
          </p:cNvSpPr>
          <p:nvPr/>
        </p:nvSpPr>
        <p:spPr bwMode="auto">
          <a:xfrm>
            <a:off x="441158" y="4995112"/>
            <a:ext cx="10437461" cy="134170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9" name="Pil: nedåt 18">
            <a:extLst>
              <a:ext uri="{FF2B5EF4-FFF2-40B4-BE49-F238E27FC236}">
                <a16:creationId xmlns:a16="http://schemas.microsoft.com/office/drawing/2014/main" id="{89143DF7-44AF-0200-D753-94B868631840}"/>
              </a:ext>
            </a:extLst>
          </p:cNvPr>
          <p:cNvSpPr/>
          <p:nvPr/>
        </p:nvSpPr>
        <p:spPr>
          <a:xfrm>
            <a:off x="10393960" y="5537029"/>
            <a:ext cx="333630" cy="6413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21" name="Grupp 20">
            <a:extLst>
              <a:ext uri="{FF2B5EF4-FFF2-40B4-BE49-F238E27FC236}">
                <a16:creationId xmlns:a16="http://schemas.microsoft.com/office/drawing/2014/main" id="{674AEE24-E30C-FE6A-281A-4960F8832708}"/>
              </a:ext>
            </a:extLst>
          </p:cNvPr>
          <p:cNvGrpSpPr/>
          <p:nvPr/>
        </p:nvGrpSpPr>
        <p:grpSpPr>
          <a:xfrm>
            <a:off x="441158" y="300787"/>
            <a:ext cx="10437461" cy="4694325"/>
            <a:chOff x="441158" y="300787"/>
            <a:chExt cx="10437461" cy="4694325"/>
          </a:xfrm>
        </p:grpSpPr>
        <p:sp>
          <p:nvSpPr>
            <p:cNvPr id="8" name="Textruta 2">
              <a:extLst>
                <a:ext uri="{FF2B5EF4-FFF2-40B4-BE49-F238E27FC236}">
                  <a16:creationId xmlns:a16="http://schemas.microsoft.com/office/drawing/2014/main" id="{FAAC622C-D1D3-FB2C-1D74-2B057F145677}"/>
                </a:ext>
              </a:extLst>
            </p:cNvPr>
            <p:cNvSpPr txBox="1">
              <a:spLocks noChangeArrowheads="1"/>
            </p:cNvSpPr>
            <p:nvPr/>
          </p:nvSpPr>
          <p:spPr bwMode="auto">
            <a:xfrm>
              <a:off x="441158" y="2821585"/>
              <a:ext cx="10437461" cy="13774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1" name="Textruta 2">
              <a:extLst>
                <a:ext uri="{FF2B5EF4-FFF2-40B4-BE49-F238E27FC236}">
                  <a16:creationId xmlns:a16="http://schemas.microsoft.com/office/drawing/2014/main" id="{2E2D7BEB-C619-AE19-BED3-8BB62298754C}"/>
                </a:ext>
              </a:extLst>
            </p:cNvPr>
            <p:cNvSpPr txBox="1">
              <a:spLocks noChangeArrowheads="1"/>
            </p:cNvSpPr>
            <p:nvPr/>
          </p:nvSpPr>
          <p:spPr bwMode="auto">
            <a:xfrm>
              <a:off x="441158" y="670119"/>
              <a:ext cx="10437461" cy="13774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3" name="textruta 12">
              <a:extLst>
                <a:ext uri="{FF2B5EF4-FFF2-40B4-BE49-F238E27FC236}">
                  <a16:creationId xmlns:a16="http://schemas.microsoft.com/office/drawing/2014/main" id="{8883F18E-62D0-B431-FFA9-340282C0A93F}"/>
                </a:ext>
              </a:extLst>
            </p:cNvPr>
            <p:cNvSpPr txBox="1"/>
            <p:nvPr/>
          </p:nvSpPr>
          <p:spPr>
            <a:xfrm>
              <a:off x="441158" y="300787"/>
              <a:ext cx="6096000" cy="369332"/>
            </a:xfrm>
            <a:prstGeom prst="rect">
              <a:avLst/>
            </a:prstGeom>
            <a:noFill/>
          </p:spPr>
          <p:txBody>
            <a:bodyPr wrap="square">
              <a:spAutoFit/>
            </a:bodyPr>
            <a:lstStyle/>
            <a:p>
              <a:pPr>
                <a:spcAft>
                  <a:spcPts val="1000"/>
                </a:spcAft>
              </a:pPr>
              <a:r>
                <a:rPr lang="en-CA" sz="1800" b="1" dirty="0" err="1">
                  <a:solidFill>
                    <a:srgbClr val="C00000"/>
                  </a:solidFill>
                  <a:effectLst/>
                  <a:latin typeface="Verdana" panose="020B0604030504040204" pitchFamily="34" charset="0"/>
                  <a:ea typeface="Calibri" panose="020F0502020204030204" pitchFamily="34" charset="0"/>
                </a:rPr>
                <a:t>Tonåring</a:t>
              </a:r>
              <a:r>
                <a:rPr lang="en-CA" sz="1800" b="1" dirty="0">
                  <a:solidFill>
                    <a:srgbClr val="C00000"/>
                  </a:solidFill>
                  <a:effectLst/>
                  <a:latin typeface="Verdana" panose="020B0604030504040204" pitchFamily="34" charset="0"/>
                  <a:ea typeface="Calibri" panose="020F0502020204030204" pitchFamily="34" charset="0"/>
                </a:rPr>
                <a:t> – </a:t>
              </a:r>
              <a:r>
                <a:rPr lang="en-CA" sz="1800" b="1" dirty="0" err="1">
                  <a:solidFill>
                    <a:srgbClr val="C00000"/>
                  </a:solidFill>
                  <a:effectLst/>
                  <a:latin typeface="Verdana" panose="020B0604030504040204" pitchFamily="34" charset="0"/>
                  <a:ea typeface="Calibri" panose="020F0502020204030204" pitchFamily="34" charset="0"/>
                </a:rPr>
                <a:t>känner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och</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tänker</a:t>
              </a:r>
              <a:r>
                <a:rPr lang="en-CA" sz="1800" b="1" dirty="0">
                  <a:solidFill>
                    <a:srgbClr val="C00000"/>
                  </a:solidFill>
                  <a:effectLst/>
                  <a:latin typeface="Verdana" panose="020B0604030504040204" pitchFamily="34" charset="0"/>
                  <a:ea typeface="Calibri" panose="020F0502020204030204" pitchFamily="34" charset="0"/>
                </a:rPr>
                <a:t> i </a:t>
              </a:r>
              <a:r>
                <a:rPr lang="en-CA" sz="1800" b="1" dirty="0" err="1">
                  <a:solidFill>
                    <a:srgbClr val="C00000"/>
                  </a:solidFill>
                  <a:effectLst/>
                  <a:latin typeface="Verdana" panose="020B0604030504040204" pitchFamily="34" charset="0"/>
                  <a:ea typeface="Calibri" panose="020F0502020204030204" pitchFamily="34" charset="0"/>
                </a:rPr>
                <a:t>början</a:t>
              </a:r>
              <a:endParaRPr lang="sv-SE" sz="2000" dirty="0">
                <a:effectLst/>
                <a:latin typeface="Calibri" panose="020F0502020204030204" pitchFamily="34" charset="0"/>
                <a:ea typeface="Calibri" panose="020F0502020204030204" pitchFamily="34" charset="0"/>
              </a:endParaRPr>
            </a:p>
          </p:txBody>
        </p:sp>
        <p:sp>
          <p:nvSpPr>
            <p:cNvPr id="15" name="textruta 14">
              <a:extLst>
                <a:ext uri="{FF2B5EF4-FFF2-40B4-BE49-F238E27FC236}">
                  <a16:creationId xmlns:a16="http://schemas.microsoft.com/office/drawing/2014/main" id="{13DB4547-C3C7-626D-2323-95A9910910DB}"/>
                </a:ext>
              </a:extLst>
            </p:cNvPr>
            <p:cNvSpPr txBox="1"/>
            <p:nvPr/>
          </p:nvSpPr>
          <p:spPr>
            <a:xfrm>
              <a:off x="441158" y="2346158"/>
              <a:ext cx="6096000" cy="400110"/>
            </a:xfrm>
            <a:prstGeom prst="rect">
              <a:avLst/>
            </a:prstGeom>
            <a:noFill/>
          </p:spPr>
          <p:txBody>
            <a:bodyPr wrap="square">
              <a:spAutoFit/>
            </a:bodyPr>
            <a:lstStyle/>
            <a:p>
              <a:pPr>
                <a:spcAft>
                  <a:spcPts val="1000"/>
                </a:spcAft>
              </a:pPr>
              <a:r>
                <a:rPr lang="en-CA" sz="1800" b="1" dirty="0" err="1">
                  <a:solidFill>
                    <a:srgbClr val="C00000"/>
                  </a:solidFill>
                  <a:effectLst/>
                  <a:latin typeface="Verdana" panose="020B0604030504040204" pitchFamily="34" charset="0"/>
                  <a:ea typeface="Calibri" panose="020F0502020204030204" pitchFamily="34" charset="0"/>
                </a:rPr>
                <a:t>Förälder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känner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och</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tänker</a:t>
              </a:r>
              <a:r>
                <a:rPr lang="en-CA" sz="1800" b="1" dirty="0">
                  <a:solidFill>
                    <a:srgbClr val="C00000"/>
                  </a:solidFill>
                  <a:effectLst/>
                  <a:latin typeface="Verdana" panose="020B0604030504040204" pitchFamily="34" charset="0"/>
                  <a:ea typeface="Calibri" panose="020F0502020204030204" pitchFamily="34" charset="0"/>
                </a:rPr>
                <a:t> </a:t>
              </a:r>
              <a:r>
                <a:rPr lang="en-CA" sz="2000" b="1" dirty="0">
                  <a:solidFill>
                    <a:srgbClr val="C00000"/>
                  </a:solidFill>
                  <a:effectLst/>
                  <a:latin typeface="Calibri" panose="020F050202020403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p:txBody>
        </p:sp>
        <p:sp>
          <p:nvSpPr>
            <p:cNvPr id="17" name="textruta 16">
              <a:extLst>
                <a:ext uri="{FF2B5EF4-FFF2-40B4-BE49-F238E27FC236}">
                  <a16:creationId xmlns:a16="http://schemas.microsoft.com/office/drawing/2014/main" id="{B56B89BC-0397-8F6E-9E61-A9FC29DDC726}"/>
                </a:ext>
              </a:extLst>
            </p:cNvPr>
            <p:cNvSpPr txBox="1"/>
            <p:nvPr/>
          </p:nvSpPr>
          <p:spPr>
            <a:xfrm>
              <a:off x="441158" y="4625780"/>
              <a:ext cx="6096000" cy="369332"/>
            </a:xfrm>
            <a:prstGeom prst="rect">
              <a:avLst/>
            </a:prstGeom>
            <a:noFill/>
          </p:spPr>
          <p:txBody>
            <a:bodyPr wrap="square">
              <a:spAutoFit/>
            </a:bodyPr>
            <a:lstStyle/>
            <a:p>
              <a:pPr>
                <a:spcAft>
                  <a:spcPts val="1000"/>
                </a:spcAft>
              </a:pPr>
              <a:r>
                <a:rPr lang="en-CA" sz="1800" b="1" dirty="0" err="1">
                  <a:solidFill>
                    <a:srgbClr val="C00000"/>
                  </a:solidFill>
                  <a:effectLst/>
                  <a:latin typeface="Verdana" panose="020B0604030504040204" pitchFamily="34" charset="0"/>
                  <a:ea typeface="Calibri" panose="020F0502020204030204" pitchFamily="34" charset="0"/>
                </a:rPr>
                <a:t>Tonåring</a:t>
              </a:r>
              <a:r>
                <a:rPr lang="en-CA" sz="1800" b="1" dirty="0">
                  <a:solidFill>
                    <a:srgbClr val="C00000"/>
                  </a:solidFill>
                  <a:effectLst/>
                  <a:latin typeface="Verdana" panose="020B0604030504040204" pitchFamily="34" charset="0"/>
                  <a:ea typeface="Calibri" panose="020F0502020204030204" pitchFamily="34" charset="0"/>
                </a:rPr>
                <a:t> – </a:t>
              </a:r>
              <a:r>
                <a:rPr lang="en-CA" sz="1800" b="1" dirty="0" err="1">
                  <a:solidFill>
                    <a:srgbClr val="C00000"/>
                  </a:solidFill>
                  <a:effectLst/>
                  <a:latin typeface="Verdana" panose="020B0604030504040204" pitchFamily="34" charset="0"/>
                  <a:ea typeface="Calibri" panose="020F0502020204030204" pitchFamily="34" charset="0"/>
                </a:rPr>
                <a:t>känner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och</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tänker</a:t>
              </a:r>
              <a:r>
                <a:rPr lang="en-CA" sz="1800" b="1" dirty="0">
                  <a:solidFill>
                    <a:srgbClr val="C00000"/>
                  </a:solidFill>
                  <a:effectLst/>
                  <a:latin typeface="Verdana" panose="020B0604030504040204" pitchFamily="34" charset="0"/>
                  <a:ea typeface="Calibri" panose="020F0502020204030204" pitchFamily="34" charset="0"/>
                </a:rPr>
                <a:t> i </a:t>
              </a:r>
              <a:r>
                <a:rPr lang="en-CA" sz="1800" b="1" dirty="0" err="1">
                  <a:solidFill>
                    <a:srgbClr val="C00000"/>
                  </a:solidFill>
                  <a:effectLst/>
                  <a:latin typeface="Verdana" panose="020B0604030504040204" pitchFamily="34" charset="0"/>
                  <a:ea typeface="Calibri" panose="020F0502020204030204" pitchFamily="34" charset="0"/>
                </a:rPr>
                <a:t>slutet</a:t>
              </a:r>
              <a:endParaRPr lang="sv-SE" sz="2000" dirty="0">
                <a:effectLst/>
                <a:latin typeface="Calibri" panose="020F0502020204030204" pitchFamily="34" charset="0"/>
                <a:ea typeface="Calibri" panose="020F0502020204030204" pitchFamily="34" charset="0"/>
              </a:endParaRPr>
            </a:p>
          </p:txBody>
        </p:sp>
        <p:sp>
          <p:nvSpPr>
            <p:cNvPr id="18" name="Pil: nedåt 17">
              <a:extLst>
                <a:ext uri="{FF2B5EF4-FFF2-40B4-BE49-F238E27FC236}">
                  <a16:creationId xmlns:a16="http://schemas.microsoft.com/office/drawing/2014/main" id="{C470BF0A-53AE-D908-F1C2-CEB37D0AB909}"/>
                </a:ext>
              </a:extLst>
            </p:cNvPr>
            <p:cNvSpPr/>
            <p:nvPr/>
          </p:nvSpPr>
          <p:spPr>
            <a:xfrm>
              <a:off x="10393960" y="1234890"/>
              <a:ext cx="333630" cy="6413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Pil: nedåt 19">
              <a:extLst>
                <a:ext uri="{FF2B5EF4-FFF2-40B4-BE49-F238E27FC236}">
                  <a16:creationId xmlns:a16="http://schemas.microsoft.com/office/drawing/2014/main" id="{4928B4E4-972C-BD61-DC85-2E521DAD622E}"/>
                </a:ext>
              </a:extLst>
            </p:cNvPr>
            <p:cNvSpPr/>
            <p:nvPr/>
          </p:nvSpPr>
          <p:spPr>
            <a:xfrm>
              <a:off x="10393960" y="3429000"/>
              <a:ext cx="333630" cy="6413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2" name="Platshållare för bildnummer 1">
            <a:extLst>
              <a:ext uri="{FF2B5EF4-FFF2-40B4-BE49-F238E27FC236}">
                <a16:creationId xmlns:a16="http://schemas.microsoft.com/office/drawing/2014/main" id="{714DFEEE-3FDC-3113-EC31-9E4C7133CDAD}"/>
              </a:ext>
            </a:extLst>
          </p:cNvPr>
          <p:cNvSpPr>
            <a:spLocks noGrp="1"/>
          </p:cNvSpPr>
          <p:nvPr>
            <p:ph type="sldNum" sz="quarter" idx="12"/>
          </p:nvPr>
        </p:nvSpPr>
        <p:spPr/>
        <p:txBody>
          <a:bodyPr/>
          <a:lstStyle/>
          <a:p>
            <a:fld id="{60C00E34-1A27-439E-8BE1-8D4722162ABD}" type="slidenum">
              <a:rPr lang="sv-SE" smtClean="0"/>
              <a:t>18</a:t>
            </a:fld>
            <a:endParaRPr lang="sv-SE"/>
          </a:p>
        </p:txBody>
      </p:sp>
    </p:spTree>
    <p:extLst>
      <p:ext uri="{BB962C8B-B14F-4D97-AF65-F5344CB8AC3E}">
        <p14:creationId xmlns:p14="http://schemas.microsoft.com/office/powerpoint/2010/main" val="3120761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2</a:t>
            </a: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91C49CD-A8CD-01EE-7096-B0692B3B3BBF}"/>
              </a:ext>
            </a:extLst>
          </p:cNvPr>
          <p:cNvSpPr>
            <a:spLocks noGrp="1"/>
          </p:cNvSpPr>
          <p:nvPr>
            <p:ph type="sldNum" sz="quarter" idx="12"/>
          </p:nvPr>
        </p:nvSpPr>
        <p:spPr/>
        <p:txBody>
          <a:bodyPr/>
          <a:lstStyle/>
          <a:p>
            <a:fld id="{4732B18C-DB50-4C26-9A01-B765B83268FD}" type="slidenum">
              <a:rPr lang="sv-SE" smtClean="0"/>
              <a:t>19</a:t>
            </a:fld>
            <a:endParaRPr lang="sv-SE"/>
          </a:p>
        </p:txBody>
      </p:sp>
    </p:spTree>
    <p:extLst>
      <p:ext uri="{BB962C8B-B14F-4D97-AF65-F5344CB8AC3E}">
        <p14:creationId xmlns:p14="http://schemas.microsoft.com/office/powerpoint/2010/main" val="43691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3981271-8F15-6B38-1134-BB7DFB67E3F7}"/>
              </a:ext>
            </a:extLst>
          </p:cNvPr>
          <p:cNvSpPr txBox="1"/>
          <p:nvPr/>
        </p:nvSpPr>
        <p:spPr>
          <a:xfrm>
            <a:off x="1074820" y="1469041"/>
            <a:ext cx="8887327" cy="4001095"/>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Verdana" panose="020B0604030504040204" pitchFamily="34" charset="0"/>
                <a:ea typeface="Verdana" panose="020B0604030504040204" pitchFamily="34" charset="0"/>
              </a:rPr>
              <a:t> </a:t>
            </a:r>
            <a:endParaRPr lang="sv-SE" sz="24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Förra veckan</a:t>
            </a:r>
          </a:p>
          <a:p>
            <a:pPr lvl="0"/>
            <a:endParaRPr lang="sv-SE" sz="1800" dirty="0">
              <a:effectLst/>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sv-SE" dirty="0">
                <a:latin typeface="Verdana" panose="020B0604030504040204" pitchFamily="34" charset="0"/>
                <a:ea typeface="Verdana" panose="020B0604030504040204" pitchFamily="34" charset="0"/>
              </a:rPr>
              <a:t>Dagens princip</a:t>
            </a:r>
          </a:p>
          <a:p>
            <a:endParaRPr lang="sv-SE" dirty="0">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Teoretisk genomgång</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Aktiva övningar</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Avslut och ta hem budskap</a:t>
            </a: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D8CB74A2-A81E-617A-BA12-94C89E57E721}"/>
              </a:ext>
            </a:extLst>
          </p:cNvPr>
          <p:cNvSpPr>
            <a:spLocks noGrp="1"/>
          </p:cNvSpPr>
          <p:nvPr>
            <p:ph type="sldNum" sz="quarter" idx="12"/>
          </p:nvPr>
        </p:nvSpPr>
        <p:spPr/>
        <p:txBody>
          <a:bodyPr/>
          <a:lstStyle/>
          <a:p>
            <a:fld id="{4732B18C-DB50-4C26-9A01-B765B83268FD}" type="slidenum">
              <a:rPr lang="sv-SE" smtClean="0"/>
              <a:t>2</a:t>
            </a:fld>
            <a:endParaRPr lang="sv-SE"/>
          </a:p>
        </p:txBody>
      </p:sp>
    </p:spTree>
    <p:extLst>
      <p:ext uri="{BB962C8B-B14F-4D97-AF65-F5344CB8AC3E}">
        <p14:creationId xmlns:p14="http://schemas.microsoft.com/office/powerpoint/2010/main" val="3912280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1FD5E81E-6896-5B45-93B2-B15989BA7DA4}"/>
              </a:ext>
            </a:extLst>
          </p:cNvPr>
          <p:cNvSpPr txBox="1"/>
          <p:nvPr/>
        </p:nvSpPr>
        <p:spPr>
          <a:xfrm>
            <a:off x="3047301" y="1704984"/>
            <a:ext cx="6094602" cy="3452227"/>
          </a:xfrm>
          <a:prstGeom prst="rect">
            <a:avLst/>
          </a:prstGeom>
          <a:noFill/>
        </p:spPr>
        <p:txBody>
          <a:bodyPr wrap="square">
            <a:spAutoFit/>
          </a:bodyPr>
          <a:lstStyle/>
          <a:p>
            <a:r>
              <a:rPr lang="sv-SE" sz="1800" b="1" dirty="0">
                <a:solidFill>
                  <a:srgbClr val="C0504D"/>
                </a:solidFill>
                <a:effectLst/>
                <a:latin typeface="Verdana" panose="020B0604030504040204" pitchFamily="34" charset="0"/>
                <a:ea typeface="Calibri" panose="020F0502020204030204" pitchFamily="34" charset="0"/>
              </a:rPr>
              <a:t>Muntliga reflektionsfrågor efter rollspel 2 – </a:t>
            </a:r>
            <a:endParaRPr lang="sv-SE" sz="2400" dirty="0">
              <a:effectLst/>
              <a:latin typeface="Calibri" panose="020F0502020204030204" pitchFamily="34" charset="0"/>
              <a:ea typeface="Calibri" panose="020F0502020204030204" pitchFamily="34" charset="0"/>
            </a:endParaRPr>
          </a:p>
          <a:p>
            <a:r>
              <a:rPr lang="sv-SE" sz="1800" b="1" dirty="0">
                <a:solidFill>
                  <a:srgbClr val="C0504D"/>
                </a:solidFill>
                <a:effectLst/>
                <a:latin typeface="Verdana" panose="020B0604030504040204" pitchFamily="34" charset="0"/>
                <a:ea typeface="Calibri" panose="020F0502020204030204" pitchFamily="34" charset="0"/>
              </a:rPr>
              <a:t>för in svaren i vänster kolumn i diagram nedan</a:t>
            </a:r>
            <a:endParaRPr lang="sv-SE" sz="2400" dirty="0">
              <a:effectLst/>
              <a:latin typeface="Calibri" panose="020F0502020204030204" pitchFamily="34" charset="0"/>
              <a:ea typeface="Calibri" panose="020F0502020204030204" pitchFamily="34" charset="0"/>
            </a:endParaRPr>
          </a:p>
          <a:p>
            <a:r>
              <a:rPr lang="sv-SE" sz="1800" dirty="0">
                <a:solidFill>
                  <a:srgbClr val="C0504D"/>
                </a:solidFill>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solidFill>
                  <a:srgbClr val="000000"/>
                </a:solidFill>
                <a:effectLst/>
                <a:latin typeface="Verdana" panose="020B0604030504040204" pitchFamily="34" charset="0"/>
                <a:ea typeface="Calibri" panose="020F0502020204030204" pitchFamily="34" charset="0"/>
              </a:rPr>
              <a:t>Vad kände och tänkte barnet?</a:t>
            </a:r>
            <a:r>
              <a:rPr lang="sv-SE" sz="2400" u="none" strike="noStrike" dirty="0">
                <a:effectLst/>
                <a:latin typeface="Calibri" panose="020F0502020204030204" pitchFamily="34" charset="0"/>
                <a:ea typeface="Calibri" panose="020F0502020204030204" pitchFamily="34" charset="0"/>
              </a:rPr>
              <a:t> </a:t>
            </a:r>
          </a:p>
          <a:p>
            <a:r>
              <a:rPr lang="sv-SE" sz="2400" dirty="0">
                <a:effectLst/>
                <a:latin typeface="Calibri" panose="020F0502020204030204" pitchFamily="34" charset="0"/>
                <a:ea typeface="Calibri" panose="020F0502020204030204" pitchFamily="34" charset="0"/>
              </a:rPr>
              <a:t> </a:t>
            </a:r>
          </a:p>
          <a:p>
            <a:pPr marL="342900" lvl="0" indent="-342900">
              <a:spcAft>
                <a:spcPts val="1000"/>
              </a:spcAft>
              <a:buFont typeface="Symbol" panose="05050102010706020507" pitchFamily="18" charset="2"/>
              <a:buChar char="-"/>
            </a:pPr>
            <a:r>
              <a:rPr lang="sv-SE" sz="1800" u="none" strike="noStrike" dirty="0">
                <a:solidFill>
                  <a:srgbClr val="000000"/>
                </a:solidFill>
                <a:effectLst/>
                <a:latin typeface="Verdana" panose="020B0604030504040204" pitchFamily="34" charset="0"/>
                <a:ea typeface="Calibri" panose="020F0502020204030204" pitchFamily="34" charset="0"/>
              </a:rPr>
              <a:t>Vilka anknytningsbehov har barnet? Är det samma behov som i första rollspelet? </a:t>
            </a:r>
            <a:r>
              <a:rPr lang="sv-SE" sz="2400" u="none" strike="noStrike" dirty="0">
                <a:effectLst/>
                <a:latin typeface="Calibri" panose="020F0502020204030204" pitchFamily="34" charset="0"/>
                <a:ea typeface="Calibri" panose="020F0502020204030204" pitchFamily="34" charset="0"/>
              </a:rPr>
              <a:t> </a:t>
            </a:r>
          </a:p>
          <a:p>
            <a:r>
              <a:rPr lang="sv-SE" sz="2400" dirty="0">
                <a:effectLst/>
                <a:latin typeface="Calibri" panose="020F0502020204030204" pitchFamily="34" charset="0"/>
                <a:ea typeface="Calibri" panose="020F0502020204030204" pitchFamily="34" charset="0"/>
              </a:rPr>
              <a:t> </a:t>
            </a:r>
          </a:p>
          <a:p>
            <a:pPr marL="342900" lvl="0" indent="-342900">
              <a:spcAft>
                <a:spcPts val="1000"/>
              </a:spcAft>
              <a:buFont typeface="Symbol" panose="05050102010706020507" pitchFamily="18" charset="2"/>
              <a:buChar char="-"/>
            </a:pPr>
            <a:r>
              <a:rPr lang="sv-SE" sz="2000" u="none" strike="noStrike" dirty="0">
                <a:solidFill>
                  <a:srgbClr val="000000"/>
                </a:solidFill>
                <a:effectLst/>
                <a:latin typeface="Calibri" panose="020F0502020204030204" pitchFamily="34" charset="0"/>
                <a:ea typeface="Calibri" panose="020F0502020204030204" pitchFamily="34" charset="0"/>
              </a:rPr>
              <a:t>Vad tänkte och kände föräldern?</a:t>
            </a:r>
            <a:r>
              <a:rPr lang="sv-SE" sz="2400" u="none" strike="noStrike" dirty="0">
                <a:effectLst/>
                <a:latin typeface="Calibri" panose="020F0502020204030204" pitchFamily="34" charset="0"/>
                <a:ea typeface="Calibri" panose="020F0502020204030204" pitchFamily="34" charset="0"/>
              </a:rPr>
              <a:t> </a:t>
            </a:r>
          </a:p>
        </p:txBody>
      </p:sp>
      <p:pic>
        <p:nvPicPr>
          <p:cNvPr id="4" name="image5.png">
            <a:extLst>
              <a:ext uri="{FF2B5EF4-FFF2-40B4-BE49-F238E27FC236}">
                <a16:creationId xmlns:a16="http://schemas.microsoft.com/office/drawing/2014/main" id="{9D9D3B79-FB91-DBBE-4895-9185EE92D82E}"/>
              </a:ext>
            </a:extLst>
          </p:cNvPr>
          <p:cNvPicPr/>
          <p:nvPr/>
        </p:nvPicPr>
        <p:blipFill>
          <a:blip r:embed="rId2">
            <a:alphaModFix amt="67000"/>
          </a:blip>
          <a:srcRect/>
          <a:stretch>
            <a:fillRect/>
          </a:stretch>
        </p:blipFill>
        <p:spPr>
          <a:xfrm>
            <a:off x="10024711" y="4651966"/>
            <a:ext cx="1493520" cy="1898650"/>
          </a:xfrm>
          <a:prstGeom prst="rect">
            <a:avLst/>
          </a:prstGeom>
          <a:ln/>
        </p:spPr>
      </p:pic>
      <p:sp>
        <p:nvSpPr>
          <p:cNvPr id="2" name="Platshållare för bildnummer 1">
            <a:extLst>
              <a:ext uri="{FF2B5EF4-FFF2-40B4-BE49-F238E27FC236}">
                <a16:creationId xmlns:a16="http://schemas.microsoft.com/office/drawing/2014/main" id="{8999A55F-5CE1-E691-7BD5-EA273BCE46D4}"/>
              </a:ext>
            </a:extLst>
          </p:cNvPr>
          <p:cNvSpPr>
            <a:spLocks noGrp="1"/>
          </p:cNvSpPr>
          <p:nvPr>
            <p:ph type="sldNum" sz="quarter" idx="12"/>
          </p:nvPr>
        </p:nvSpPr>
        <p:spPr/>
        <p:txBody>
          <a:bodyPr/>
          <a:lstStyle/>
          <a:p>
            <a:fld id="{60C00E34-1A27-439E-8BE1-8D4722162ABD}" type="slidenum">
              <a:rPr lang="sv-SE" smtClean="0"/>
              <a:t>20</a:t>
            </a:fld>
            <a:endParaRPr lang="sv-SE"/>
          </a:p>
        </p:txBody>
      </p:sp>
    </p:spTree>
    <p:extLst>
      <p:ext uri="{BB962C8B-B14F-4D97-AF65-F5344CB8AC3E}">
        <p14:creationId xmlns:p14="http://schemas.microsoft.com/office/powerpoint/2010/main" val="1524455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
            <a:extLst>
              <a:ext uri="{FF2B5EF4-FFF2-40B4-BE49-F238E27FC236}">
                <a16:creationId xmlns:a16="http://schemas.microsoft.com/office/drawing/2014/main" id="{930B6A89-AB8F-9F0C-13A8-15107FED71D9}"/>
              </a:ext>
            </a:extLst>
          </p:cNvPr>
          <p:cNvGrpSpPr/>
          <p:nvPr/>
        </p:nvGrpSpPr>
        <p:grpSpPr>
          <a:xfrm>
            <a:off x="441158" y="367899"/>
            <a:ext cx="10286432" cy="4694325"/>
            <a:chOff x="441158" y="300787"/>
            <a:chExt cx="10286432" cy="4694325"/>
          </a:xfrm>
        </p:grpSpPr>
        <p:sp>
          <p:nvSpPr>
            <p:cNvPr id="3" name="Textruta 2">
              <a:extLst>
                <a:ext uri="{FF2B5EF4-FFF2-40B4-BE49-F238E27FC236}">
                  <a16:creationId xmlns:a16="http://schemas.microsoft.com/office/drawing/2014/main" id="{23636950-7C3D-7C04-0687-9C3EFA792724}"/>
                </a:ext>
              </a:extLst>
            </p:cNvPr>
            <p:cNvSpPr txBox="1">
              <a:spLocks noChangeArrowheads="1"/>
            </p:cNvSpPr>
            <p:nvPr/>
          </p:nvSpPr>
          <p:spPr bwMode="auto">
            <a:xfrm>
              <a:off x="441158" y="2821585"/>
              <a:ext cx="4709683" cy="13774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Textruta 2">
              <a:extLst>
                <a:ext uri="{FF2B5EF4-FFF2-40B4-BE49-F238E27FC236}">
                  <a16:creationId xmlns:a16="http://schemas.microsoft.com/office/drawing/2014/main" id="{B9883FEF-323B-96E5-2907-86FBBF0A2A17}"/>
                </a:ext>
              </a:extLst>
            </p:cNvPr>
            <p:cNvSpPr txBox="1">
              <a:spLocks noChangeArrowheads="1"/>
            </p:cNvSpPr>
            <p:nvPr/>
          </p:nvSpPr>
          <p:spPr bwMode="auto">
            <a:xfrm>
              <a:off x="441159" y="687985"/>
              <a:ext cx="4709682" cy="135956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5" name="textruta 4">
              <a:extLst>
                <a:ext uri="{FF2B5EF4-FFF2-40B4-BE49-F238E27FC236}">
                  <a16:creationId xmlns:a16="http://schemas.microsoft.com/office/drawing/2014/main" id="{D9775E20-E36E-030C-0D08-335D7DF5F031}"/>
                </a:ext>
              </a:extLst>
            </p:cNvPr>
            <p:cNvSpPr txBox="1"/>
            <p:nvPr/>
          </p:nvSpPr>
          <p:spPr>
            <a:xfrm>
              <a:off x="441158" y="300787"/>
              <a:ext cx="6096000" cy="369332"/>
            </a:xfrm>
            <a:prstGeom prst="rect">
              <a:avLst/>
            </a:prstGeom>
            <a:noFill/>
          </p:spPr>
          <p:txBody>
            <a:bodyPr wrap="square">
              <a:spAutoFit/>
            </a:bodyPr>
            <a:lstStyle/>
            <a:p>
              <a:pPr>
                <a:spcAft>
                  <a:spcPts val="1000"/>
                </a:spcAft>
              </a:pPr>
              <a:r>
                <a:rPr lang="en-CA" sz="1800" b="1" dirty="0" err="1">
                  <a:solidFill>
                    <a:srgbClr val="C00000"/>
                  </a:solidFill>
                  <a:effectLst/>
                  <a:latin typeface="Verdana" panose="020B0604030504040204" pitchFamily="34" charset="0"/>
                  <a:ea typeface="Calibri" panose="020F0502020204030204" pitchFamily="34" charset="0"/>
                </a:rPr>
                <a:t>Tonåring</a:t>
              </a:r>
              <a:r>
                <a:rPr lang="en-CA" sz="1800" b="1" dirty="0">
                  <a:solidFill>
                    <a:srgbClr val="C00000"/>
                  </a:solidFill>
                  <a:effectLst/>
                  <a:latin typeface="Verdana" panose="020B0604030504040204" pitchFamily="34" charset="0"/>
                  <a:ea typeface="Calibri" panose="020F0502020204030204" pitchFamily="34" charset="0"/>
                </a:rPr>
                <a:t> – </a:t>
              </a:r>
              <a:r>
                <a:rPr lang="en-CA" sz="1800" b="1" dirty="0" err="1">
                  <a:solidFill>
                    <a:srgbClr val="C00000"/>
                  </a:solidFill>
                  <a:effectLst/>
                  <a:latin typeface="Verdana" panose="020B0604030504040204" pitchFamily="34" charset="0"/>
                  <a:ea typeface="Calibri" panose="020F0502020204030204" pitchFamily="34" charset="0"/>
                </a:rPr>
                <a:t>känner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och</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tänker</a:t>
              </a:r>
              <a:r>
                <a:rPr lang="en-CA" sz="1800" b="1" dirty="0">
                  <a:solidFill>
                    <a:srgbClr val="C00000"/>
                  </a:solidFill>
                  <a:effectLst/>
                  <a:latin typeface="Verdana" panose="020B0604030504040204" pitchFamily="34" charset="0"/>
                  <a:ea typeface="Calibri" panose="020F0502020204030204" pitchFamily="34" charset="0"/>
                </a:rPr>
                <a:t> i </a:t>
              </a:r>
              <a:r>
                <a:rPr lang="en-CA" sz="1800" b="1" dirty="0" err="1">
                  <a:solidFill>
                    <a:srgbClr val="C00000"/>
                  </a:solidFill>
                  <a:effectLst/>
                  <a:latin typeface="Verdana" panose="020B0604030504040204" pitchFamily="34" charset="0"/>
                  <a:ea typeface="Calibri" panose="020F0502020204030204" pitchFamily="34" charset="0"/>
                </a:rPr>
                <a:t>början</a:t>
              </a:r>
              <a:endParaRPr lang="sv-SE" sz="2000" dirty="0">
                <a:effectLst/>
                <a:latin typeface="Calibri" panose="020F0502020204030204" pitchFamily="34" charset="0"/>
                <a:ea typeface="Calibri" panose="020F0502020204030204" pitchFamily="34" charset="0"/>
              </a:endParaRPr>
            </a:p>
          </p:txBody>
        </p:sp>
        <p:sp>
          <p:nvSpPr>
            <p:cNvPr id="6" name="textruta 5">
              <a:extLst>
                <a:ext uri="{FF2B5EF4-FFF2-40B4-BE49-F238E27FC236}">
                  <a16:creationId xmlns:a16="http://schemas.microsoft.com/office/drawing/2014/main" id="{151ACDA0-A588-BB6C-7B76-8DE21CF0DDD7}"/>
                </a:ext>
              </a:extLst>
            </p:cNvPr>
            <p:cNvSpPr txBox="1"/>
            <p:nvPr/>
          </p:nvSpPr>
          <p:spPr>
            <a:xfrm>
              <a:off x="441158" y="2346158"/>
              <a:ext cx="6096000" cy="400110"/>
            </a:xfrm>
            <a:prstGeom prst="rect">
              <a:avLst/>
            </a:prstGeom>
            <a:noFill/>
          </p:spPr>
          <p:txBody>
            <a:bodyPr wrap="square">
              <a:spAutoFit/>
            </a:bodyPr>
            <a:lstStyle/>
            <a:p>
              <a:pPr>
                <a:spcAft>
                  <a:spcPts val="1000"/>
                </a:spcAft>
              </a:pPr>
              <a:r>
                <a:rPr lang="en-CA" sz="1800" b="1" dirty="0" err="1">
                  <a:solidFill>
                    <a:srgbClr val="C00000"/>
                  </a:solidFill>
                  <a:effectLst/>
                  <a:latin typeface="Verdana" panose="020B0604030504040204" pitchFamily="34" charset="0"/>
                  <a:ea typeface="Calibri" panose="020F0502020204030204" pitchFamily="34" charset="0"/>
                </a:rPr>
                <a:t>Förälder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känner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och</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tänker</a:t>
              </a:r>
              <a:r>
                <a:rPr lang="en-CA" sz="1800" b="1" dirty="0">
                  <a:solidFill>
                    <a:srgbClr val="C00000"/>
                  </a:solidFill>
                  <a:effectLst/>
                  <a:latin typeface="Verdana" panose="020B0604030504040204" pitchFamily="34" charset="0"/>
                  <a:ea typeface="Calibri" panose="020F0502020204030204" pitchFamily="34" charset="0"/>
                </a:rPr>
                <a:t> </a:t>
              </a:r>
              <a:r>
                <a:rPr lang="en-CA" sz="2000" b="1" dirty="0">
                  <a:solidFill>
                    <a:srgbClr val="C00000"/>
                  </a:solidFill>
                  <a:effectLst/>
                  <a:latin typeface="Calibri" panose="020F050202020403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p:txBody>
        </p:sp>
        <p:sp>
          <p:nvSpPr>
            <p:cNvPr id="7" name="textruta 6">
              <a:extLst>
                <a:ext uri="{FF2B5EF4-FFF2-40B4-BE49-F238E27FC236}">
                  <a16:creationId xmlns:a16="http://schemas.microsoft.com/office/drawing/2014/main" id="{CE2E3700-C0E4-00C2-B485-71F3A63FADB6}"/>
                </a:ext>
              </a:extLst>
            </p:cNvPr>
            <p:cNvSpPr txBox="1"/>
            <p:nvPr/>
          </p:nvSpPr>
          <p:spPr>
            <a:xfrm>
              <a:off x="441158" y="4625780"/>
              <a:ext cx="6096000" cy="369332"/>
            </a:xfrm>
            <a:prstGeom prst="rect">
              <a:avLst/>
            </a:prstGeom>
            <a:noFill/>
          </p:spPr>
          <p:txBody>
            <a:bodyPr wrap="square">
              <a:spAutoFit/>
            </a:bodyPr>
            <a:lstStyle/>
            <a:p>
              <a:pPr>
                <a:spcAft>
                  <a:spcPts val="1000"/>
                </a:spcAft>
              </a:pPr>
              <a:r>
                <a:rPr lang="en-CA" sz="1800" b="1" dirty="0" err="1">
                  <a:solidFill>
                    <a:srgbClr val="C00000"/>
                  </a:solidFill>
                  <a:effectLst/>
                  <a:latin typeface="Verdana" panose="020B0604030504040204" pitchFamily="34" charset="0"/>
                  <a:ea typeface="Calibri" panose="020F0502020204030204" pitchFamily="34" charset="0"/>
                </a:rPr>
                <a:t>Tonåring</a:t>
              </a:r>
              <a:r>
                <a:rPr lang="en-CA" sz="1800" b="1" dirty="0">
                  <a:solidFill>
                    <a:srgbClr val="C00000"/>
                  </a:solidFill>
                  <a:effectLst/>
                  <a:latin typeface="Verdana" panose="020B0604030504040204" pitchFamily="34" charset="0"/>
                  <a:ea typeface="Calibri" panose="020F0502020204030204" pitchFamily="34" charset="0"/>
                </a:rPr>
                <a:t> – </a:t>
              </a:r>
              <a:r>
                <a:rPr lang="en-CA" sz="1800" b="1" dirty="0" err="1">
                  <a:solidFill>
                    <a:srgbClr val="C00000"/>
                  </a:solidFill>
                  <a:effectLst/>
                  <a:latin typeface="Verdana" panose="020B0604030504040204" pitchFamily="34" charset="0"/>
                  <a:ea typeface="Calibri" panose="020F0502020204030204" pitchFamily="34" charset="0"/>
                </a:rPr>
                <a:t>känner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och</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tänker</a:t>
              </a:r>
              <a:r>
                <a:rPr lang="en-CA" sz="1800" b="1" dirty="0">
                  <a:solidFill>
                    <a:srgbClr val="C00000"/>
                  </a:solidFill>
                  <a:effectLst/>
                  <a:latin typeface="Verdana" panose="020B0604030504040204" pitchFamily="34" charset="0"/>
                  <a:ea typeface="Calibri" panose="020F0502020204030204" pitchFamily="34" charset="0"/>
                </a:rPr>
                <a:t> i </a:t>
              </a:r>
              <a:r>
                <a:rPr lang="en-CA" sz="1800" b="1" dirty="0" err="1">
                  <a:solidFill>
                    <a:srgbClr val="C00000"/>
                  </a:solidFill>
                  <a:effectLst/>
                  <a:latin typeface="Verdana" panose="020B0604030504040204" pitchFamily="34" charset="0"/>
                  <a:ea typeface="Calibri" panose="020F0502020204030204" pitchFamily="34" charset="0"/>
                </a:rPr>
                <a:t>slutet</a:t>
              </a:r>
              <a:endParaRPr lang="sv-SE" sz="2000" dirty="0">
                <a:effectLst/>
                <a:latin typeface="Calibri" panose="020F0502020204030204" pitchFamily="34" charset="0"/>
                <a:ea typeface="Calibri" panose="020F0502020204030204" pitchFamily="34" charset="0"/>
              </a:endParaRPr>
            </a:p>
          </p:txBody>
        </p:sp>
        <p:sp>
          <p:nvSpPr>
            <p:cNvPr id="8" name="Pil: nedåt 7">
              <a:extLst>
                <a:ext uri="{FF2B5EF4-FFF2-40B4-BE49-F238E27FC236}">
                  <a16:creationId xmlns:a16="http://schemas.microsoft.com/office/drawing/2014/main" id="{C8B8F003-3AD4-00EE-A438-03CD5FF89721}"/>
                </a:ext>
              </a:extLst>
            </p:cNvPr>
            <p:cNvSpPr/>
            <p:nvPr/>
          </p:nvSpPr>
          <p:spPr>
            <a:xfrm>
              <a:off x="10393960" y="1234890"/>
              <a:ext cx="333630" cy="6413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il: nedåt 8">
              <a:extLst>
                <a:ext uri="{FF2B5EF4-FFF2-40B4-BE49-F238E27FC236}">
                  <a16:creationId xmlns:a16="http://schemas.microsoft.com/office/drawing/2014/main" id="{E902E2EF-8B8D-A9AC-6BCF-17ECF883AD21}"/>
                </a:ext>
              </a:extLst>
            </p:cNvPr>
            <p:cNvSpPr/>
            <p:nvPr/>
          </p:nvSpPr>
          <p:spPr>
            <a:xfrm>
              <a:off x="10393960" y="3429000"/>
              <a:ext cx="333630" cy="6413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0" name="Textruta 2">
            <a:extLst>
              <a:ext uri="{FF2B5EF4-FFF2-40B4-BE49-F238E27FC236}">
                <a16:creationId xmlns:a16="http://schemas.microsoft.com/office/drawing/2014/main" id="{791301B2-0FC8-81AF-09DD-BD3ED8D5DA7E}"/>
              </a:ext>
            </a:extLst>
          </p:cNvPr>
          <p:cNvSpPr txBox="1">
            <a:spLocks noChangeArrowheads="1"/>
          </p:cNvSpPr>
          <p:nvPr/>
        </p:nvSpPr>
        <p:spPr bwMode="auto">
          <a:xfrm>
            <a:off x="441158" y="4995112"/>
            <a:ext cx="4720001" cy="134170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1" name="Pil: nedåt 10">
            <a:extLst>
              <a:ext uri="{FF2B5EF4-FFF2-40B4-BE49-F238E27FC236}">
                <a16:creationId xmlns:a16="http://schemas.microsoft.com/office/drawing/2014/main" id="{B66B2CC5-84E1-BC40-17AF-47B47501C226}"/>
              </a:ext>
            </a:extLst>
          </p:cNvPr>
          <p:cNvSpPr/>
          <p:nvPr/>
        </p:nvSpPr>
        <p:spPr>
          <a:xfrm>
            <a:off x="10393960" y="5435367"/>
            <a:ext cx="333630" cy="6413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Textruta 2">
            <a:extLst>
              <a:ext uri="{FF2B5EF4-FFF2-40B4-BE49-F238E27FC236}">
                <a16:creationId xmlns:a16="http://schemas.microsoft.com/office/drawing/2014/main" id="{01A8F546-9833-6A7D-8C24-ED35A59198D5}"/>
              </a:ext>
            </a:extLst>
          </p:cNvPr>
          <p:cNvSpPr txBox="1">
            <a:spLocks noChangeArrowheads="1"/>
          </p:cNvSpPr>
          <p:nvPr/>
        </p:nvSpPr>
        <p:spPr bwMode="auto">
          <a:xfrm>
            <a:off x="5150841" y="4995112"/>
            <a:ext cx="4720001" cy="134170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3" name="Textruta 2">
            <a:extLst>
              <a:ext uri="{FF2B5EF4-FFF2-40B4-BE49-F238E27FC236}">
                <a16:creationId xmlns:a16="http://schemas.microsoft.com/office/drawing/2014/main" id="{FF022140-F50A-C6BD-4CC6-9A6F612A61EE}"/>
              </a:ext>
            </a:extLst>
          </p:cNvPr>
          <p:cNvSpPr txBox="1">
            <a:spLocks noChangeArrowheads="1"/>
          </p:cNvSpPr>
          <p:nvPr/>
        </p:nvSpPr>
        <p:spPr bwMode="auto">
          <a:xfrm>
            <a:off x="5161159" y="2878293"/>
            <a:ext cx="4720001" cy="13878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4" name="Textruta 2">
            <a:extLst>
              <a:ext uri="{FF2B5EF4-FFF2-40B4-BE49-F238E27FC236}">
                <a16:creationId xmlns:a16="http://schemas.microsoft.com/office/drawing/2014/main" id="{B46D83B9-3FBA-33C4-48B0-E47A9F08FEEB}"/>
              </a:ext>
            </a:extLst>
          </p:cNvPr>
          <p:cNvSpPr txBox="1">
            <a:spLocks noChangeArrowheads="1"/>
          </p:cNvSpPr>
          <p:nvPr/>
        </p:nvSpPr>
        <p:spPr bwMode="auto">
          <a:xfrm>
            <a:off x="5161159" y="755098"/>
            <a:ext cx="4720001" cy="135956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Platshållare för bildnummer 14">
            <a:extLst>
              <a:ext uri="{FF2B5EF4-FFF2-40B4-BE49-F238E27FC236}">
                <a16:creationId xmlns:a16="http://schemas.microsoft.com/office/drawing/2014/main" id="{62702B2B-1EA5-F203-2305-DFF81DDC660F}"/>
              </a:ext>
            </a:extLst>
          </p:cNvPr>
          <p:cNvSpPr>
            <a:spLocks noGrp="1"/>
          </p:cNvSpPr>
          <p:nvPr>
            <p:ph type="sldNum" sz="quarter" idx="12"/>
          </p:nvPr>
        </p:nvSpPr>
        <p:spPr/>
        <p:txBody>
          <a:bodyPr/>
          <a:lstStyle/>
          <a:p>
            <a:fld id="{60C00E34-1A27-439E-8BE1-8D4722162ABD}" type="slidenum">
              <a:rPr lang="sv-SE" smtClean="0"/>
              <a:t>21</a:t>
            </a:fld>
            <a:endParaRPr lang="sv-SE"/>
          </a:p>
        </p:txBody>
      </p:sp>
    </p:spTree>
    <p:extLst>
      <p:ext uri="{BB962C8B-B14F-4D97-AF65-F5344CB8AC3E}">
        <p14:creationId xmlns:p14="http://schemas.microsoft.com/office/powerpoint/2010/main" val="158010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47A88B0-3BD1-3D91-4DA2-07B0F5344BE3}"/>
              </a:ext>
            </a:extLst>
          </p:cNvPr>
          <p:cNvSpPr txBox="1"/>
          <p:nvPr/>
        </p:nvSpPr>
        <p:spPr>
          <a:xfrm>
            <a:off x="2365695" y="768830"/>
            <a:ext cx="6776208" cy="5047536"/>
          </a:xfrm>
          <a:prstGeom prst="rect">
            <a:avLst/>
          </a:prstGeom>
          <a:noFill/>
        </p:spPr>
        <p:txBody>
          <a:bodyPr wrap="square">
            <a:spAutoFit/>
          </a:bodyPr>
          <a:lstStyle/>
          <a:p>
            <a:pPr marL="457200">
              <a:spcAft>
                <a:spcPts val="1000"/>
              </a:spcAft>
            </a:pPr>
            <a:r>
              <a:rPr lang="sv-SE" sz="1800" b="1" dirty="0">
                <a:solidFill>
                  <a:srgbClr val="C00000"/>
                </a:solidFill>
                <a:effectLst/>
                <a:latin typeface="Verdana" panose="020B0604030504040204" pitchFamily="34" charset="0"/>
                <a:ea typeface="Calibri" panose="020F0502020204030204" pitchFamily="34" charset="0"/>
              </a:rPr>
              <a:t>Muntliga Reflektionsfrågor och svar</a:t>
            </a:r>
            <a:endParaRPr lang="sv-SE" sz="2000" dirty="0">
              <a:effectLst/>
              <a:latin typeface="Calibri" panose="020F0502020204030204" pitchFamily="34" charset="0"/>
              <a:ea typeface="Calibri" panose="020F0502020204030204" pitchFamily="34" charset="0"/>
            </a:endParaRPr>
          </a:p>
          <a:p>
            <a:pPr marL="457200">
              <a:spcAft>
                <a:spcPts val="1000"/>
              </a:spcAft>
            </a:pPr>
            <a:r>
              <a:rPr lang="sv-SE" sz="1800" b="1" dirty="0">
                <a:solidFill>
                  <a:srgbClr val="C00000"/>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Symbol" panose="05050102010706020507" pitchFamily="18" charset="2"/>
              <a:buChar char="-"/>
            </a:pPr>
            <a:r>
              <a:rPr lang="sv-SE" sz="1800" u="none" strike="noStrike" dirty="0">
                <a:solidFill>
                  <a:srgbClr val="000000"/>
                </a:solidFill>
                <a:effectLst/>
                <a:latin typeface="Verdana" panose="020B0604030504040204" pitchFamily="34" charset="0"/>
                <a:ea typeface="Calibri" panose="020F0502020204030204" pitchFamily="34" charset="0"/>
              </a:rPr>
              <a:t>Tror ni att familjehemsföräldern tänkte på barnets tidigare erfarenheter och anknytningsbehov?</a:t>
            </a:r>
            <a:endParaRPr lang="sv-SE" sz="2000" u="none" strike="noStrike" dirty="0">
              <a:effectLst/>
              <a:latin typeface="Calibri" panose="020F0502020204030204" pitchFamily="34" charset="0"/>
              <a:ea typeface="Calibri" panose="020F0502020204030204" pitchFamily="34" charset="0"/>
            </a:endParaRPr>
          </a:p>
          <a:p>
            <a:pPr marL="457200">
              <a:spcAft>
                <a:spcPts val="1000"/>
              </a:spcAft>
            </a:pPr>
            <a:r>
              <a:rPr lang="sv-SE" sz="2000" dirty="0">
                <a:effectLst/>
                <a:latin typeface="Calibri" panose="020F0502020204030204" pitchFamily="34" charset="0"/>
                <a:ea typeface="Calibri" panose="020F0502020204030204" pitchFamily="34" charset="0"/>
              </a:rPr>
              <a:t> </a:t>
            </a:r>
          </a:p>
          <a:p>
            <a:pPr marL="342900" lvl="0" indent="-342900">
              <a:spcAft>
                <a:spcPts val="1000"/>
              </a:spcAft>
              <a:buFont typeface="Symbol" panose="05050102010706020507" pitchFamily="18" charset="2"/>
              <a:buChar char="-"/>
            </a:pPr>
            <a:r>
              <a:rPr lang="sv-SE" sz="1800" u="none" strike="noStrike" dirty="0">
                <a:solidFill>
                  <a:srgbClr val="000000"/>
                </a:solidFill>
                <a:effectLst/>
                <a:latin typeface="Verdana" panose="020B0604030504040204" pitchFamily="34" charset="0"/>
                <a:ea typeface="Calibri" panose="020F0502020204030204" pitchFamily="34" charset="0"/>
              </a:rPr>
              <a:t>Vad händer med relationen mellan barnet och föräldern, finns det någon väg framåt? </a:t>
            </a:r>
            <a:endParaRPr lang="sv-SE" sz="2000" u="none" strike="noStrike"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Om familjehemsföräldern hade varit medveten om barnets anknytningsbagage, hade hen kunnat bemöta barnet på ett annat sätt?</a:t>
            </a:r>
            <a:endParaRPr lang="sv-SE" sz="2000" u="none" strike="noStrike"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Hur kan familjehemsföräldern ge barnet trygghet och säkerhet och samtidigt uppmuntra barnet att utforska självständighet?</a:t>
            </a:r>
            <a:r>
              <a:rPr lang="sv-SE" sz="1600" u="none" strike="noStrike" dirty="0">
                <a:effectLst/>
                <a:latin typeface="Calibri" panose="020F0502020204030204" pitchFamily="34" charset="0"/>
                <a:ea typeface="Calibri" panose="020F0502020204030204" pitchFamily="34" charset="0"/>
              </a:rPr>
              <a:t> </a:t>
            </a:r>
            <a:endParaRPr lang="sv-SE" sz="2000" u="none" strike="noStrike"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E51E0CCD-81C2-DAD0-D2A1-455068108959}"/>
              </a:ext>
            </a:extLst>
          </p:cNvPr>
          <p:cNvSpPr>
            <a:spLocks noGrp="1"/>
          </p:cNvSpPr>
          <p:nvPr>
            <p:ph type="sldNum" sz="quarter" idx="12"/>
          </p:nvPr>
        </p:nvSpPr>
        <p:spPr/>
        <p:txBody>
          <a:bodyPr/>
          <a:lstStyle/>
          <a:p>
            <a:fld id="{60C00E34-1A27-439E-8BE1-8D4722162ABD}" type="slidenum">
              <a:rPr lang="sv-SE" smtClean="0"/>
              <a:t>22</a:t>
            </a:fld>
            <a:endParaRPr lang="sv-SE"/>
          </a:p>
        </p:txBody>
      </p:sp>
    </p:spTree>
    <p:extLst>
      <p:ext uri="{BB962C8B-B14F-4D97-AF65-F5344CB8AC3E}">
        <p14:creationId xmlns:p14="http://schemas.microsoft.com/office/powerpoint/2010/main" val="1372212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94090FE-C51C-CCC7-A490-8CB09D1DB0C2}"/>
              </a:ext>
            </a:extLst>
          </p:cNvPr>
          <p:cNvSpPr>
            <a:spLocks noChangeArrowheads="1"/>
          </p:cNvSpPr>
          <p:nvPr/>
        </p:nvSpPr>
        <p:spPr bwMode="auto">
          <a:xfrm>
            <a:off x="2465651" y="81221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sv-SE" sz="2200" b="1" i="0" u="none" strike="noStrike" cap="none" normalizeH="0" baseline="0" dirty="0">
                <a:ln>
                  <a:noFill/>
                </a:ln>
                <a:solidFill>
                  <a:srgbClr val="C00000"/>
                </a:solidFill>
                <a:effectLst/>
                <a:latin typeface="Verdana" panose="020B0604030504040204" pitchFamily="34" charset="0"/>
                <a:ea typeface="Calibri" panose="020F0502020204030204" pitchFamily="34" charset="0"/>
              </a:rPr>
              <a:t>VÄNDPUNKTER</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Diagram 2">
            <a:extLst>
              <a:ext uri="{FF2B5EF4-FFF2-40B4-BE49-F238E27FC236}">
                <a16:creationId xmlns:a16="http://schemas.microsoft.com/office/drawing/2014/main" id="{0733BE83-EFC2-7F8B-25E6-0ECE82A60B8C}"/>
              </a:ext>
            </a:extLst>
          </p:cNvPr>
          <p:cNvGraphicFramePr/>
          <p:nvPr>
            <p:extLst>
              <p:ext uri="{D42A27DB-BD31-4B8C-83A1-F6EECF244321}">
                <p14:modId xmlns:p14="http://schemas.microsoft.com/office/powerpoint/2010/main" val="801749979"/>
              </p:ext>
            </p:extLst>
          </p:nvPr>
        </p:nvGraphicFramePr>
        <p:xfrm>
          <a:off x="1325461" y="1518408"/>
          <a:ext cx="4989195" cy="895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F9AE4575-5EA5-1666-5F12-6B451ACD77FC}"/>
              </a:ext>
            </a:extLst>
          </p:cNvPr>
          <p:cNvSpPr>
            <a:spLocks noChangeArrowheads="1"/>
          </p:cNvSpPr>
          <p:nvPr/>
        </p:nvSpPr>
        <p:spPr bwMode="auto">
          <a:xfrm>
            <a:off x="1137453" y="3369580"/>
            <a:ext cx="1085976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000" b="0" i="0" u="none" strike="noStrike" cap="none" normalizeH="0" baseline="0" dirty="0">
                <a:ln>
                  <a:noFill/>
                </a:ln>
                <a:solidFill>
                  <a:srgbClr val="000000"/>
                </a:solidFill>
                <a:effectLst/>
                <a:latin typeface="Verdana" panose="020B0604030504040204" pitchFamily="34" charset="0"/>
                <a:ea typeface="Verdana" panose="020B0604030504040204" pitchFamily="34" charset="0"/>
              </a:rPr>
              <a:t>-När är det bäst att bekräfta tonåringens behov? </a:t>
            </a:r>
            <a:r>
              <a:rPr kumimoji="0" lang="en-CA" altLang="sv-SE" sz="2000" b="0" i="0" u="none" strike="noStrike" cap="none" normalizeH="0" baseline="0" dirty="0" err="1">
                <a:ln>
                  <a:noFill/>
                </a:ln>
                <a:solidFill>
                  <a:srgbClr val="000000"/>
                </a:solidFill>
                <a:effectLst/>
                <a:latin typeface="Verdana" panose="020B0604030504040204" pitchFamily="34" charset="0"/>
                <a:ea typeface="Verdana" panose="020B0604030504040204" pitchFamily="34" charset="0"/>
              </a:rPr>
              <a:t>Varför</a:t>
            </a:r>
            <a:r>
              <a:rPr kumimoji="0" lang="en-CA" altLang="sv-SE" sz="2000" b="0" i="0" u="none" strike="noStrike" cap="none" normalizeH="0" baseline="0" dirty="0">
                <a:ln>
                  <a:noFill/>
                </a:ln>
                <a:solidFill>
                  <a:srgbClr val="000000"/>
                </a:solidFill>
                <a:effectLst/>
                <a:latin typeface="Verdana" panose="020B0604030504040204" pitchFamily="34" charset="0"/>
                <a:ea typeface="Verdana" panose="020B0604030504040204" pitchFamily="34" charset="0"/>
              </a:rPr>
              <a:t>?</a:t>
            </a:r>
            <a:r>
              <a:rPr kumimoji="0" lang="en-CA" altLang="sv-SE" sz="20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CA" altLang="sv-SE" sz="2000" dirty="0">
              <a:latin typeface="Verdana" panose="020B0604030504040204" pitchFamily="34" charset="0"/>
              <a:ea typeface="Verdana" panose="020B0604030504040204" pitchFamily="34" charset="0"/>
            </a:endParaRPr>
          </a:p>
          <a:p>
            <a:pPr eaLnBrk="0" fontAlgn="base" hangingPunct="0">
              <a:spcBef>
                <a:spcPct val="0"/>
              </a:spcBef>
              <a:spcAft>
                <a:spcPct val="0"/>
              </a:spcAft>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-Hur kan familjehemsföräldern ta upp sin oro kring barnets omsorg och säkerhet?</a:t>
            </a:r>
            <a:r>
              <a:rPr lang="sv-SE" sz="2000" dirty="0">
                <a:effectLst/>
                <a:latin typeface="Verdana" panose="020B0604030504040204" pitchFamily="34" charset="0"/>
                <a:ea typeface="Verdana" panose="020B0604030504040204" pitchFamily="34" charset="0"/>
              </a:rPr>
              <a:t> </a:t>
            </a:r>
            <a:endParaRPr lang="sv-SE" sz="2000" dirty="0">
              <a:latin typeface="Verdana" panose="020B0604030504040204" pitchFamily="34" charset="0"/>
              <a:ea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sv-SE" sz="1800" b="0" i="0" u="none" strike="noStrike" cap="none" normalizeH="0" baseline="0" dirty="0">
              <a:ln>
                <a:noFill/>
              </a:ln>
              <a:solidFill>
                <a:schemeClr val="tx1"/>
              </a:solidFill>
              <a:effectLst/>
              <a:latin typeface="Arial" panose="020B0604020202020204" pitchFamily="34" charset="0"/>
            </a:endParaRPr>
          </a:p>
        </p:txBody>
      </p:sp>
      <p:sp>
        <p:nvSpPr>
          <p:cNvPr id="5" name="Platshållare för bildnummer 4">
            <a:extLst>
              <a:ext uri="{FF2B5EF4-FFF2-40B4-BE49-F238E27FC236}">
                <a16:creationId xmlns:a16="http://schemas.microsoft.com/office/drawing/2014/main" id="{71540631-A8F7-4AB4-0258-8A8C93D541BF}"/>
              </a:ext>
            </a:extLst>
          </p:cNvPr>
          <p:cNvSpPr>
            <a:spLocks noGrp="1"/>
          </p:cNvSpPr>
          <p:nvPr>
            <p:ph type="sldNum" sz="quarter" idx="12"/>
          </p:nvPr>
        </p:nvSpPr>
        <p:spPr/>
        <p:txBody>
          <a:bodyPr/>
          <a:lstStyle/>
          <a:p>
            <a:fld id="{60C00E34-1A27-439E-8BE1-8D4722162ABD}" type="slidenum">
              <a:rPr lang="sv-SE" smtClean="0"/>
              <a:t>23</a:t>
            </a:fld>
            <a:endParaRPr lang="sv-SE"/>
          </a:p>
        </p:txBody>
      </p:sp>
    </p:spTree>
    <p:extLst>
      <p:ext uri="{BB962C8B-B14F-4D97-AF65-F5344CB8AC3E}">
        <p14:creationId xmlns:p14="http://schemas.microsoft.com/office/powerpoint/2010/main" val="276282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rekonstruerat rollspel</a:t>
            </a: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09E7526-5330-AD07-268B-19076E2494E1}"/>
              </a:ext>
            </a:extLst>
          </p:cNvPr>
          <p:cNvSpPr>
            <a:spLocks noGrp="1"/>
          </p:cNvSpPr>
          <p:nvPr>
            <p:ph type="sldNum" sz="quarter" idx="12"/>
          </p:nvPr>
        </p:nvSpPr>
        <p:spPr/>
        <p:txBody>
          <a:bodyPr/>
          <a:lstStyle/>
          <a:p>
            <a:fld id="{4732B18C-DB50-4C26-9A01-B765B83268FD}" type="slidenum">
              <a:rPr lang="sv-SE" smtClean="0"/>
              <a:t>24</a:t>
            </a:fld>
            <a:endParaRPr lang="sv-SE"/>
          </a:p>
        </p:txBody>
      </p:sp>
    </p:spTree>
    <p:extLst>
      <p:ext uri="{BB962C8B-B14F-4D97-AF65-F5344CB8AC3E}">
        <p14:creationId xmlns:p14="http://schemas.microsoft.com/office/powerpoint/2010/main" val="1100554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BE6A6715-53E9-496E-BFE5-5A4FC777280C}"/>
              </a:ext>
            </a:extLst>
          </p:cNvPr>
          <p:cNvSpPr txBox="1"/>
          <p:nvPr/>
        </p:nvSpPr>
        <p:spPr>
          <a:xfrm>
            <a:off x="1417740" y="973015"/>
            <a:ext cx="7346659" cy="369332"/>
          </a:xfrm>
          <a:prstGeom prst="rect">
            <a:avLst/>
          </a:prstGeom>
          <a:noFill/>
        </p:spPr>
        <p:txBody>
          <a:bodyPr wrap="square">
            <a:spAutoFit/>
          </a:bodyPr>
          <a:lstStyle/>
          <a:p>
            <a:pPr>
              <a:spcAft>
                <a:spcPts val="1000"/>
              </a:spcAft>
            </a:pPr>
            <a:r>
              <a:rPr lang="sv-SE" sz="1800" b="1" dirty="0">
                <a:solidFill>
                  <a:srgbClr val="C00000"/>
                </a:solidFill>
                <a:effectLst/>
                <a:latin typeface="Verdana" panose="020B0604030504040204" pitchFamily="34" charset="0"/>
                <a:ea typeface="Calibri" panose="020F0502020204030204" pitchFamily="34" charset="0"/>
              </a:rPr>
              <a:t>Muntliga reflektionsfrågor efter rekonstruerat rollspel</a:t>
            </a:r>
            <a:endParaRPr lang="sv-SE" sz="2400" dirty="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6DB3807E-6857-6E07-25DC-EC707F9337A3}"/>
              </a:ext>
            </a:extLst>
          </p:cNvPr>
          <p:cNvSpPr txBox="1"/>
          <p:nvPr/>
        </p:nvSpPr>
        <p:spPr>
          <a:xfrm>
            <a:off x="1352725" y="1560243"/>
            <a:ext cx="9016068" cy="4062651"/>
          </a:xfrm>
          <a:prstGeom prst="rect">
            <a:avLst/>
          </a:prstGeom>
          <a:noFill/>
        </p:spPr>
        <p:txBody>
          <a:bodyPr wrap="square">
            <a:spAutoFit/>
          </a:bodyPr>
          <a:lstStyle/>
          <a:p>
            <a:r>
              <a:rPr lang="sv-SE" sz="1600" dirty="0">
                <a:effectLst/>
                <a:latin typeface="Verdana" panose="020B0604030504040204" pitchFamily="34" charset="0"/>
                <a:ea typeface="Verdana" panose="020B0604030504040204" pitchFamily="34" charset="0"/>
              </a:rPr>
              <a:t>- Vad kände och tänkte barnet?</a:t>
            </a:r>
          </a:p>
          <a:p>
            <a:endParaRPr lang="sv-SE" sz="1600" dirty="0">
              <a:latin typeface="Verdana" panose="020B0604030504040204" pitchFamily="34" charset="0"/>
              <a:ea typeface="Verdana" panose="020B0604030504040204" pitchFamily="34" charset="0"/>
            </a:endParaRPr>
          </a:p>
          <a:p>
            <a:r>
              <a:rPr lang="sv-SE" sz="1600" dirty="0">
                <a:solidFill>
                  <a:srgbClr val="000000"/>
                </a:solidFill>
                <a:effectLst/>
                <a:latin typeface="Verdana" panose="020B0604030504040204" pitchFamily="34" charset="0"/>
                <a:ea typeface="Verdana" panose="020B0604030504040204" pitchFamily="34" charset="0"/>
              </a:rPr>
              <a:t>- Vilka anknytningsbehov hade barnet? Är det samma behov som tidigare?</a:t>
            </a:r>
          </a:p>
          <a:p>
            <a:endParaRPr lang="sv-SE" sz="1600" dirty="0">
              <a:effectLst/>
              <a:latin typeface="Verdana" panose="020B0604030504040204" pitchFamily="34" charset="0"/>
              <a:ea typeface="Verdana" panose="020B0604030504040204" pitchFamily="34" charset="0"/>
            </a:endParaRPr>
          </a:p>
          <a:p>
            <a:r>
              <a:rPr lang="sv-SE" sz="1600" dirty="0">
                <a:solidFill>
                  <a:srgbClr val="000000"/>
                </a:solidFill>
                <a:effectLst/>
                <a:latin typeface="Verdana" panose="020B0604030504040204" pitchFamily="34" charset="0"/>
                <a:ea typeface="Verdana" panose="020B0604030504040204" pitchFamily="34" charset="0"/>
              </a:rPr>
              <a:t>- Vad kände och tänkte föräldern?</a:t>
            </a:r>
          </a:p>
          <a:p>
            <a:endParaRPr lang="sv-SE" sz="1600" dirty="0">
              <a:effectLst/>
              <a:latin typeface="Verdana" panose="020B0604030504040204" pitchFamily="34" charset="0"/>
              <a:ea typeface="Verdana" panose="020B0604030504040204" pitchFamily="34" charset="0"/>
            </a:endParaRPr>
          </a:p>
          <a:p>
            <a:r>
              <a:rPr lang="sv-SE" sz="1600" dirty="0">
                <a:solidFill>
                  <a:srgbClr val="000000"/>
                </a:solidFill>
                <a:effectLst/>
                <a:latin typeface="Verdana" panose="020B0604030504040204" pitchFamily="34" charset="0"/>
                <a:ea typeface="Verdana" panose="020B0604030504040204" pitchFamily="34" charset="0"/>
              </a:rPr>
              <a:t>- Var föräldern medveten om barnets tidigare erfarenheter och anknytningsbehov</a:t>
            </a:r>
            <a:r>
              <a:rPr lang="sv-SE" sz="1600" dirty="0">
                <a:effectLst/>
                <a:latin typeface="Verdana" panose="020B0604030504040204" pitchFamily="34" charset="0"/>
                <a:ea typeface="Verdana" panose="020B0604030504040204" pitchFamily="34" charset="0"/>
              </a:rPr>
              <a:t>?</a:t>
            </a:r>
          </a:p>
          <a:p>
            <a:endParaRPr lang="sv-SE" sz="1600" dirty="0">
              <a:effectLst/>
              <a:latin typeface="Verdana" panose="020B0604030504040204" pitchFamily="34" charset="0"/>
              <a:ea typeface="Verdana" panose="020B0604030504040204" pitchFamily="34" charset="0"/>
            </a:endParaRPr>
          </a:p>
          <a:p>
            <a:r>
              <a:rPr lang="sv-SE" sz="1600" dirty="0">
                <a:solidFill>
                  <a:srgbClr val="000000"/>
                </a:solidFill>
                <a:effectLst/>
                <a:latin typeface="Verdana" panose="020B0604030504040204" pitchFamily="34" charset="0"/>
                <a:ea typeface="Verdana" panose="020B0604030504040204" pitchFamily="34" charset="0"/>
              </a:rPr>
              <a:t>- Hur påverkade förälderns reaktion tonåringens känslor och tankar? </a:t>
            </a:r>
          </a:p>
          <a:p>
            <a:endParaRPr lang="sv-SE" sz="1600" dirty="0">
              <a:effectLst/>
              <a:latin typeface="Verdana" panose="020B0604030504040204" pitchFamily="34" charset="0"/>
              <a:ea typeface="Verdana" panose="020B0604030504040204" pitchFamily="34" charset="0"/>
            </a:endParaRPr>
          </a:p>
          <a:p>
            <a:r>
              <a:rPr lang="sv-SE" sz="1600" dirty="0">
                <a:effectLst/>
                <a:latin typeface="Verdana" panose="020B0604030504040204" pitchFamily="34" charset="0"/>
                <a:ea typeface="Verdana" panose="020B0604030504040204" pitchFamily="34" charset="0"/>
              </a:rPr>
              <a:t>- Kunde familjehemsföräldern ge barnet trygghet och samtidigt uppmuntra barnet att utforska självständighet?</a:t>
            </a:r>
          </a:p>
          <a:p>
            <a:endParaRPr lang="sv-SE" sz="1600" dirty="0">
              <a:effectLst/>
              <a:latin typeface="Verdana" panose="020B0604030504040204" pitchFamily="34" charset="0"/>
              <a:ea typeface="Verdana" panose="020B0604030504040204" pitchFamily="34" charset="0"/>
            </a:endParaRPr>
          </a:p>
          <a:p>
            <a:r>
              <a:rPr lang="sv-SE" sz="1600" dirty="0">
                <a:effectLst/>
                <a:latin typeface="Verdana" panose="020B0604030504040204" pitchFamily="34" charset="0"/>
                <a:ea typeface="Verdana" panose="020B0604030504040204" pitchFamily="34" charset="0"/>
              </a:rPr>
              <a:t>- Hur påverkade det deras relation? Tror ni att barnet har lust att prata med familjehemsföräldern om situationen?</a:t>
            </a:r>
          </a:p>
          <a:p>
            <a:endParaRPr lang="sv-SE" sz="1800" dirty="0">
              <a:effectLst/>
              <a:latin typeface="Calibri" panose="020F0502020204030204" pitchFamily="34" charset="0"/>
              <a:ea typeface="Calibri" panose="020F0502020204030204" pitchFamily="34" charset="0"/>
            </a:endParaRPr>
          </a:p>
        </p:txBody>
      </p:sp>
      <p:sp>
        <p:nvSpPr>
          <p:cNvPr id="9" name="textruta 8">
            <a:extLst>
              <a:ext uri="{FF2B5EF4-FFF2-40B4-BE49-F238E27FC236}">
                <a16:creationId xmlns:a16="http://schemas.microsoft.com/office/drawing/2014/main" id="{7505DA62-95FC-9A4C-B52D-AD0062A95DD8}"/>
              </a:ext>
            </a:extLst>
          </p:cNvPr>
          <p:cNvSpPr txBox="1"/>
          <p:nvPr/>
        </p:nvSpPr>
        <p:spPr>
          <a:xfrm>
            <a:off x="1352725" y="5840790"/>
            <a:ext cx="9099958" cy="677108"/>
          </a:xfrm>
          <a:prstGeom prst="rect">
            <a:avLst/>
          </a:prstGeom>
          <a:noFill/>
        </p:spPr>
        <p:txBody>
          <a:bodyPr wrap="square">
            <a:spAutoFit/>
          </a:bodyPr>
          <a:lstStyle/>
          <a:p>
            <a:r>
              <a:rPr lang="sv-SE" sz="1800" b="1" dirty="0">
                <a:solidFill>
                  <a:srgbClr val="C00000"/>
                </a:solidFill>
                <a:effectLst/>
                <a:latin typeface="Verdana" panose="020B0604030504040204" pitchFamily="34" charset="0"/>
                <a:ea typeface="Calibri" panose="020F0502020204030204" pitchFamily="34" charset="0"/>
              </a:rPr>
              <a:t>Sätt in svaren till höger i diagrammet på s. </a:t>
            </a:r>
            <a:r>
              <a:rPr lang="sv-SE" sz="1800" b="1">
                <a:solidFill>
                  <a:srgbClr val="C00000"/>
                </a:solidFill>
                <a:effectLst/>
                <a:latin typeface="Verdana" panose="020B0604030504040204" pitchFamily="34" charset="0"/>
                <a:ea typeface="Calibri" panose="020F0502020204030204" pitchFamily="34" charset="0"/>
              </a:rPr>
              <a:t>2</a:t>
            </a:r>
            <a:r>
              <a:rPr lang="sv-SE" b="1" dirty="0">
                <a:solidFill>
                  <a:srgbClr val="C00000"/>
                </a:solidFill>
                <a:latin typeface="Verdana" panose="020B0604030504040204" pitchFamily="34" charset="0"/>
                <a:ea typeface="Calibri" panose="020F0502020204030204" pitchFamily="34" charset="0"/>
              </a:rPr>
              <a:t>1</a:t>
            </a:r>
            <a:r>
              <a:rPr lang="sv-SE" sz="1800" b="1">
                <a:solidFill>
                  <a:srgbClr val="C00000"/>
                </a:solidFill>
                <a:effectLst/>
                <a:latin typeface="Verdana" panose="020B0604030504040204" pitchFamily="34" charset="0"/>
                <a:ea typeface="Calibri" panose="020F0502020204030204" pitchFamily="34" charset="0"/>
              </a:rPr>
              <a:t> </a:t>
            </a:r>
            <a:r>
              <a:rPr lang="sv-SE" sz="1800" b="1" dirty="0">
                <a:solidFill>
                  <a:srgbClr val="C00000"/>
                </a:solidFill>
                <a:effectLst/>
                <a:latin typeface="Verdana" panose="020B0604030504040204" pitchFamily="34" charset="0"/>
                <a:ea typeface="Calibri" panose="020F0502020204030204" pitchFamily="34" charset="0"/>
              </a:rPr>
              <a:t>och jämför!</a:t>
            </a:r>
            <a:br>
              <a:rPr lang="sv-SE" sz="2000" b="1" dirty="0">
                <a:effectLst/>
                <a:latin typeface="Verdana" panose="020B0604030504040204" pitchFamily="34" charset="0"/>
                <a:ea typeface="Calibri" panose="020F0502020204030204" pitchFamily="34" charset="0"/>
              </a:rPr>
            </a:br>
            <a:endParaRPr lang="sv-SE" sz="20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77E55328-128D-4C27-F0A9-495A69851DCA}"/>
              </a:ext>
            </a:extLst>
          </p:cNvPr>
          <p:cNvSpPr>
            <a:spLocks noGrp="1"/>
          </p:cNvSpPr>
          <p:nvPr>
            <p:ph type="sldNum" sz="quarter" idx="12"/>
          </p:nvPr>
        </p:nvSpPr>
        <p:spPr/>
        <p:txBody>
          <a:bodyPr/>
          <a:lstStyle/>
          <a:p>
            <a:fld id="{60C00E34-1A27-439E-8BE1-8D4722162ABD}" type="slidenum">
              <a:rPr lang="sv-SE" smtClean="0"/>
              <a:t>25</a:t>
            </a:fld>
            <a:endParaRPr lang="sv-SE"/>
          </a:p>
        </p:txBody>
      </p:sp>
    </p:spTree>
    <p:extLst>
      <p:ext uri="{BB962C8B-B14F-4D97-AF65-F5344CB8AC3E}">
        <p14:creationId xmlns:p14="http://schemas.microsoft.com/office/powerpoint/2010/main" val="167293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77D0507-BBC1-EC2D-15E7-12EFF8015F8C}"/>
              </a:ext>
            </a:extLst>
          </p:cNvPr>
          <p:cNvSpPr txBox="1"/>
          <p:nvPr/>
        </p:nvSpPr>
        <p:spPr>
          <a:xfrm>
            <a:off x="1610686" y="971450"/>
            <a:ext cx="7531217" cy="4365298"/>
          </a:xfrm>
          <a:prstGeom prst="rect">
            <a:avLst/>
          </a:prstGeom>
          <a:noFill/>
        </p:spPr>
        <p:txBody>
          <a:bodyPr wrap="square">
            <a:spAutoFit/>
          </a:bodyPr>
          <a:lstStyle/>
          <a:p>
            <a:pPr marL="457200">
              <a:spcAft>
                <a:spcPts val="1000"/>
              </a:spcAft>
            </a:pPr>
            <a:r>
              <a:rPr lang="sv-SE" sz="2000" b="1" dirty="0">
                <a:solidFill>
                  <a:srgbClr val="4F81BD"/>
                </a:solidFill>
                <a:effectLst/>
                <a:latin typeface="Verdana" panose="020B0604030504040204" pitchFamily="34" charset="0"/>
                <a:ea typeface="Calibri" panose="020F0502020204030204" pitchFamily="34" charset="0"/>
              </a:rPr>
              <a:t>Sammanfattningsvis</a:t>
            </a: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u="none" strike="noStrike" dirty="0">
                <a:effectLst/>
                <a:latin typeface="Verdana" panose="020B0604030504040204" pitchFamily="34" charset="0"/>
                <a:ea typeface="Calibri" panose="020F0502020204030204" pitchFamily="34" charset="0"/>
              </a:rPr>
              <a:t>På grund av det anknytningsbagage som familjehemsplacerade barn har med sig behöver man som familjehemsförälder ibland hitta nya/kreativa sätt att möta de placerade barnen. </a:t>
            </a:r>
            <a:endParaRPr lang="sv-SE" sz="2400" u="none" strike="noStrike" dirty="0">
              <a:effectLst/>
              <a:latin typeface="Calibri" panose="020F0502020204030204" pitchFamily="34" charset="0"/>
              <a:ea typeface="Calibri" panose="020F0502020204030204" pitchFamily="34" charset="0"/>
            </a:endParaRPr>
          </a:p>
          <a:p>
            <a:pPr marL="457200">
              <a:spcAft>
                <a:spcPts val="1000"/>
              </a:spcAft>
            </a:pPr>
            <a:r>
              <a:rPr lang="sv-SE" sz="18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u="none" strike="noStrike" dirty="0">
                <a:effectLst/>
                <a:latin typeface="Verdana" panose="020B0604030504040204" pitchFamily="34" charset="0"/>
                <a:ea typeface="Calibri" panose="020F0502020204030204" pitchFamily="34" charset="0"/>
              </a:rPr>
              <a:t>Deras tidigare erfarenheter kommer att påverka hur dom upplever omsorg, men med tiden så kommer vi att kunna ge dom nya erfarenheter i deras anknytningsbagage.</a:t>
            </a:r>
            <a:endParaRPr lang="sv-SE" sz="2400" u="none" strike="noStrike" dirty="0">
              <a:effectLst/>
              <a:latin typeface="Calibri" panose="020F0502020204030204" pitchFamily="34" charset="0"/>
              <a:ea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u="none" strike="noStrike" dirty="0">
                <a:effectLst/>
                <a:latin typeface="Verdana" panose="020B0604030504040204" pitchFamily="34" charset="0"/>
                <a:ea typeface="Calibri" panose="020F0502020204030204" pitchFamily="34" charset="0"/>
              </a:rPr>
              <a:t>Genom erfarenhet av tillitsfulla relationer med vuxna ökar barnets förutsättningar att kunna klara svårigheter framöver.</a:t>
            </a:r>
            <a:endParaRPr lang="sv-SE" sz="2400" u="none" strike="noStrike" dirty="0">
              <a:effectLst/>
              <a:latin typeface="Calibri" panose="020F0502020204030204" pitchFamily="34" charset="0"/>
              <a:ea typeface="Calibri" panose="020F0502020204030204" pitchFamily="34" charset="0"/>
            </a:endParaRPr>
          </a:p>
        </p:txBody>
      </p:sp>
      <p:pic>
        <p:nvPicPr>
          <p:cNvPr id="4" name="Picture 16">
            <a:extLst>
              <a:ext uri="{FF2B5EF4-FFF2-40B4-BE49-F238E27FC236}">
                <a16:creationId xmlns:a16="http://schemas.microsoft.com/office/drawing/2014/main" id="{47A27E06-BC63-99FF-968F-A166E7DBC0A1}"/>
              </a:ext>
            </a:extLst>
          </p:cNvPr>
          <p:cNvPicPr/>
          <p:nvPr/>
        </p:nvPicPr>
        <p:blipFill>
          <a:blip r:embed="rId2"/>
          <a:srcRect/>
          <a:stretch>
            <a:fillRect/>
          </a:stretch>
        </p:blipFill>
        <p:spPr>
          <a:xfrm>
            <a:off x="10529829" y="5098265"/>
            <a:ext cx="1470660" cy="1584960"/>
          </a:xfrm>
          <a:prstGeom prst="rect">
            <a:avLst/>
          </a:prstGeom>
          <a:ln/>
        </p:spPr>
      </p:pic>
      <p:sp>
        <p:nvSpPr>
          <p:cNvPr id="2" name="Platshållare för bildnummer 1">
            <a:extLst>
              <a:ext uri="{FF2B5EF4-FFF2-40B4-BE49-F238E27FC236}">
                <a16:creationId xmlns:a16="http://schemas.microsoft.com/office/drawing/2014/main" id="{FF50E6A4-0D8D-7AFA-D868-83A284C497C9}"/>
              </a:ext>
            </a:extLst>
          </p:cNvPr>
          <p:cNvSpPr>
            <a:spLocks noGrp="1"/>
          </p:cNvSpPr>
          <p:nvPr>
            <p:ph type="sldNum" sz="quarter" idx="12"/>
          </p:nvPr>
        </p:nvSpPr>
        <p:spPr/>
        <p:txBody>
          <a:bodyPr/>
          <a:lstStyle/>
          <a:p>
            <a:fld id="{60C00E34-1A27-439E-8BE1-8D4722162ABD}" type="slidenum">
              <a:rPr lang="sv-SE" smtClean="0"/>
              <a:t>26</a:t>
            </a:fld>
            <a:endParaRPr lang="sv-SE"/>
          </a:p>
        </p:txBody>
      </p:sp>
    </p:spTree>
    <p:extLst>
      <p:ext uri="{BB962C8B-B14F-4D97-AF65-F5344CB8AC3E}">
        <p14:creationId xmlns:p14="http://schemas.microsoft.com/office/powerpoint/2010/main" val="3894590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4178C156-2FF8-1A63-52B5-C7101293357F}"/>
              </a:ext>
            </a:extLst>
          </p:cNvPr>
          <p:cNvSpPr txBox="1"/>
          <p:nvPr/>
        </p:nvSpPr>
        <p:spPr>
          <a:xfrm>
            <a:off x="1023457" y="586348"/>
            <a:ext cx="9672506" cy="5478423"/>
          </a:xfrm>
          <a:prstGeom prst="rect">
            <a:avLst/>
          </a:prstGeom>
          <a:noFill/>
        </p:spPr>
        <p:txBody>
          <a:bodyPr wrap="square">
            <a:spAutoFit/>
          </a:bodyPr>
          <a:lstStyle/>
          <a:p>
            <a:pPr algn="ctr"/>
            <a:r>
              <a:rPr lang="sv-SE" sz="2200" b="1" kern="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Sammanfattnin</a:t>
            </a:r>
            <a:r>
              <a:rPr lang="sv-SE" sz="2200" b="1" kern="0" dirty="0">
                <a:solidFill>
                  <a:srgbClr val="4F81BD"/>
                </a:solidFill>
                <a:latin typeface="Verdana" panose="020B0604030504040204" pitchFamily="34" charset="0"/>
                <a:ea typeface="Times New Roman" panose="02020603050405020304" pitchFamily="18" charset="0"/>
                <a:cs typeface="Segoe UI" panose="020B0502040204020203" pitchFamily="34" charset="0"/>
              </a:rPr>
              <a:t>g och </a:t>
            </a:r>
            <a:r>
              <a:rPr lang="sv-SE" sz="2200" b="1" kern="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Ta hem budskap</a:t>
            </a:r>
            <a:endParaRPr lang="sv-SE" sz="2700" b="1" kern="0" dirty="0">
              <a:effectLst/>
              <a:latin typeface="Calibri" panose="020F0502020204030204" pitchFamily="34" charset="0"/>
            </a:endParaRPr>
          </a:p>
          <a:p>
            <a:pPr fontAlgn="base"/>
            <a:r>
              <a:rPr lang="sv-SE" sz="2700" dirty="0">
                <a:effectLst/>
                <a:latin typeface="Calibri" panose="020F0502020204030204" pitchFamily="34" charset="0"/>
                <a:ea typeface="Times New Roman" panose="02020603050405020304" pitchFamily="18" charset="0"/>
                <a:cs typeface="Segoe UI" panose="020B0502040204020203" pitchFamily="34" charset="0"/>
              </a:rPr>
              <a:t> </a:t>
            </a:r>
            <a:endParaRPr lang="sv-SE" sz="2400" dirty="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sv-SE" sz="1600" dirty="0">
                <a:effectLst/>
                <a:latin typeface="Verdana" panose="020B0604030504040204" pitchFamily="34" charset="0"/>
                <a:ea typeface="Times New Roman" panose="02020603050405020304" pitchFamily="18" charset="0"/>
                <a:cs typeface="Segoe UI" panose="020B0502040204020203" pitchFamily="34" charset="0"/>
              </a:rPr>
              <a:t>Barn och ungdomar behöver vårt stöd. Vi behöver fortsätta att visa att vi finns där även om vi blir avvisade. </a:t>
            </a:r>
            <a:endParaRPr lang="sv-SE" sz="2400" dirty="0">
              <a:effectLst/>
              <a:latin typeface="Calibri" panose="020F0502020204030204" pitchFamily="34" charset="0"/>
              <a:ea typeface="Calibri" panose="020F0502020204030204" pitchFamily="34" charset="0"/>
            </a:endParaRPr>
          </a:p>
          <a:p>
            <a:pPr marL="228600" fontAlgn="base"/>
            <a:r>
              <a:rPr lang="sv-SE" sz="16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400" dirty="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sv-SE" sz="1600" dirty="0">
                <a:effectLst/>
                <a:latin typeface="Verdana" panose="020B0604030504040204" pitchFamily="34" charset="0"/>
                <a:ea typeface="Times New Roman" panose="02020603050405020304" pitchFamily="18" charset="0"/>
                <a:cs typeface="Segoe UI" panose="020B0502040204020203" pitchFamily="34" charset="0"/>
              </a:rPr>
              <a:t>Vi kan ha starka känslor/oro för tonåringars självständighetssökande och den här processen kan vara mer utmanande för familjehemsplacerade barn.</a:t>
            </a:r>
            <a:endParaRPr lang="sv-SE" sz="2400" dirty="0">
              <a:effectLst/>
              <a:latin typeface="Calibri" panose="020F0502020204030204" pitchFamily="34" charset="0"/>
              <a:ea typeface="Calibri" panose="020F0502020204030204" pitchFamily="34" charset="0"/>
            </a:endParaRPr>
          </a:p>
          <a:p>
            <a:pPr marL="457200" fontAlgn="base"/>
            <a:r>
              <a:rPr lang="sv-SE" sz="16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400" dirty="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sv-SE" sz="1600" dirty="0">
                <a:effectLst/>
                <a:latin typeface="Verdana" panose="020B0604030504040204" pitchFamily="34" charset="0"/>
                <a:ea typeface="Times New Roman" panose="02020603050405020304" pitchFamily="18" charset="0"/>
                <a:cs typeface="Segoe UI" panose="020B0502040204020203" pitchFamily="34" charset="0"/>
              </a:rPr>
              <a:t>Familjehemsplacerade barn missförstår ofta sina familjehemsföräldrar.</a:t>
            </a:r>
            <a:endParaRPr lang="sv-SE" sz="2400" dirty="0">
              <a:effectLst/>
              <a:latin typeface="Calibri" panose="020F0502020204030204" pitchFamily="34" charset="0"/>
              <a:ea typeface="Calibri" panose="020F0502020204030204" pitchFamily="34" charset="0"/>
            </a:endParaRPr>
          </a:p>
          <a:p>
            <a:pPr fontAlgn="base"/>
            <a:r>
              <a:rPr lang="sv-SE" sz="16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400" dirty="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sv-SE" sz="1600" dirty="0">
                <a:effectLst/>
                <a:latin typeface="Verdana" panose="020B0604030504040204" pitchFamily="34" charset="0"/>
                <a:ea typeface="Times New Roman" panose="02020603050405020304" pitchFamily="18" charset="0"/>
                <a:cs typeface="Segoe UI" panose="020B0502040204020203" pitchFamily="34" charset="0"/>
              </a:rPr>
              <a:t>Att balansera samhörighet och självständighet kan vara svårt.</a:t>
            </a:r>
            <a:endParaRPr lang="sv-SE" sz="2400" dirty="0">
              <a:effectLst/>
              <a:latin typeface="Calibri" panose="020F0502020204030204" pitchFamily="34" charset="0"/>
              <a:ea typeface="Calibri" panose="020F0502020204030204" pitchFamily="34" charset="0"/>
            </a:endParaRPr>
          </a:p>
          <a:p>
            <a:pPr marL="228600" fontAlgn="base"/>
            <a:r>
              <a:rPr lang="sv-SE" sz="16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400" dirty="0">
              <a:effectLst/>
              <a:latin typeface="Calibri" panose="020F0502020204030204" pitchFamily="34" charset="0"/>
              <a:ea typeface="Calibri" panose="020F0502020204030204" pitchFamily="34" charset="0"/>
            </a:endParaRPr>
          </a:p>
          <a:p>
            <a:pPr marL="1143000">
              <a:spcAft>
                <a:spcPts val="1000"/>
              </a:spcAft>
            </a:pPr>
            <a:r>
              <a:rPr lang="sv-SE" sz="16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600" dirty="0">
                <a:effectLst/>
                <a:latin typeface="Verdana" panose="020B0604030504040204" pitchFamily="34" charset="0"/>
                <a:ea typeface="Calibri" panose="020F0502020204030204" pitchFamily="34" charset="0"/>
              </a:rPr>
              <a:t>Det är viktigt att påminna sig om barnets tidigare erfarenheter. </a:t>
            </a:r>
            <a:endParaRPr lang="sv-SE" sz="2400" dirty="0">
              <a:effectLst/>
              <a:latin typeface="Calibri" panose="020F0502020204030204" pitchFamily="34" charset="0"/>
              <a:ea typeface="Calibri" panose="020F0502020204030204" pitchFamily="34" charset="0"/>
            </a:endParaRPr>
          </a:p>
          <a:p>
            <a:pPr marL="457200">
              <a:spcAft>
                <a:spcPts val="1000"/>
              </a:spcAft>
            </a:pPr>
            <a:r>
              <a:rPr lang="sv-SE" sz="16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sv-SE" dirty="0">
                <a:effectLst/>
                <a:latin typeface="Verdana" panose="020B0604030504040204" pitchFamily="34" charset="0"/>
                <a:ea typeface="Times New Roman" panose="02020603050405020304" pitchFamily="18" charset="0"/>
                <a:cs typeface="Segoe UI" panose="020B0502040204020203" pitchFamily="34" charset="0"/>
              </a:rPr>
              <a:t>Vårt sätt att reagera kan öppna eller stä</a:t>
            </a:r>
            <a:r>
              <a:rPr lang="sv-SE" dirty="0">
                <a:latin typeface="Verdana" panose="020B0604030504040204" pitchFamily="34" charset="0"/>
                <a:ea typeface="Times New Roman" panose="02020603050405020304" pitchFamily="18" charset="0"/>
                <a:cs typeface="Segoe UI" panose="020B0502040204020203" pitchFamily="34" charset="0"/>
              </a:rPr>
              <a:t>nga dörren till relationen, prova gärna</a:t>
            </a:r>
            <a:r>
              <a:rPr lang="sv-SE" dirty="0">
                <a:effectLst/>
                <a:latin typeface="Verdana" panose="020B0604030504040204" pitchFamily="34" charset="0"/>
                <a:ea typeface="Times New Roman" panose="02020603050405020304" pitchFamily="18" charset="0"/>
                <a:cs typeface="Segoe UI" panose="020B0502040204020203" pitchFamily="34" charset="0"/>
              </a:rPr>
              <a:t>: </a:t>
            </a:r>
            <a:endParaRPr lang="sv-SE" sz="2800" dirty="0">
              <a:effectLst/>
              <a:latin typeface="Calibri" panose="020F0502020204030204" pitchFamily="34" charset="0"/>
              <a:ea typeface="Calibri" panose="020F0502020204030204" pitchFamily="34" charset="0"/>
            </a:endParaRPr>
          </a:p>
          <a:p>
            <a:pPr marL="342900" lvl="0" indent="-342900" fontAlgn="base">
              <a:buFont typeface="Symbol" panose="05050102010706020507" pitchFamily="18" charset="2"/>
              <a:buChar char=""/>
            </a:pPr>
            <a:r>
              <a:rPr lang="sv-SE" sz="1600" dirty="0">
                <a:latin typeface="Verdana" panose="020B0604030504040204" pitchFamily="34" charset="0"/>
                <a:ea typeface="Times New Roman" panose="02020603050405020304" pitchFamily="18" charset="0"/>
                <a:cs typeface="Segoe UI" panose="020B0502040204020203" pitchFamily="34" charset="0"/>
              </a:rPr>
              <a:t>Ta ett steg tillbaka och fundera på barnets behov – och bekräfta! </a:t>
            </a:r>
            <a:endParaRPr lang="sv-SE" sz="2800" dirty="0">
              <a:effectLst/>
              <a:latin typeface="Calibri" panose="020F0502020204030204" pitchFamily="34" charset="0"/>
              <a:ea typeface="Calibri" panose="020F0502020204030204" pitchFamily="34" charset="0"/>
            </a:endParaRPr>
          </a:p>
          <a:p>
            <a:pPr marL="342900" lvl="0" indent="-342900" fontAlgn="base">
              <a:buFont typeface="Symbol" panose="05050102010706020507" pitchFamily="18" charset="2"/>
              <a:buChar char=""/>
            </a:pPr>
            <a:r>
              <a:rPr lang="sv-SE" sz="1600" dirty="0">
                <a:latin typeface="Verdana" panose="020B0604030504040204" pitchFamily="34" charset="0"/>
                <a:ea typeface="Times New Roman" panose="02020603050405020304" pitchFamily="18" charset="0"/>
                <a:cs typeface="Segoe UI" panose="020B0502040204020203" pitchFamily="34" charset="0"/>
              </a:rPr>
              <a:t>Använda det vi säger &amp; hur vi säger det för att tydliggöra att vi är på samma sida. </a:t>
            </a:r>
            <a:endParaRPr lang="sv-SE" sz="28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B5B7167E-D8D2-DB6C-BC6B-62B12BA46A4A}"/>
              </a:ext>
            </a:extLst>
          </p:cNvPr>
          <p:cNvSpPr>
            <a:spLocks noGrp="1"/>
          </p:cNvSpPr>
          <p:nvPr>
            <p:ph type="sldNum" sz="quarter" idx="12"/>
          </p:nvPr>
        </p:nvSpPr>
        <p:spPr/>
        <p:txBody>
          <a:bodyPr/>
          <a:lstStyle/>
          <a:p>
            <a:fld id="{60C00E34-1A27-439E-8BE1-8D4722162ABD}" type="slidenum">
              <a:rPr lang="sv-SE" smtClean="0"/>
              <a:t>27</a:t>
            </a:fld>
            <a:endParaRPr lang="sv-SE"/>
          </a:p>
        </p:txBody>
      </p:sp>
    </p:spTree>
    <p:extLst>
      <p:ext uri="{BB962C8B-B14F-4D97-AF65-F5344CB8AC3E}">
        <p14:creationId xmlns:p14="http://schemas.microsoft.com/office/powerpoint/2010/main" val="180678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dirty="0" err="1">
                <a:latin typeface="Calibri" panose="020F0502020204030204" pitchFamily="34" charset="0"/>
                <a:ea typeface="Calibri" panose="020F0502020204030204" pitchFamily="34" charset="0"/>
              </a:rPr>
              <a:t>Förra</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29" name="textruta 28">
            <a:extLst>
              <a:ext uri="{FF2B5EF4-FFF2-40B4-BE49-F238E27FC236}">
                <a16:creationId xmlns:a16="http://schemas.microsoft.com/office/drawing/2014/main" id="{B6CC9CCD-996F-AAFF-DE4E-03C74EC8A65D}"/>
              </a:ext>
            </a:extLst>
          </p:cNvPr>
          <p:cNvSpPr txBox="1"/>
          <p:nvPr/>
        </p:nvSpPr>
        <p:spPr>
          <a:xfrm>
            <a:off x="8217011" y="3429000"/>
            <a:ext cx="2899547" cy="646331"/>
          </a:xfrm>
          <a:prstGeom prst="rect">
            <a:avLst/>
          </a:prstGeom>
          <a:noFill/>
        </p:spPr>
        <p:txBody>
          <a:bodyPr wrap="square" rtlCol="0">
            <a:spAutoFit/>
          </a:bodyPr>
          <a:lstStyle/>
          <a:p>
            <a:r>
              <a:rPr lang="sv-SE" dirty="0"/>
              <a:t>Har någon testat att prova på ta hem – budskapet?</a:t>
            </a:r>
          </a:p>
        </p:txBody>
      </p:sp>
      <p:sp>
        <p:nvSpPr>
          <p:cNvPr id="31" name="Platshållare för bildnummer 30">
            <a:extLst>
              <a:ext uri="{FF2B5EF4-FFF2-40B4-BE49-F238E27FC236}">
                <a16:creationId xmlns:a16="http://schemas.microsoft.com/office/drawing/2014/main" id="{1FD9FA13-B006-FAC0-E2B7-DF9BC1DEFB68}"/>
              </a:ext>
            </a:extLst>
          </p:cNvPr>
          <p:cNvSpPr>
            <a:spLocks noGrp="1"/>
          </p:cNvSpPr>
          <p:nvPr>
            <p:ph type="sldNum" sz="quarter" idx="12"/>
          </p:nvPr>
        </p:nvSpPr>
        <p:spPr/>
        <p:txBody>
          <a:bodyPr/>
          <a:lstStyle/>
          <a:p>
            <a:fld id="{4732B18C-DB50-4C26-9A01-B765B83268FD}" type="slidenum">
              <a:rPr lang="sv-SE" smtClean="0"/>
              <a:t>3</a:t>
            </a:fld>
            <a:endParaRPr lang="sv-SE"/>
          </a:p>
        </p:txBody>
      </p:sp>
      <p:pic>
        <p:nvPicPr>
          <p:cNvPr id="3" name="Picture 25">
            <a:extLst>
              <a:ext uri="{FF2B5EF4-FFF2-40B4-BE49-F238E27FC236}">
                <a16:creationId xmlns:a16="http://schemas.microsoft.com/office/drawing/2014/main" id="{69005A8E-B07A-9BD6-E0AA-5342DBD4AA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25215" y="0"/>
            <a:ext cx="5015865" cy="6602730"/>
          </a:xfrm>
          <a:prstGeom prst="rect">
            <a:avLst/>
          </a:prstGeom>
          <a:noFill/>
          <a:ln>
            <a:noFill/>
          </a:ln>
        </p:spPr>
      </p:pic>
    </p:spTree>
    <p:extLst>
      <p:ext uri="{BB962C8B-B14F-4D97-AF65-F5344CB8AC3E}">
        <p14:creationId xmlns:p14="http://schemas.microsoft.com/office/powerpoint/2010/main" val="183625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sz="1800" dirty="0">
                <a:effectLst/>
                <a:latin typeface="Calibri" panose="020F0502020204030204" pitchFamily="34" charset="0"/>
                <a:ea typeface="Calibri" panose="020F0502020204030204" pitchFamily="34" charset="0"/>
              </a:rPr>
              <a:t>Den </a:t>
            </a:r>
            <a:r>
              <a:rPr lang="en-CA" sz="1800" dirty="0" err="1">
                <a:effectLst/>
                <a:latin typeface="Calibri" panose="020F0502020204030204" pitchFamily="34" charset="0"/>
                <a:ea typeface="Calibri" panose="020F0502020204030204" pitchFamily="34" charset="0"/>
              </a:rPr>
              <a:t>här</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3" name="Platshållare för bildnummer 2">
            <a:extLst>
              <a:ext uri="{FF2B5EF4-FFF2-40B4-BE49-F238E27FC236}">
                <a16:creationId xmlns:a16="http://schemas.microsoft.com/office/drawing/2014/main" id="{E3E22531-6A45-7D9C-0A3D-BC86C34692DB}"/>
              </a:ext>
            </a:extLst>
          </p:cNvPr>
          <p:cNvSpPr>
            <a:spLocks noGrp="1"/>
          </p:cNvSpPr>
          <p:nvPr>
            <p:ph type="sldNum" sz="quarter" idx="12"/>
          </p:nvPr>
        </p:nvSpPr>
        <p:spPr/>
        <p:txBody>
          <a:bodyPr/>
          <a:lstStyle/>
          <a:p>
            <a:fld id="{23CE4D05-2E95-40F9-900C-2B46496810A8}" type="slidenum">
              <a:rPr lang="sv-SE" smtClean="0"/>
              <a:t>4</a:t>
            </a:fld>
            <a:endParaRPr lang="sv-SE"/>
          </a:p>
        </p:txBody>
      </p:sp>
      <p:pic>
        <p:nvPicPr>
          <p:cNvPr id="5" name="Picture 28">
            <a:extLst>
              <a:ext uri="{FF2B5EF4-FFF2-40B4-BE49-F238E27FC236}">
                <a16:creationId xmlns:a16="http://schemas.microsoft.com/office/drawing/2014/main" id="{C9B54175-9C11-78A2-2DC4-D79E4678670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3472" y="57467"/>
            <a:ext cx="4885055" cy="6743065"/>
          </a:xfrm>
          <a:prstGeom prst="rect">
            <a:avLst/>
          </a:prstGeom>
          <a:noFill/>
          <a:ln>
            <a:noFill/>
          </a:ln>
        </p:spPr>
      </p:pic>
    </p:spTree>
    <p:extLst>
      <p:ext uri="{BB962C8B-B14F-4D97-AF65-F5344CB8AC3E}">
        <p14:creationId xmlns:p14="http://schemas.microsoft.com/office/powerpoint/2010/main" val="143253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1">
            <a:extLst>
              <a:ext uri="{FF2B5EF4-FFF2-40B4-BE49-F238E27FC236}">
                <a16:creationId xmlns:a16="http://schemas.microsoft.com/office/drawing/2014/main" id="{9025D02D-1F93-544C-07EE-39C5B2B51774}"/>
              </a:ext>
            </a:extLst>
          </p:cNvPr>
          <p:cNvPicPr>
            <a:picLocks noChangeAspect="1"/>
          </p:cNvPicPr>
          <p:nvPr/>
        </p:nvPicPr>
        <p:blipFill>
          <a:blip r:embed="rId2"/>
          <a:stretch>
            <a:fillRect/>
          </a:stretch>
        </p:blipFill>
        <p:spPr>
          <a:xfrm>
            <a:off x="3355657" y="1683743"/>
            <a:ext cx="5480685" cy="2999740"/>
          </a:xfrm>
          <a:prstGeom prst="rect">
            <a:avLst/>
          </a:prstGeom>
        </p:spPr>
      </p:pic>
      <p:sp>
        <p:nvSpPr>
          <p:cNvPr id="4" name="textruta 3">
            <a:extLst>
              <a:ext uri="{FF2B5EF4-FFF2-40B4-BE49-F238E27FC236}">
                <a16:creationId xmlns:a16="http://schemas.microsoft.com/office/drawing/2014/main" id="{1624587B-315B-1136-153F-EA1E56BFA9D0}"/>
              </a:ext>
            </a:extLst>
          </p:cNvPr>
          <p:cNvSpPr txBox="1"/>
          <p:nvPr/>
        </p:nvSpPr>
        <p:spPr>
          <a:xfrm>
            <a:off x="3160294" y="697649"/>
            <a:ext cx="6096000" cy="584775"/>
          </a:xfrm>
          <a:prstGeom prst="rect">
            <a:avLst/>
          </a:prstGeom>
          <a:noFill/>
        </p:spPr>
        <p:txBody>
          <a:bodyPr wrap="square">
            <a:spAutoFit/>
          </a:bodyPr>
          <a:lstStyle/>
          <a:p>
            <a:pPr algn="ctr"/>
            <a:r>
              <a:rPr lang="en-CA" sz="3200" b="1" dirty="0" err="1">
                <a:solidFill>
                  <a:srgbClr val="4F81BD"/>
                </a:solidFill>
                <a:effectLst/>
                <a:latin typeface="Verdana" panose="020B0604030504040204" pitchFamily="34" charset="0"/>
                <a:ea typeface="Calibri" panose="020F0502020204030204" pitchFamily="34" charset="0"/>
                <a:cs typeface="Calibri" panose="020F0502020204030204" pitchFamily="34" charset="0"/>
              </a:rPr>
              <a:t>Teorigenomgång</a:t>
            </a:r>
            <a:endParaRPr lang="sv-SE" sz="3200" b="1" dirty="0"/>
          </a:p>
        </p:txBody>
      </p:sp>
      <p:sp>
        <p:nvSpPr>
          <p:cNvPr id="6" name="textruta 5">
            <a:extLst>
              <a:ext uri="{FF2B5EF4-FFF2-40B4-BE49-F238E27FC236}">
                <a16:creationId xmlns:a16="http://schemas.microsoft.com/office/drawing/2014/main" id="{5FC87788-0B0B-4880-0C83-DB76AE6C9B41}"/>
              </a:ext>
            </a:extLst>
          </p:cNvPr>
          <p:cNvSpPr txBox="1"/>
          <p:nvPr/>
        </p:nvSpPr>
        <p:spPr>
          <a:xfrm>
            <a:off x="3160294" y="5084803"/>
            <a:ext cx="6096000" cy="1477328"/>
          </a:xfrm>
          <a:prstGeom prst="rect">
            <a:avLst/>
          </a:prstGeom>
          <a:noFill/>
        </p:spPr>
        <p:txBody>
          <a:bodyPr wrap="square">
            <a:spAutoFit/>
          </a:bodyPr>
          <a:lstStyle/>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Svårigheter att hitta en balans finns i alla relationer </a:t>
            </a:r>
            <a:endParaRPr lang="sv-SE" sz="1100" dirty="0">
              <a:effectLst/>
              <a:latin typeface="Times New Roman" panose="02020603050405020304" pitchFamily="18" charset="0"/>
              <a:ea typeface="Times New Roman" panose="02020603050405020304" pitchFamily="18" charset="0"/>
            </a:endParaRPr>
          </a:p>
          <a:p>
            <a:pPr indent="88900" fontAlgn="base"/>
            <a:r>
              <a:rPr lang="sv-SE" sz="1800" dirty="0">
                <a:effectLst/>
                <a:latin typeface="Verdana" panose="020B0604030504040204" pitchFamily="34"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Att hitta en fungerande balans är en pågående process i alla relationer </a:t>
            </a:r>
            <a:endParaRPr lang="sv-SE" sz="1100" dirty="0">
              <a:effectLst/>
              <a:latin typeface="Times New Roman" panose="02020603050405020304" pitchFamily="18" charset="0"/>
              <a:ea typeface="Times New Roman" panose="02020603050405020304" pitchFamily="18" charset="0"/>
            </a:endParaRPr>
          </a:p>
        </p:txBody>
      </p:sp>
      <p:sp>
        <p:nvSpPr>
          <p:cNvPr id="3" name="Platshållare för bildnummer 2">
            <a:extLst>
              <a:ext uri="{FF2B5EF4-FFF2-40B4-BE49-F238E27FC236}">
                <a16:creationId xmlns:a16="http://schemas.microsoft.com/office/drawing/2014/main" id="{CE207550-37FE-16F0-A219-B51AD7DCE14E}"/>
              </a:ext>
            </a:extLst>
          </p:cNvPr>
          <p:cNvSpPr>
            <a:spLocks noGrp="1"/>
          </p:cNvSpPr>
          <p:nvPr>
            <p:ph type="sldNum" sz="quarter" idx="12"/>
          </p:nvPr>
        </p:nvSpPr>
        <p:spPr/>
        <p:txBody>
          <a:bodyPr/>
          <a:lstStyle/>
          <a:p>
            <a:fld id="{60C00E34-1A27-439E-8BE1-8D4722162ABD}" type="slidenum">
              <a:rPr lang="sv-SE" smtClean="0"/>
              <a:t>5</a:t>
            </a:fld>
            <a:endParaRPr lang="sv-SE"/>
          </a:p>
        </p:txBody>
      </p:sp>
    </p:spTree>
    <p:extLst>
      <p:ext uri="{BB962C8B-B14F-4D97-AF65-F5344CB8AC3E}">
        <p14:creationId xmlns:p14="http://schemas.microsoft.com/office/powerpoint/2010/main" val="394067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9ED25F3-DC53-0C50-4DD5-1142940055CB}"/>
              </a:ext>
            </a:extLst>
          </p:cNvPr>
          <p:cNvSpPr txBox="1"/>
          <p:nvPr/>
        </p:nvSpPr>
        <p:spPr>
          <a:xfrm>
            <a:off x="2919664" y="842028"/>
            <a:ext cx="6096000" cy="369332"/>
          </a:xfrm>
          <a:prstGeom prst="rect">
            <a:avLst/>
          </a:prstGeom>
          <a:noFill/>
        </p:spPr>
        <p:txBody>
          <a:bodyPr wrap="square">
            <a:spAutoFit/>
          </a:bodyPr>
          <a:lstStyle/>
          <a:p>
            <a:pPr algn="ctr"/>
            <a:r>
              <a:rPr lang="sv-SE" sz="1800" b="1" kern="0" dirty="0">
                <a:solidFill>
                  <a:srgbClr val="000000"/>
                </a:solidFill>
                <a:effectLst/>
                <a:latin typeface="Verdana" panose="020B0604030504040204" pitchFamily="34" charset="0"/>
              </a:rPr>
              <a:t>Relationen mellan förälder och ett litet barn </a:t>
            </a:r>
            <a:endParaRPr lang="sv-SE" sz="2000" b="1" kern="0" dirty="0">
              <a:effectLst/>
              <a:latin typeface="Calibri" panose="020F0502020204030204" pitchFamily="34" charset="0"/>
            </a:endParaRPr>
          </a:p>
        </p:txBody>
      </p:sp>
      <p:sp>
        <p:nvSpPr>
          <p:cNvPr id="6" name="textruta 5">
            <a:extLst>
              <a:ext uri="{FF2B5EF4-FFF2-40B4-BE49-F238E27FC236}">
                <a16:creationId xmlns:a16="http://schemas.microsoft.com/office/drawing/2014/main" id="{47D785FB-6EBF-2EA7-6476-31784554A575}"/>
              </a:ext>
            </a:extLst>
          </p:cNvPr>
          <p:cNvSpPr txBox="1"/>
          <p:nvPr/>
        </p:nvSpPr>
        <p:spPr>
          <a:xfrm>
            <a:off x="3048000" y="4644852"/>
            <a:ext cx="6096000" cy="1754326"/>
          </a:xfrm>
          <a:prstGeom prst="rect">
            <a:avLst/>
          </a:prstGeom>
          <a:noFill/>
        </p:spPr>
        <p:txBody>
          <a:bodyPr wrap="square">
            <a:spAutoFit/>
          </a:bodyPr>
          <a:lstStyle/>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Relationen väger över mot närhet </a:t>
            </a:r>
            <a:endParaRPr lang="sv-SE" sz="1050" dirty="0">
              <a:effectLst/>
              <a:latin typeface="Times New Roman" panose="02020603050405020304" pitchFamily="18" charset="0"/>
              <a:ea typeface="Times New Roman" panose="02020603050405020304" pitchFamily="18" charset="0"/>
            </a:endParaRPr>
          </a:p>
          <a:p>
            <a:pPr indent="95250" fontAlgn="base"/>
            <a:r>
              <a:rPr lang="sv-SE" sz="1800" dirty="0">
                <a:effectLst/>
                <a:latin typeface="Verdana" panose="020B0604030504040204" pitchFamily="34" charset="0"/>
                <a:ea typeface="Times New Roman" panose="02020603050405020304" pitchFamily="18" charset="0"/>
              </a:rPr>
              <a:t> </a:t>
            </a:r>
            <a:endParaRPr lang="sv-SE" sz="105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I takt med att barnet växer låter föräldern barnet utforska välden, öka sin självständighet men finns där för att ingripa vid behov. </a:t>
            </a:r>
            <a:endParaRPr lang="sv-SE" sz="1050" dirty="0">
              <a:effectLst/>
              <a:latin typeface="Times New Roman" panose="02020603050405020304" pitchFamily="18" charset="0"/>
              <a:ea typeface="Times New Roman" panose="02020603050405020304" pitchFamily="18" charset="0"/>
            </a:endParaRPr>
          </a:p>
        </p:txBody>
      </p:sp>
      <p:pic>
        <p:nvPicPr>
          <p:cNvPr id="4" name="Picture 40">
            <a:extLst>
              <a:ext uri="{FF2B5EF4-FFF2-40B4-BE49-F238E27FC236}">
                <a16:creationId xmlns:a16="http://schemas.microsoft.com/office/drawing/2014/main" id="{AAF70660-B4AA-2788-E6FC-AC597B46682E}"/>
              </a:ext>
            </a:extLst>
          </p:cNvPr>
          <p:cNvPicPr>
            <a:picLocks noChangeAspect="1"/>
          </p:cNvPicPr>
          <p:nvPr/>
        </p:nvPicPr>
        <p:blipFill>
          <a:blip r:embed="rId2"/>
          <a:stretch>
            <a:fillRect/>
          </a:stretch>
        </p:blipFill>
        <p:spPr>
          <a:xfrm>
            <a:off x="3588135" y="1474181"/>
            <a:ext cx="4537710" cy="2590800"/>
          </a:xfrm>
          <a:prstGeom prst="rect">
            <a:avLst/>
          </a:prstGeom>
        </p:spPr>
      </p:pic>
      <p:sp>
        <p:nvSpPr>
          <p:cNvPr id="10" name="textruta 9">
            <a:extLst>
              <a:ext uri="{FF2B5EF4-FFF2-40B4-BE49-F238E27FC236}">
                <a16:creationId xmlns:a16="http://schemas.microsoft.com/office/drawing/2014/main" id="{63BF3670-0B58-42AE-5304-9D597A9F653B}"/>
              </a:ext>
            </a:extLst>
          </p:cNvPr>
          <p:cNvSpPr txBox="1"/>
          <p:nvPr/>
        </p:nvSpPr>
        <p:spPr>
          <a:xfrm>
            <a:off x="1411706" y="3150836"/>
            <a:ext cx="6096000" cy="338554"/>
          </a:xfrm>
          <a:prstGeom prst="rect">
            <a:avLst/>
          </a:prstGeom>
          <a:noFill/>
        </p:spPr>
        <p:txBody>
          <a:bodyPr wrap="square">
            <a:spAutoFit/>
          </a:bodyPr>
          <a:lstStyle/>
          <a:p>
            <a:pPr algn="ctr"/>
            <a:r>
              <a:rPr lang="en-CA" sz="1400" b="1" dirty="0" err="1">
                <a:solidFill>
                  <a:srgbClr val="000000"/>
                </a:solidFill>
                <a:effectLst/>
                <a:latin typeface="Verdana" panose="020B0604030504040204" pitchFamily="34" charset="0"/>
                <a:ea typeface="Calibri" panose="020F0502020204030204" pitchFamily="34" charset="0"/>
              </a:rPr>
              <a:t>Samhörig</a:t>
            </a:r>
            <a:r>
              <a:rPr lang="en-CA" sz="1600" b="1" dirty="0" err="1">
                <a:solidFill>
                  <a:srgbClr val="000000"/>
                </a:solidFill>
                <a:effectLst/>
                <a:latin typeface="Verdana" panose="020B0604030504040204" pitchFamily="34" charset="0"/>
                <a:ea typeface="Calibri" panose="020F0502020204030204" pitchFamily="34" charset="0"/>
              </a:rPr>
              <a:t>het</a:t>
            </a:r>
            <a:endParaRPr lang="sv-SE" sz="3600" dirty="0">
              <a:effectLst/>
              <a:latin typeface="Calibri" panose="020F0502020204030204" pitchFamily="34" charset="0"/>
              <a:ea typeface="Calibri" panose="020F0502020204030204" pitchFamily="34" charset="0"/>
            </a:endParaRPr>
          </a:p>
        </p:txBody>
      </p:sp>
      <p:sp>
        <p:nvSpPr>
          <p:cNvPr id="11" name="textruta 10">
            <a:extLst>
              <a:ext uri="{FF2B5EF4-FFF2-40B4-BE49-F238E27FC236}">
                <a16:creationId xmlns:a16="http://schemas.microsoft.com/office/drawing/2014/main" id="{5231A955-FF6E-2514-87CC-1E9297A3F03C}"/>
              </a:ext>
            </a:extLst>
          </p:cNvPr>
          <p:cNvSpPr txBox="1"/>
          <p:nvPr/>
        </p:nvSpPr>
        <p:spPr>
          <a:xfrm>
            <a:off x="5967664" y="2158620"/>
            <a:ext cx="2727157" cy="307777"/>
          </a:xfrm>
          <a:prstGeom prst="rect">
            <a:avLst/>
          </a:prstGeom>
          <a:noFill/>
        </p:spPr>
        <p:txBody>
          <a:bodyPr wrap="square">
            <a:spAutoFit/>
          </a:bodyPr>
          <a:lstStyle/>
          <a:p>
            <a:pPr algn="ctr"/>
            <a:r>
              <a:rPr lang="en-CA" sz="1400" b="1" dirty="0" err="1">
                <a:solidFill>
                  <a:srgbClr val="000000"/>
                </a:solidFill>
                <a:effectLst/>
                <a:latin typeface="Verdana" panose="020B0604030504040204" pitchFamily="34" charset="0"/>
                <a:ea typeface="Calibri" panose="020F0502020204030204" pitchFamily="34" charset="0"/>
              </a:rPr>
              <a:t>Självständighet</a:t>
            </a:r>
            <a:endParaRPr lang="sv-SE" sz="18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9C25CF02-EE28-2764-2F62-666F7D7285A1}"/>
              </a:ext>
            </a:extLst>
          </p:cNvPr>
          <p:cNvSpPr>
            <a:spLocks noGrp="1"/>
          </p:cNvSpPr>
          <p:nvPr>
            <p:ph type="sldNum" sz="quarter" idx="12"/>
          </p:nvPr>
        </p:nvSpPr>
        <p:spPr/>
        <p:txBody>
          <a:bodyPr/>
          <a:lstStyle/>
          <a:p>
            <a:fld id="{60C00E34-1A27-439E-8BE1-8D4722162ABD}" type="slidenum">
              <a:rPr lang="sv-SE" smtClean="0"/>
              <a:t>6</a:t>
            </a:fld>
            <a:endParaRPr lang="sv-SE"/>
          </a:p>
        </p:txBody>
      </p:sp>
    </p:spTree>
    <p:extLst>
      <p:ext uri="{BB962C8B-B14F-4D97-AF65-F5344CB8AC3E}">
        <p14:creationId xmlns:p14="http://schemas.microsoft.com/office/powerpoint/2010/main" val="3333683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0A6A8BC-A6E6-481F-DD8E-ABB315F94C7C}"/>
              </a:ext>
            </a:extLst>
          </p:cNvPr>
          <p:cNvSpPr txBox="1"/>
          <p:nvPr/>
        </p:nvSpPr>
        <p:spPr>
          <a:xfrm>
            <a:off x="3151806" y="733000"/>
            <a:ext cx="6096000" cy="707886"/>
          </a:xfrm>
          <a:prstGeom prst="rect">
            <a:avLst/>
          </a:prstGeom>
          <a:noFill/>
        </p:spPr>
        <p:txBody>
          <a:bodyPr wrap="square">
            <a:spAutoFit/>
          </a:bodyPr>
          <a:lstStyle/>
          <a:p>
            <a:pPr algn="ctr"/>
            <a:r>
              <a:rPr lang="sv-SE" sz="1800" b="1" dirty="0">
                <a:effectLst/>
                <a:latin typeface="Verdana" panose="020B0604030504040204" pitchFamily="34" charset="0"/>
                <a:ea typeface="Verdana" panose="020B0604030504040204" pitchFamily="34" charset="0"/>
                <a:cs typeface="Segoe UI" panose="020B0502040204020203" pitchFamily="34" charset="0"/>
              </a:rPr>
              <a:t>Relationen mellan förälder och tonåring:</a:t>
            </a:r>
            <a:endParaRPr lang="sv-SE" sz="2000" b="1" dirty="0">
              <a:effectLst/>
              <a:latin typeface="Verdana" panose="020B0604030504040204" pitchFamily="34" charset="0"/>
              <a:ea typeface="Verdana" panose="020B0604030504040204" pitchFamily="34" charset="0"/>
            </a:endParaRPr>
          </a:p>
          <a:p>
            <a:pPr marL="457200" algn="ctr" fontAlgn="base"/>
            <a:r>
              <a:rPr lang="sv-SE" sz="600" b="1" dirty="0">
                <a:effectLst/>
                <a:latin typeface="Verdana" panose="020B0604030504040204" pitchFamily="34" charset="0"/>
                <a:ea typeface="Verdana" panose="020B0604030504040204" pitchFamily="34" charset="0"/>
              </a:rPr>
              <a:t> </a:t>
            </a:r>
            <a:endParaRPr lang="sv-SE" sz="2000" b="1" dirty="0">
              <a:effectLst/>
              <a:latin typeface="Verdana" panose="020B0604030504040204" pitchFamily="34" charset="0"/>
              <a:ea typeface="Verdana" panose="020B0604030504040204" pitchFamily="34" charset="0"/>
            </a:endParaRPr>
          </a:p>
          <a:p>
            <a:pPr marL="457200" algn="ctr" fontAlgn="base"/>
            <a:r>
              <a:rPr lang="sv-SE" sz="1600" b="1" dirty="0">
                <a:effectLst/>
                <a:latin typeface="Verdana" panose="020B0604030504040204" pitchFamily="34" charset="0"/>
                <a:ea typeface="Verdana" panose="020B0604030504040204" pitchFamily="34" charset="0"/>
                <a:cs typeface="Segoe UI" panose="020B0502040204020203" pitchFamily="34" charset="0"/>
              </a:rPr>
              <a:t>Ett ökat behov av självständighet</a:t>
            </a:r>
            <a:endParaRPr lang="sv-SE" sz="2000" b="1" dirty="0">
              <a:effectLst/>
              <a:latin typeface="Verdana" panose="020B0604030504040204" pitchFamily="34" charset="0"/>
              <a:ea typeface="Verdana" panose="020B0604030504040204" pitchFamily="34" charset="0"/>
            </a:endParaRPr>
          </a:p>
        </p:txBody>
      </p:sp>
      <p:pic>
        <p:nvPicPr>
          <p:cNvPr id="4" name="Picture 43">
            <a:extLst>
              <a:ext uri="{FF2B5EF4-FFF2-40B4-BE49-F238E27FC236}">
                <a16:creationId xmlns:a16="http://schemas.microsoft.com/office/drawing/2014/main" id="{70B255B6-909B-2812-6A70-5E28571F79B8}"/>
              </a:ext>
            </a:extLst>
          </p:cNvPr>
          <p:cNvPicPr>
            <a:picLocks noChangeAspect="1"/>
          </p:cNvPicPr>
          <p:nvPr/>
        </p:nvPicPr>
        <p:blipFill>
          <a:blip r:embed="rId2"/>
          <a:stretch>
            <a:fillRect/>
          </a:stretch>
        </p:blipFill>
        <p:spPr>
          <a:xfrm>
            <a:off x="3521710" y="1840547"/>
            <a:ext cx="5148580" cy="3176905"/>
          </a:xfrm>
          <a:prstGeom prst="rect">
            <a:avLst/>
          </a:prstGeom>
        </p:spPr>
      </p:pic>
      <p:sp>
        <p:nvSpPr>
          <p:cNvPr id="6" name="textruta 5">
            <a:extLst>
              <a:ext uri="{FF2B5EF4-FFF2-40B4-BE49-F238E27FC236}">
                <a16:creationId xmlns:a16="http://schemas.microsoft.com/office/drawing/2014/main" id="{4B97FF87-7B5B-D2DF-7BAD-00B57000ADEB}"/>
              </a:ext>
            </a:extLst>
          </p:cNvPr>
          <p:cNvSpPr txBox="1"/>
          <p:nvPr/>
        </p:nvSpPr>
        <p:spPr>
          <a:xfrm>
            <a:off x="5325978" y="3818020"/>
            <a:ext cx="4876800" cy="369332"/>
          </a:xfrm>
          <a:prstGeom prst="rect">
            <a:avLst/>
          </a:prstGeom>
          <a:noFill/>
        </p:spPr>
        <p:txBody>
          <a:bodyPr wrap="square">
            <a:spAutoFit/>
          </a:bodyPr>
          <a:lstStyle/>
          <a:p>
            <a:pPr algn="ctr"/>
            <a:r>
              <a:rPr lang="en-CA" sz="1800" b="1" dirty="0" err="1">
                <a:solidFill>
                  <a:srgbClr val="000000"/>
                </a:solidFill>
                <a:effectLst/>
                <a:latin typeface="Verdana" panose="020B0604030504040204" pitchFamily="34" charset="0"/>
                <a:ea typeface="Calibri" panose="020F0502020204030204" pitchFamily="34" charset="0"/>
              </a:rPr>
              <a:t>Självständighet</a:t>
            </a:r>
            <a:endParaRPr lang="sv-SE" sz="1800" dirty="0">
              <a:effectLst/>
              <a:latin typeface="Calibri" panose="020F0502020204030204" pitchFamily="34" charset="0"/>
              <a:ea typeface="Calibri" panose="020F0502020204030204" pitchFamily="34" charset="0"/>
            </a:endParaRPr>
          </a:p>
        </p:txBody>
      </p:sp>
      <p:sp>
        <p:nvSpPr>
          <p:cNvPr id="8" name="textruta 7">
            <a:extLst>
              <a:ext uri="{FF2B5EF4-FFF2-40B4-BE49-F238E27FC236}">
                <a16:creationId xmlns:a16="http://schemas.microsoft.com/office/drawing/2014/main" id="{40BB6673-8014-8FD9-241F-387012778A85}"/>
              </a:ext>
            </a:extLst>
          </p:cNvPr>
          <p:cNvSpPr txBox="1"/>
          <p:nvPr/>
        </p:nvSpPr>
        <p:spPr>
          <a:xfrm>
            <a:off x="1443790" y="2639870"/>
            <a:ext cx="6096000" cy="400110"/>
          </a:xfrm>
          <a:prstGeom prst="rect">
            <a:avLst/>
          </a:prstGeom>
          <a:noFill/>
        </p:spPr>
        <p:txBody>
          <a:bodyPr wrap="square">
            <a:spAutoFit/>
          </a:bodyPr>
          <a:lstStyle/>
          <a:p>
            <a:pPr algn="ctr"/>
            <a:r>
              <a:rPr lang="en-CA" sz="1800" b="1" dirty="0" err="1">
                <a:solidFill>
                  <a:srgbClr val="000000"/>
                </a:solidFill>
                <a:effectLst/>
                <a:latin typeface="Verdana" panose="020B0604030504040204" pitchFamily="34" charset="0"/>
                <a:ea typeface="Calibri" panose="020F0502020204030204" pitchFamily="34" charset="0"/>
              </a:rPr>
              <a:t>Samhörig</a:t>
            </a:r>
            <a:r>
              <a:rPr lang="en-CA" sz="2000" b="1" dirty="0" err="1">
                <a:solidFill>
                  <a:srgbClr val="000000"/>
                </a:solidFill>
                <a:effectLst/>
                <a:latin typeface="Verdana" panose="020B0604030504040204" pitchFamily="34" charset="0"/>
                <a:ea typeface="Calibri" panose="020F0502020204030204" pitchFamily="34" charset="0"/>
              </a:rPr>
              <a:t>het</a:t>
            </a:r>
            <a:endParaRPr lang="sv-SE" sz="4400" dirty="0">
              <a:effectLst/>
              <a:latin typeface="Calibri" panose="020F0502020204030204" pitchFamily="34" charset="0"/>
              <a:ea typeface="Calibri" panose="020F0502020204030204" pitchFamily="34" charset="0"/>
            </a:endParaRPr>
          </a:p>
        </p:txBody>
      </p:sp>
      <p:sp>
        <p:nvSpPr>
          <p:cNvPr id="10" name="textruta 9">
            <a:extLst>
              <a:ext uri="{FF2B5EF4-FFF2-40B4-BE49-F238E27FC236}">
                <a16:creationId xmlns:a16="http://schemas.microsoft.com/office/drawing/2014/main" id="{6B73A3A9-E394-2B11-7EA0-6356AB590077}"/>
              </a:ext>
            </a:extLst>
          </p:cNvPr>
          <p:cNvSpPr txBox="1"/>
          <p:nvPr/>
        </p:nvSpPr>
        <p:spPr>
          <a:xfrm>
            <a:off x="3240505" y="5195327"/>
            <a:ext cx="6096000" cy="1200329"/>
          </a:xfrm>
          <a:prstGeom prst="rect">
            <a:avLst/>
          </a:prstGeom>
          <a:noFill/>
        </p:spPr>
        <p:txBody>
          <a:bodyPr wrap="square">
            <a:spAutoFit/>
          </a:bodyPr>
          <a:lstStyle/>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Nya anknytningsrelationer utvecklas till kamrater, kärlekspartners men forskningen visar att föräldrar är de primära anknytningspersoner även under tonårstiden. </a:t>
            </a:r>
            <a:endParaRPr lang="sv-SE" sz="11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DC280C7F-4F8A-7454-EBBC-07BA53260B1C}"/>
              </a:ext>
            </a:extLst>
          </p:cNvPr>
          <p:cNvSpPr>
            <a:spLocks noGrp="1"/>
          </p:cNvSpPr>
          <p:nvPr>
            <p:ph type="sldNum" sz="quarter" idx="12"/>
          </p:nvPr>
        </p:nvSpPr>
        <p:spPr/>
        <p:txBody>
          <a:bodyPr/>
          <a:lstStyle/>
          <a:p>
            <a:fld id="{60C00E34-1A27-439E-8BE1-8D4722162ABD}" type="slidenum">
              <a:rPr lang="sv-SE" smtClean="0"/>
              <a:t>7</a:t>
            </a:fld>
            <a:endParaRPr lang="sv-SE"/>
          </a:p>
        </p:txBody>
      </p:sp>
    </p:spTree>
    <p:extLst>
      <p:ext uri="{BB962C8B-B14F-4D97-AF65-F5344CB8AC3E}">
        <p14:creationId xmlns:p14="http://schemas.microsoft.com/office/powerpoint/2010/main" val="302140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89723BA-EC7D-7F78-1F74-1DA8C8364B76}"/>
              </a:ext>
            </a:extLst>
          </p:cNvPr>
          <p:cNvSpPr txBox="1"/>
          <p:nvPr/>
        </p:nvSpPr>
        <p:spPr>
          <a:xfrm>
            <a:off x="1042736" y="599433"/>
            <a:ext cx="10539663" cy="5262979"/>
          </a:xfrm>
          <a:prstGeom prst="rect">
            <a:avLst/>
          </a:prstGeom>
          <a:noFill/>
        </p:spPr>
        <p:txBody>
          <a:bodyPr wrap="square">
            <a:spAutoFit/>
          </a:bodyPr>
          <a:lstStyle/>
          <a:p>
            <a:pPr fontAlgn="base"/>
            <a:r>
              <a:rPr lang="sv-SE" sz="1200" dirty="0">
                <a:effectLst/>
                <a:latin typeface="Verdana" panose="020B0604030504040204" pitchFamily="34" charset="0"/>
                <a:ea typeface="Times New Roman" panose="02020603050405020304" pitchFamily="18" charset="0"/>
              </a:rPr>
              <a:t> </a:t>
            </a:r>
            <a:endParaRPr lang="sv-SE" dirty="0">
              <a:effectLst/>
              <a:latin typeface="Verdana" panose="020B0604030504040204" pitchFamily="34" charset="0"/>
              <a:ea typeface="Verdana" panose="020B0604030504040204" pitchFamily="34" charset="0"/>
            </a:endParaRPr>
          </a:p>
          <a:p>
            <a:pPr marL="342900" lvl="0" indent="-342900" fontAlgn="base">
              <a:buFont typeface="Symbol" panose="05050102010706020507" pitchFamily="18" charset="2"/>
              <a:buChar char=""/>
            </a:pPr>
            <a:r>
              <a:rPr lang="sv-SE" dirty="0">
                <a:effectLst/>
                <a:latin typeface="Verdana" panose="020B0604030504040204" pitchFamily="34" charset="0"/>
                <a:ea typeface="Verdana" panose="020B0604030504040204" pitchFamily="34" charset="0"/>
              </a:rPr>
              <a:t>För barn i familjehem kan övergången till självständighet vara mycket svår.</a:t>
            </a:r>
          </a:p>
          <a:p>
            <a:pPr fontAlgn="base"/>
            <a:r>
              <a:rPr lang="sv-SE" dirty="0">
                <a:effectLst/>
                <a:latin typeface="Verdana" panose="020B0604030504040204" pitchFamily="34" charset="0"/>
                <a:ea typeface="Verdana" panose="020B0604030504040204" pitchFamily="34" charset="0"/>
              </a:rPr>
              <a:t> </a:t>
            </a:r>
          </a:p>
          <a:p>
            <a:pPr marL="342900" lvl="0" indent="-342900" fontAlgn="base">
              <a:buFont typeface="Symbol" panose="05050102010706020507" pitchFamily="18" charset="2"/>
              <a:buChar char=""/>
            </a:pPr>
            <a:r>
              <a:rPr lang="sv-SE" dirty="0">
                <a:effectLst/>
                <a:latin typeface="Verdana" panose="020B0604030504040204" pitchFamily="34" charset="0"/>
                <a:ea typeface="Verdana" panose="020B0604030504040204" pitchFamily="34" charset="0"/>
              </a:rPr>
              <a:t>Deras anknytningsbagage kan påverka på så vis att de känner ångest vid separationer och/eller har svårt för närhet.</a:t>
            </a:r>
          </a:p>
          <a:p>
            <a:pPr fontAlgn="base"/>
            <a:r>
              <a:rPr lang="sv-SE" dirty="0">
                <a:effectLst/>
                <a:latin typeface="Verdana" panose="020B0604030504040204" pitchFamily="34" charset="0"/>
                <a:ea typeface="Verdana" panose="020B0604030504040204" pitchFamily="34" charset="0"/>
              </a:rPr>
              <a:t> </a:t>
            </a:r>
          </a:p>
          <a:p>
            <a:pPr marL="342900" lvl="0" indent="-342900" fontAlgn="base">
              <a:buFont typeface="Symbol" panose="05050102010706020507" pitchFamily="18" charset="2"/>
              <a:buChar char=""/>
            </a:pPr>
            <a:r>
              <a:rPr lang="sv-SE" dirty="0">
                <a:effectLst/>
                <a:latin typeface="Verdana" panose="020B0604030504040204" pitchFamily="34" charset="0"/>
                <a:ea typeface="Verdana" panose="020B0604030504040204" pitchFamily="34" charset="0"/>
              </a:rPr>
              <a:t>Familjehemsplacerade barn kan brottas med motstridiga känslor gentemot familjehemsföräldrar eller de biologiska föräldrarna.</a:t>
            </a:r>
          </a:p>
          <a:p>
            <a:pPr indent="57150" fontAlgn="base"/>
            <a:r>
              <a:rPr lang="sv-SE" dirty="0">
                <a:effectLst/>
                <a:latin typeface="Verdana" panose="020B0604030504040204" pitchFamily="34" charset="0"/>
                <a:ea typeface="Verdana" panose="020B0604030504040204" pitchFamily="34" charset="0"/>
              </a:rPr>
              <a:t> </a:t>
            </a:r>
          </a:p>
          <a:p>
            <a:pPr algn="ctr"/>
            <a:r>
              <a:rPr lang="sv-SE" b="1" dirty="0">
                <a:effectLst/>
                <a:latin typeface="Verdana" panose="020B0604030504040204" pitchFamily="34" charset="0"/>
                <a:ea typeface="Verdana" panose="020B0604030504040204" pitchFamily="34" charset="0"/>
              </a:rPr>
              <a:t> </a:t>
            </a:r>
            <a:endParaRPr lang="sv-SE" dirty="0">
              <a:effectLst/>
              <a:latin typeface="Verdana" panose="020B0604030504040204" pitchFamily="34" charset="0"/>
              <a:ea typeface="Verdana" panose="020B0604030504040204" pitchFamily="34" charset="0"/>
            </a:endParaRPr>
          </a:p>
          <a:p>
            <a:pPr marL="228600"/>
            <a:r>
              <a:rPr lang="sv-SE" b="1" dirty="0">
                <a:effectLst/>
                <a:latin typeface="Verdana" panose="020B0604030504040204" pitchFamily="34" charset="0"/>
                <a:ea typeface="Verdana" panose="020B0604030504040204" pitchFamily="34" charset="0"/>
              </a:rPr>
              <a:t>Familjehemsföräldrar kan känna oro för att:</a:t>
            </a:r>
            <a:endParaRPr lang="sv-SE" dirty="0">
              <a:effectLst/>
              <a:latin typeface="Verdana" panose="020B0604030504040204" pitchFamily="34" charset="0"/>
              <a:ea typeface="Verdana" panose="020B0604030504040204" pitchFamily="34" charset="0"/>
            </a:endParaRPr>
          </a:p>
          <a:p>
            <a:pPr marL="457200"/>
            <a:r>
              <a:rPr lang="sv-SE" dirty="0">
                <a:effectLst/>
                <a:latin typeface="Verdana" panose="020B0604030504040204" pitchFamily="34" charset="0"/>
                <a:ea typeface="Verdana" panose="020B0604030504040204" pitchFamily="34" charset="0"/>
              </a:rPr>
              <a:t> </a:t>
            </a:r>
          </a:p>
          <a:p>
            <a:pPr marL="342900" lvl="0" indent="-342900">
              <a:buFont typeface="Symbol" panose="05050102010706020507" pitchFamily="18" charset="2"/>
              <a:buChar char=""/>
            </a:pPr>
            <a:r>
              <a:rPr lang="sv-SE" dirty="0">
                <a:effectLst/>
                <a:latin typeface="Verdana" panose="020B0604030504040204" pitchFamily="34" charset="0"/>
                <a:ea typeface="Verdana" panose="020B0604030504040204" pitchFamily="34" charset="0"/>
              </a:rPr>
              <a:t>Det placerade barnet undviker självständighet och har ett “barnsligt” beteende.</a:t>
            </a:r>
          </a:p>
          <a:p>
            <a:pPr marL="914400"/>
            <a:r>
              <a:rPr lang="sv-SE" dirty="0">
                <a:effectLst/>
                <a:latin typeface="Verdana" panose="020B0604030504040204" pitchFamily="34" charset="0"/>
                <a:ea typeface="Verdana" panose="020B0604030504040204" pitchFamily="34" charset="0"/>
              </a:rPr>
              <a:t> </a:t>
            </a:r>
          </a:p>
          <a:p>
            <a:pPr marL="342900" lvl="0" indent="-342900">
              <a:buFont typeface="Symbol" panose="05050102010706020507" pitchFamily="18" charset="2"/>
              <a:buChar char=""/>
            </a:pPr>
            <a:r>
              <a:rPr lang="sv-SE" dirty="0">
                <a:effectLst/>
                <a:latin typeface="Verdana" panose="020B0604030504040204" pitchFamily="34" charset="0"/>
                <a:ea typeface="Verdana" panose="020B0604030504040204" pitchFamily="34" charset="0"/>
              </a:rPr>
              <a:t>Det placerade barnet utsätter sig för farliga situationer, accepterar inte gränser, tar inte emot omsorg och stöd.</a:t>
            </a:r>
          </a:p>
          <a:p>
            <a:pPr marL="457200"/>
            <a:r>
              <a:rPr lang="sv-SE" dirty="0">
                <a:effectLst/>
                <a:latin typeface="Verdana" panose="020B0604030504040204" pitchFamily="34" charset="0"/>
                <a:ea typeface="Verdana" panose="020B0604030504040204" pitchFamily="34" charset="0"/>
              </a:rPr>
              <a:t> </a:t>
            </a:r>
          </a:p>
          <a:p>
            <a:pPr marL="342900" lvl="0" indent="-342900">
              <a:buFont typeface="Symbol" panose="05050102010706020507" pitchFamily="18" charset="2"/>
              <a:buChar char=""/>
            </a:pPr>
            <a:r>
              <a:rPr lang="sv-SE" dirty="0">
                <a:effectLst/>
                <a:latin typeface="Verdana" panose="020B0604030504040204" pitchFamily="34" charset="0"/>
                <a:ea typeface="Verdana" panose="020B0604030504040204" pitchFamily="34" charset="0"/>
              </a:rPr>
              <a:t>Föräldrastrategier som fungerar för de flesta barn fungerar inte alltid för familjehemsplacerade barn.</a:t>
            </a:r>
          </a:p>
        </p:txBody>
      </p:sp>
      <p:sp>
        <p:nvSpPr>
          <p:cNvPr id="2" name="Platshållare för bildnummer 1">
            <a:extLst>
              <a:ext uri="{FF2B5EF4-FFF2-40B4-BE49-F238E27FC236}">
                <a16:creationId xmlns:a16="http://schemas.microsoft.com/office/drawing/2014/main" id="{18C1662A-A94A-4520-CCFA-6168656CFA91}"/>
              </a:ext>
            </a:extLst>
          </p:cNvPr>
          <p:cNvSpPr>
            <a:spLocks noGrp="1"/>
          </p:cNvSpPr>
          <p:nvPr>
            <p:ph type="sldNum" sz="quarter" idx="12"/>
          </p:nvPr>
        </p:nvSpPr>
        <p:spPr/>
        <p:txBody>
          <a:bodyPr/>
          <a:lstStyle/>
          <a:p>
            <a:fld id="{60C00E34-1A27-439E-8BE1-8D4722162ABD}" type="slidenum">
              <a:rPr lang="sv-SE" smtClean="0"/>
              <a:t>8</a:t>
            </a:fld>
            <a:endParaRPr lang="sv-SE"/>
          </a:p>
        </p:txBody>
      </p:sp>
    </p:spTree>
    <p:extLst>
      <p:ext uri="{BB962C8B-B14F-4D97-AF65-F5344CB8AC3E}">
        <p14:creationId xmlns:p14="http://schemas.microsoft.com/office/powerpoint/2010/main" val="4189880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131AFEF-8D3C-404A-F630-970A122C1709}"/>
              </a:ext>
            </a:extLst>
          </p:cNvPr>
          <p:cNvSpPr txBox="1"/>
          <p:nvPr/>
        </p:nvSpPr>
        <p:spPr>
          <a:xfrm>
            <a:off x="753979" y="995956"/>
            <a:ext cx="10379242" cy="2037481"/>
          </a:xfrm>
          <a:prstGeom prst="rect">
            <a:avLst/>
          </a:prstGeom>
          <a:noFill/>
        </p:spPr>
        <p:txBody>
          <a:bodyPr wrap="square">
            <a:spAutoFit/>
          </a:bodyPr>
          <a:lstStyle/>
          <a:p>
            <a:r>
              <a:rPr lang="sv-SE" sz="2000" b="1" dirty="0">
                <a:solidFill>
                  <a:srgbClr val="C00000"/>
                </a:solidFill>
                <a:effectLst/>
                <a:latin typeface="Verdana" panose="020B0604030504040204" pitchFamily="34" charset="0"/>
                <a:ea typeface="Calibri" panose="020F0502020204030204" pitchFamily="34" charset="0"/>
              </a:rPr>
              <a:t>Under följande reflektionsfrågor kan ni tänka på era egna barn som små, barn i allmänhet eller på era familjehemsplacerade barn.</a:t>
            </a:r>
            <a:endParaRPr lang="sv-SE" sz="2000" b="1" dirty="0">
              <a:effectLst/>
              <a:latin typeface="Calibri" panose="020F0502020204030204" pitchFamily="34" charset="0"/>
              <a:ea typeface="Calibri" panose="020F0502020204030204" pitchFamily="34" charset="0"/>
            </a:endParaRPr>
          </a:p>
          <a:p>
            <a:pPr>
              <a:lnSpc>
                <a:spcPct val="107000"/>
              </a:lnSpc>
              <a:spcAft>
                <a:spcPts val="600"/>
              </a:spcAft>
            </a:pPr>
            <a:r>
              <a:rPr lang="sv-SE" sz="2000" dirty="0">
                <a:solidFill>
                  <a:srgbClr val="C00000"/>
                </a:solidFill>
                <a:effectLst/>
                <a:latin typeface="Verdana" panose="020B0604030504040204" pitchFamily="34" charset="0"/>
                <a:ea typeface="Cambria" panose="02040503050406030204" pitchFamily="18" charset="0"/>
                <a:cs typeface="Times New Roman" panose="02020603050405020304" pitchFamily="18" charset="0"/>
              </a:rPr>
              <a:t> </a:t>
            </a:r>
            <a:r>
              <a:rPr lang="sv-SE" sz="1200" dirty="0">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(Ha följande frågor nedskrivna och skriv ner svaren i textrutan.)</a:t>
            </a:r>
            <a:endParaRPr lang="sv-SE" sz="1200" dirty="0">
              <a:effectLst/>
              <a:latin typeface="Verdana" panose="020B0604030504040204" pitchFamily="34" charset="0"/>
              <a:ea typeface="Verdana" panose="020B0604030504040204" pitchFamily="34" charset="0"/>
            </a:endParaRPr>
          </a:p>
          <a:p>
            <a:r>
              <a:rPr lang="sv-SE" sz="20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r>
              <a:rPr lang="sv-SE" sz="2000" dirty="0">
                <a:solidFill>
                  <a:srgbClr val="000000"/>
                </a:solidFill>
                <a:effectLst/>
                <a:latin typeface="Verdana" panose="020B0604030504040204" pitchFamily="34" charset="0"/>
                <a:ea typeface="Calibri" panose="020F0502020204030204" pitchFamily="34" charset="0"/>
              </a:rPr>
              <a:t>Spädbarnstiden </a:t>
            </a:r>
            <a:endParaRPr lang="sv-SE" sz="2000" dirty="0">
              <a:effectLst/>
              <a:latin typeface="Calibri" panose="020F0502020204030204" pitchFamily="34" charset="0"/>
              <a:ea typeface="Calibri" panose="020F0502020204030204" pitchFamily="34" charset="0"/>
            </a:endParaRPr>
          </a:p>
          <a:p>
            <a:pPr>
              <a:spcAft>
                <a:spcPts val="1000"/>
              </a:spcAft>
            </a:pPr>
            <a:r>
              <a:rPr lang="sv-SE" sz="2000" dirty="0">
                <a:solidFill>
                  <a:srgbClr val="000000"/>
                </a:solidFill>
                <a:effectLst/>
                <a:latin typeface="Verdana" panose="020B0604030504040204" pitchFamily="34" charset="0"/>
                <a:ea typeface="Calibri" panose="020F0502020204030204" pitchFamily="34" charset="0"/>
              </a:rPr>
              <a:t>Hur hjälpte du ditt lilla barn att somna?</a:t>
            </a:r>
            <a:endParaRPr lang="sv-SE" sz="2000" dirty="0">
              <a:effectLst/>
              <a:latin typeface="Calibri" panose="020F0502020204030204" pitchFamily="34" charset="0"/>
              <a:ea typeface="Calibri" panose="020F0502020204030204" pitchFamily="34" charset="0"/>
            </a:endParaRPr>
          </a:p>
        </p:txBody>
      </p:sp>
      <p:sp>
        <p:nvSpPr>
          <p:cNvPr id="4" name="Textruta 2">
            <a:extLst>
              <a:ext uri="{FF2B5EF4-FFF2-40B4-BE49-F238E27FC236}">
                <a16:creationId xmlns:a16="http://schemas.microsoft.com/office/drawing/2014/main" id="{283E3532-EB1B-DDDF-3536-5EF2035E0EF2}"/>
              </a:ext>
            </a:extLst>
          </p:cNvPr>
          <p:cNvSpPr txBox="1">
            <a:spLocks noChangeArrowheads="1"/>
          </p:cNvSpPr>
          <p:nvPr/>
        </p:nvSpPr>
        <p:spPr bwMode="auto">
          <a:xfrm>
            <a:off x="753979" y="3148258"/>
            <a:ext cx="8314520" cy="25765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dirty="0">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5" name="image5.png">
            <a:extLst>
              <a:ext uri="{FF2B5EF4-FFF2-40B4-BE49-F238E27FC236}">
                <a16:creationId xmlns:a16="http://schemas.microsoft.com/office/drawing/2014/main" id="{78190202-158C-E5A1-F355-F16777A887ED}"/>
              </a:ext>
            </a:extLst>
          </p:cNvPr>
          <p:cNvPicPr/>
          <p:nvPr/>
        </p:nvPicPr>
        <p:blipFill>
          <a:blip r:embed="rId2">
            <a:alphaModFix amt="67000"/>
          </a:blip>
          <a:srcRect/>
          <a:stretch>
            <a:fillRect/>
          </a:stretch>
        </p:blipFill>
        <p:spPr>
          <a:xfrm>
            <a:off x="10024711" y="4651966"/>
            <a:ext cx="1493520" cy="1898650"/>
          </a:xfrm>
          <a:prstGeom prst="rect">
            <a:avLst/>
          </a:prstGeom>
          <a:ln/>
        </p:spPr>
      </p:pic>
      <p:sp>
        <p:nvSpPr>
          <p:cNvPr id="2" name="Platshållare för bildnummer 1">
            <a:extLst>
              <a:ext uri="{FF2B5EF4-FFF2-40B4-BE49-F238E27FC236}">
                <a16:creationId xmlns:a16="http://schemas.microsoft.com/office/drawing/2014/main" id="{DCB01092-9DB7-52F6-C45A-4E8DC7B5B834}"/>
              </a:ext>
            </a:extLst>
          </p:cNvPr>
          <p:cNvSpPr>
            <a:spLocks noGrp="1"/>
          </p:cNvSpPr>
          <p:nvPr>
            <p:ph type="sldNum" sz="quarter" idx="12"/>
          </p:nvPr>
        </p:nvSpPr>
        <p:spPr/>
        <p:txBody>
          <a:bodyPr/>
          <a:lstStyle/>
          <a:p>
            <a:fld id="{60C00E34-1A27-439E-8BE1-8D4722162ABD}" type="slidenum">
              <a:rPr lang="sv-SE" smtClean="0"/>
              <a:t>9</a:t>
            </a:fld>
            <a:endParaRPr lang="sv-SE"/>
          </a:p>
        </p:txBody>
      </p:sp>
    </p:spTree>
    <p:extLst>
      <p:ext uri="{BB962C8B-B14F-4D97-AF65-F5344CB8AC3E}">
        <p14:creationId xmlns:p14="http://schemas.microsoft.com/office/powerpoint/2010/main" val="398397726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5FDD3A-11CF-44A6-826A-8A4DEA27B5D5}">
  <ds:schemaRefs>
    <ds:schemaRef ds:uri="http://schemas.microsoft.com/sharepoint/v3/contenttype/forms"/>
  </ds:schemaRefs>
</ds:datastoreItem>
</file>

<file path=customXml/itemProps2.xml><?xml version="1.0" encoding="utf-8"?>
<ds:datastoreItem xmlns:ds="http://schemas.openxmlformats.org/officeDocument/2006/customXml" ds:itemID="{E2114AA4-622D-46D0-BA66-3CE7264B889A}">
  <ds:schemaRefs>
    <ds:schemaRef ds:uri="http://schemas.openxmlformats.org/package/2006/metadata/core-properties"/>
    <ds:schemaRef ds:uri="http://purl.org/dc/dcmitype/"/>
    <ds:schemaRef ds:uri="http://purl.org/dc/terms/"/>
    <ds:schemaRef ds:uri="http://schemas.microsoft.com/office/2006/documentManagement/types"/>
    <ds:schemaRef ds:uri="http://purl.org/dc/elements/1.1/"/>
    <ds:schemaRef ds:uri="http://www.w3.org/XML/1998/namespace"/>
    <ds:schemaRef ds:uri="07035580-5d00-4265-8ede-bd1db75be0a0"/>
    <ds:schemaRef ds:uri="http://schemas.microsoft.com/office/infopath/2007/PartnerControls"/>
    <ds:schemaRef ds:uri="bcc7ee36-52d7-4bbb-bf62-b759ca3b5e1b"/>
    <ds:schemaRef ds:uri="http://schemas.microsoft.com/office/2006/metadata/properties"/>
  </ds:schemaRefs>
</ds:datastoreItem>
</file>

<file path=customXml/itemProps3.xml><?xml version="1.0" encoding="utf-8"?>
<ds:datastoreItem xmlns:ds="http://schemas.openxmlformats.org/officeDocument/2006/customXml" ds:itemID="{92F8F0C1-5FC4-4A86-97C5-9070CE07AB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7ee36-52d7-4bbb-bf62-b759ca3b5e1b"/>
    <ds:schemaRef ds:uri="07035580-5d00-4265-8ede-bd1db75be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68</TotalTime>
  <Words>1296</Words>
  <Application>Microsoft Office PowerPoint</Application>
  <PresentationFormat>Widescreen</PresentationFormat>
  <Paragraphs>264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Skutin</dc:creator>
  <cp:lastModifiedBy>Lisa Skutin</cp:lastModifiedBy>
  <cp:revision>3</cp:revision>
  <dcterms:created xsi:type="dcterms:W3CDTF">2023-12-19T12:41:25Z</dcterms:created>
  <dcterms:modified xsi:type="dcterms:W3CDTF">2023-12-21T10:49:15Z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