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72" r:id="rId6"/>
    <p:sldId id="273" r:id="rId7"/>
    <p:sldId id="274" r:id="rId8"/>
    <p:sldId id="257" r:id="rId9"/>
    <p:sldId id="258" r:id="rId10"/>
    <p:sldId id="259" r:id="rId11"/>
    <p:sldId id="291" r:id="rId12"/>
    <p:sldId id="292" r:id="rId13"/>
    <p:sldId id="295" r:id="rId14"/>
    <p:sldId id="302" r:id="rId15"/>
    <p:sldId id="260" r:id="rId16"/>
    <p:sldId id="261" r:id="rId17"/>
    <p:sldId id="262" r:id="rId18"/>
    <p:sldId id="263" r:id="rId19"/>
    <p:sldId id="308" r:id="rId20"/>
    <p:sldId id="264" r:id="rId21"/>
    <p:sldId id="265" r:id="rId22"/>
    <p:sldId id="266" r:id="rId23"/>
    <p:sldId id="267" r:id="rId24"/>
    <p:sldId id="309"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754E3-F760-41B6-B171-A5D7AF5402A8}" v="43" dt="2023-12-21T08:02:39.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066470AD-A0D2-4C57-B6E1-F9AD92C449FA}"/>
    <pc:docChg chg="delSld modSld">
      <pc:chgData name="Lisa Skutin" userId="e4239b0f-56d2-4be1-8616-e7789551b35a" providerId="ADAL" clId="{066470AD-A0D2-4C57-B6E1-F9AD92C449FA}" dt="2023-12-19T15:21:01.801" v="40" actId="403"/>
      <pc:docMkLst>
        <pc:docMk/>
      </pc:docMkLst>
      <pc:sldChg chg="modSp mod">
        <pc:chgData name="Lisa Skutin" userId="e4239b0f-56d2-4be1-8616-e7789551b35a" providerId="ADAL" clId="{066470AD-A0D2-4C57-B6E1-F9AD92C449FA}" dt="2023-12-19T15:18:06.226" v="11" actId="14100"/>
        <pc:sldMkLst>
          <pc:docMk/>
          <pc:sldMk cId="1348186403" sldId="259"/>
        </pc:sldMkLst>
        <pc:spChg chg="mod">
          <ac:chgData name="Lisa Skutin" userId="e4239b0f-56d2-4be1-8616-e7789551b35a" providerId="ADAL" clId="{066470AD-A0D2-4C57-B6E1-F9AD92C449FA}" dt="2023-12-19T15:18:06.226" v="11" actId="14100"/>
          <ac:spMkLst>
            <pc:docMk/>
            <pc:sldMk cId="1348186403" sldId="259"/>
            <ac:spMk id="3" creationId="{70FD780F-96FC-2DE1-DAE7-3CFC992DC632}"/>
          </ac:spMkLst>
        </pc:spChg>
      </pc:sldChg>
      <pc:sldChg chg="modSp mod">
        <pc:chgData name="Lisa Skutin" userId="e4239b0f-56d2-4be1-8616-e7789551b35a" providerId="ADAL" clId="{066470AD-A0D2-4C57-B6E1-F9AD92C449FA}" dt="2023-12-19T15:19:42.874" v="24" actId="14100"/>
        <pc:sldMkLst>
          <pc:docMk/>
          <pc:sldMk cId="3980735471" sldId="261"/>
        </pc:sldMkLst>
        <pc:spChg chg="mod">
          <ac:chgData name="Lisa Skutin" userId="e4239b0f-56d2-4be1-8616-e7789551b35a" providerId="ADAL" clId="{066470AD-A0D2-4C57-B6E1-F9AD92C449FA}" dt="2023-12-19T15:19:42.874" v="24" actId="14100"/>
          <ac:spMkLst>
            <pc:docMk/>
            <pc:sldMk cId="3980735471" sldId="261"/>
            <ac:spMk id="3" creationId="{7D79762E-7E05-815B-39BA-A64F81088EFB}"/>
          </ac:spMkLst>
        </pc:spChg>
      </pc:sldChg>
      <pc:sldChg chg="modSp mod">
        <pc:chgData name="Lisa Skutin" userId="e4239b0f-56d2-4be1-8616-e7789551b35a" providerId="ADAL" clId="{066470AD-A0D2-4C57-B6E1-F9AD92C449FA}" dt="2023-12-19T15:19:50.100" v="25" actId="14100"/>
        <pc:sldMkLst>
          <pc:docMk/>
          <pc:sldMk cId="868119532" sldId="262"/>
        </pc:sldMkLst>
        <pc:spChg chg="mod">
          <ac:chgData name="Lisa Skutin" userId="e4239b0f-56d2-4be1-8616-e7789551b35a" providerId="ADAL" clId="{066470AD-A0D2-4C57-B6E1-F9AD92C449FA}" dt="2023-12-19T15:19:50.100" v="25" actId="14100"/>
          <ac:spMkLst>
            <pc:docMk/>
            <pc:sldMk cId="868119532" sldId="262"/>
            <ac:spMk id="4" creationId="{04D2E128-0DCD-E1ED-2C03-B27175F545CD}"/>
          </ac:spMkLst>
        </pc:spChg>
      </pc:sldChg>
      <pc:sldChg chg="modSp mod">
        <pc:chgData name="Lisa Skutin" userId="e4239b0f-56d2-4be1-8616-e7789551b35a" providerId="ADAL" clId="{066470AD-A0D2-4C57-B6E1-F9AD92C449FA}" dt="2023-12-19T15:20:34.469" v="37" actId="5793"/>
        <pc:sldMkLst>
          <pc:docMk/>
          <pc:sldMk cId="1196714786" sldId="265"/>
        </pc:sldMkLst>
        <pc:spChg chg="mod">
          <ac:chgData name="Lisa Skutin" userId="e4239b0f-56d2-4be1-8616-e7789551b35a" providerId="ADAL" clId="{066470AD-A0D2-4C57-B6E1-F9AD92C449FA}" dt="2023-12-19T15:20:34.469" v="37" actId="5793"/>
          <ac:spMkLst>
            <pc:docMk/>
            <pc:sldMk cId="1196714786" sldId="265"/>
            <ac:spMk id="3" creationId="{70C63C60-679B-8811-4DB4-1781FE7643F0}"/>
          </ac:spMkLst>
        </pc:spChg>
      </pc:sldChg>
      <pc:sldChg chg="modSp mod">
        <pc:chgData name="Lisa Skutin" userId="e4239b0f-56d2-4be1-8616-e7789551b35a" providerId="ADAL" clId="{066470AD-A0D2-4C57-B6E1-F9AD92C449FA}" dt="2023-12-19T15:20:42.477" v="38" actId="14100"/>
        <pc:sldMkLst>
          <pc:docMk/>
          <pc:sldMk cId="2147045695" sldId="266"/>
        </pc:sldMkLst>
        <pc:spChg chg="mod">
          <ac:chgData name="Lisa Skutin" userId="e4239b0f-56d2-4be1-8616-e7789551b35a" providerId="ADAL" clId="{066470AD-A0D2-4C57-B6E1-F9AD92C449FA}" dt="2023-12-19T15:20:42.477" v="38" actId="14100"/>
          <ac:spMkLst>
            <pc:docMk/>
            <pc:sldMk cId="2147045695" sldId="266"/>
            <ac:spMk id="3" creationId="{A1C78F55-3C72-F1B3-25B1-4ECF677D374B}"/>
          </ac:spMkLst>
        </pc:spChg>
      </pc:sldChg>
      <pc:sldChg chg="modSp mod">
        <pc:chgData name="Lisa Skutin" userId="e4239b0f-56d2-4be1-8616-e7789551b35a" providerId="ADAL" clId="{066470AD-A0D2-4C57-B6E1-F9AD92C449FA}" dt="2023-12-19T15:21:01.801" v="40" actId="403"/>
        <pc:sldMkLst>
          <pc:docMk/>
          <pc:sldMk cId="3608236811" sldId="267"/>
        </pc:sldMkLst>
        <pc:spChg chg="mod">
          <ac:chgData name="Lisa Skutin" userId="e4239b0f-56d2-4be1-8616-e7789551b35a" providerId="ADAL" clId="{066470AD-A0D2-4C57-B6E1-F9AD92C449FA}" dt="2023-12-19T15:21:01.801" v="40" actId="403"/>
          <ac:spMkLst>
            <pc:docMk/>
            <pc:sldMk cId="3608236811" sldId="267"/>
            <ac:spMk id="3" creationId="{8AE20DB0-7380-029A-752B-F4E60CFFDAC7}"/>
          </ac:spMkLst>
        </pc:spChg>
      </pc:sldChg>
      <pc:sldChg chg="modSp mod">
        <pc:chgData name="Lisa Skutin" userId="e4239b0f-56d2-4be1-8616-e7789551b35a" providerId="ADAL" clId="{066470AD-A0D2-4C57-B6E1-F9AD92C449FA}" dt="2023-12-19T15:18:33.944" v="15" actId="1076"/>
        <pc:sldMkLst>
          <pc:docMk/>
          <pc:sldMk cId="2015241543" sldId="292"/>
        </pc:sldMkLst>
        <pc:spChg chg="mod">
          <ac:chgData name="Lisa Skutin" userId="e4239b0f-56d2-4be1-8616-e7789551b35a" providerId="ADAL" clId="{066470AD-A0D2-4C57-B6E1-F9AD92C449FA}" dt="2023-12-19T15:18:33.944" v="15" actId="1076"/>
          <ac:spMkLst>
            <pc:docMk/>
            <pc:sldMk cId="2015241543" sldId="292"/>
            <ac:spMk id="2" creationId="{0E8015F3-B151-1981-F436-C48AFCDF71C4}"/>
          </ac:spMkLst>
        </pc:spChg>
        <pc:spChg chg="mod">
          <ac:chgData name="Lisa Skutin" userId="e4239b0f-56d2-4be1-8616-e7789551b35a" providerId="ADAL" clId="{066470AD-A0D2-4C57-B6E1-F9AD92C449FA}" dt="2023-12-19T15:18:21.030" v="12" actId="14100"/>
          <ac:spMkLst>
            <pc:docMk/>
            <pc:sldMk cId="2015241543" sldId="292"/>
            <ac:spMk id="6" creationId="{683F6793-CA0E-D19D-B8C6-A92BBD4E4FF5}"/>
          </ac:spMkLst>
        </pc:spChg>
        <pc:spChg chg="mod">
          <ac:chgData name="Lisa Skutin" userId="e4239b0f-56d2-4be1-8616-e7789551b35a" providerId="ADAL" clId="{066470AD-A0D2-4C57-B6E1-F9AD92C449FA}" dt="2023-12-19T15:18:27.533" v="14" actId="1076"/>
          <ac:spMkLst>
            <pc:docMk/>
            <pc:sldMk cId="2015241543" sldId="292"/>
            <ac:spMk id="7" creationId="{8B1FA3A0-992A-5CF0-90EC-0A124C62C3C4}"/>
          </ac:spMkLst>
        </pc:spChg>
      </pc:sldChg>
      <pc:sldChg chg="modSp mod">
        <pc:chgData name="Lisa Skutin" userId="e4239b0f-56d2-4be1-8616-e7789551b35a" providerId="ADAL" clId="{066470AD-A0D2-4C57-B6E1-F9AD92C449FA}" dt="2023-12-19T15:19:15.996" v="22" actId="1076"/>
        <pc:sldMkLst>
          <pc:docMk/>
          <pc:sldMk cId="886987231" sldId="295"/>
        </pc:sldMkLst>
        <pc:spChg chg="mod">
          <ac:chgData name="Lisa Skutin" userId="e4239b0f-56d2-4be1-8616-e7789551b35a" providerId="ADAL" clId="{066470AD-A0D2-4C57-B6E1-F9AD92C449FA}" dt="2023-12-19T15:19:04.889" v="18" actId="1076"/>
          <ac:spMkLst>
            <pc:docMk/>
            <pc:sldMk cId="886987231" sldId="295"/>
            <ac:spMk id="5" creationId="{ADFF3898-9CF1-BC24-9962-01758877CE04}"/>
          </ac:spMkLst>
        </pc:spChg>
        <pc:spChg chg="mod">
          <ac:chgData name="Lisa Skutin" userId="e4239b0f-56d2-4be1-8616-e7789551b35a" providerId="ADAL" clId="{066470AD-A0D2-4C57-B6E1-F9AD92C449FA}" dt="2023-12-19T15:19:09.699" v="20" actId="1076"/>
          <ac:spMkLst>
            <pc:docMk/>
            <pc:sldMk cId="886987231" sldId="295"/>
            <ac:spMk id="8" creationId="{EDE51BB5-DBA5-07A5-0EBD-BB1399ACEFC9}"/>
          </ac:spMkLst>
        </pc:spChg>
        <pc:spChg chg="mod">
          <ac:chgData name="Lisa Skutin" userId="e4239b0f-56d2-4be1-8616-e7789551b35a" providerId="ADAL" clId="{066470AD-A0D2-4C57-B6E1-F9AD92C449FA}" dt="2023-12-19T15:19:15.996" v="22" actId="1076"/>
          <ac:spMkLst>
            <pc:docMk/>
            <pc:sldMk cId="886987231" sldId="295"/>
            <ac:spMk id="13" creationId="{F5F55681-E2EE-16D2-3613-98D219902F68}"/>
          </ac:spMkLst>
        </pc:spChg>
        <pc:spChg chg="mod">
          <ac:chgData name="Lisa Skutin" userId="e4239b0f-56d2-4be1-8616-e7789551b35a" providerId="ADAL" clId="{066470AD-A0D2-4C57-B6E1-F9AD92C449FA}" dt="2023-12-19T15:19:12.042" v="21" actId="1076"/>
          <ac:spMkLst>
            <pc:docMk/>
            <pc:sldMk cId="886987231" sldId="295"/>
            <ac:spMk id="14" creationId="{A75880FF-AD82-EAAF-117F-E349EC6ED72D}"/>
          </ac:spMkLst>
        </pc:spChg>
        <pc:spChg chg="mod">
          <ac:chgData name="Lisa Skutin" userId="e4239b0f-56d2-4be1-8616-e7789551b35a" providerId="ADAL" clId="{066470AD-A0D2-4C57-B6E1-F9AD92C449FA}" dt="2023-12-19T15:19:06.415" v="19" actId="1076"/>
          <ac:spMkLst>
            <pc:docMk/>
            <pc:sldMk cId="886987231" sldId="295"/>
            <ac:spMk id="15" creationId="{6DFC84A5-3988-F1BA-787F-7EB31299402F}"/>
          </ac:spMkLst>
        </pc:spChg>
      </pc:sldChg>
      <pc:sldChg chg="del">
        <pc:chgData name="Lisa Skutin" userId="e4239b0f-56d2-4be1-8616-e7789551b35a" providerId="ADAL" clId="{066470AD-A0D2-4C57-B6E1-F9AD92C449FA}" dt="2023-12-19T15:17:09.897" v="0" actId="47"/>
        <pc:sldMkLst>
          <pc:docMk/>
          <pc:sldMk cId="1611316271" sldId="310"/>
        </pc:sldMkLst>
      </pc:sldChg>
      <pc:sldChg chg="del">
        <pc:chgData name="Lisa Skutin" userId="e4239b0f-56d2-4be1-8616-e7789551b35a" providerId="ADAL" clId="{066470AD-A0D2-4C57-B6E1-F9AD92C449FA}" dt="2023-12-19T15:17:10.723" v="1" actId="47"/>
        <pc:sldMkLst>
          <pc:docMk/>
          <pc:sldMk cId="2846320125" sldId="311"/>
        </pc:sldMkLst>
      </pc:sldChg>
    </pc:docChg>
  </pc:docChgLst>
  <pc:docChgLst>
    <pc:chgData name="Lisa Skutin" userId="e4239b0f-56d2-4be1-8616-e7789551b35a" providerId="ADAL" clId="{E62754E3-F760-41B6-B171-A5D7AF5402A8}"/>
    <pc:docChg chg="undo custSel modSld">
      <pc:chgData name="Lisa Skutin" userId="e4239b0f-56d2-4be1-8616-e7789551b35a" providerId="ADAL" clId="{E62754E3-F760-41B6-B171-A5D7AF5402A8}" dt="2023-12-21T08:02:39.622" v="33" actId="5793"/>
      <pc:docMkLst>
        <pc:docMk/>
      </pc:docMkLst>
      <pc:sldChg chg="modSp mod">
        <pc:chgData name="Lisa Skutin" userId="e4239b0f-56d2-4be1-8616-e7789551b35a" providerId="ADAL" clId="{E62754E3-F760-41B6-B171-A5D7AF5402A8}" dt="2023-12-21T08:00:17.286" v="6" actId="1076"/>
        <pc:sldMkLst>
          <pc:docMk/>
          <pc:sldMk cId="614263459" sldId="256"/>
        </pc:sldMkLst>
        <pc:spChg chg="mod">
          <ac:chgData name="Lisa Skutin" userId="e4239b0f-56d2-4be1-8616-e7789551b35a" providerId="ADAL" clId="{E62754E3-F760-41B6-B171-A5D7AF5402A8}" dt="2023-12-21T08:00:16.002" v="5" actId="20577"/>
          <ac:spMkLst>
            <pc:docMk/>
            <pc:sldMk cId="614263459" sldId="256"/>
            <ac:spMk id="5" creationId="{B70AE4CF-C879-859D-DC7F-713E390D150A}"/>
          </ac:spMkLst>
        </pc:spChg>
        <pc:spChg chg="mod">
          <ac:chgData name="Lisa Skutin" userId="e4239b0f-56d2-4be1-8616-e7789551b35a" providerId="ADAL" clId="{E62754E3-F760-41B6-B171-A5D7AF5402A8}" dt="2023-12-21T08:00:17.286" v="6" actId="1076"/>
          <ac:spMkLst>
            <pc:docMk/>
            <pc:sldMk cId="614263459" sldId="256"/>
            <ac:spMk id="8" creationId="{DB4D5976-299C-7B43-0FC7-4292EA2F1AF4}"/>
          </ac:spMkLst>
        </pc:spChg>
        <pc:picChg chg="mod">
          <ac:chgData name="Lisa Skutin" userId="e4239b0f-56d2-4be1-8616-e7789551b35a" providerId="ADAL" clId="{E62754E3-F760-41B6-B171-A5D7AF5402A8}" dt="2023-12-21T08:00:07.062" v="3" actId="1076"/>
          <ac:picMkLst>
            <pc:docMk/>
            <pc:sldMk cId="614263459" sldId="256"/>
            <ac:picMk id="6" creationId="{5EE937C3-BF6A-9A8D-6460-F555348758A3}"/>
          </ac:picMkLst>
        </pc:picChg>
      </pc:sldChg>
      <pc:sldChg chg="modSp mod">
        <pc:chgData name="Lisa Skutin" userId="e4239b0f-56d2-4be1-8616-e7789551b35a" providerId="ADAL" clId="{E62754E3-F760-41B6-B171-A5D7AF5402A8}" dt="2023-12-21T08:00:57.318" v="8" actId="2711"/>
        <pc:sldMkLst>
          <pc:docMk/>
          <pc:sldMk cId="1348186403" sldId="259"/>
        </pc:sldMkLst>
        <pc:spChg chg="mod">
          <ac:chgData name="Lisa Skutin" userId="e4239b0f-56d2-4be1-8616-e7789551b35a" providerId="ADAL" clId="{E62754E3-F760-41B6-B171-A5D7AF5402A8}" dt="2023-12-21T08:00:57.318" v="8" actId="2711"/>
          <ac:spMkLst>
            <pc:docMk/>
            <pc:sldMk cId="1348186403" sldId="259"/>
            <ac:spMk id="3" creationId="{70FD780F-96FC-2DE1-DAE7-3CFC992DC632}"/>
          </ac:spMkLst>
        </pc:spChg>
      </pc:sldChg>
      <pc:sldChg chg="modSp mod">
        <pc:chgData name="Lisa Skutin" userId="e4239b0f-56d2-4be1-8616-e7789551b35a" providerId="ADAL" clId="{E62754E3-F760-41B6-B171-A5D7AF5402A8}" dt="2023-12-21T08:01:49.600" v="16" actId="14100"/>
        <pc:sldMkLst>
          <pc:docMk/>
          <pc:sldMk cId="868119532" sldId="262"/>
        </pc:sldMkLst>
        <pc:spChg chg="mod">
          <ac:chgData name="Lisa Skutin" userId="e4239b0f-56d2-4be1-8616-e7789551b35a" providerId="ADAL" clId="{E62754E3-F760-41B6-B171-A5D7AF5402A8}" dt="2023-12-21T08:01:49.600" v="16" actId="14100"/>
          <ac:spMkLst>
            <pc:docMk/>
            <pc:sldMk cId="868119532" sldId="262"/>
            <ac:spMk id="4" creationId="{04D2E128-0DCD-E1ED-2C03-B27175F545CD}"/>
          </ac:spMkLst>
        </pc:spChg>
      </pc:sldChg>
      <pc:sldChg chg="modSp mod">
        <pc:chgData name="Lisa Skutin" userId="e4239b0f-56d2-4be1-8616-e7789551b35a" providerId="ADAL" clId="{E62754E3-F760-41B6-B171-A5D7AF5402A8}" dt="2023-12-21T08:02:11.022" v="23" actId="20577"/>
        <pc:sldMkLst>
          <pc:docMk/>
          <pc:sldMk cId="1196714786" sldId="265"/>
        </pc:sldMkLst>
        <pc:spChg chg="mod">
          <ac:chgData name="Lisa Skutin" userId="e4239b0f-56d2-4be1-8616-e7789551b35a" providerId="ADAL" clId="{E62754E3-F760-41B6-B171-A5D7AF5402A8}" dt="2023-12-21T08:02:11.022" v="23" actId="20577"/>
          <ac:spMkLst>
            <pc:docMk/>
            <pc:sldMk cId="1196714786" sldId="265"/>
            <ac:spMk id="3" creationId="{70C63C60-679B-8811-4DB4-1781FE7643F0}"/>
          </ac:spMkLst>
        </pc:spChg>
      </pc:sldChg>
      <pc:sldChg chg="modSp mod">
        <pc:chgData name="Lisa Skutin" userId="e4239b0f-56d2-4be1-8616-e7789551b35a" providerId="ADAL" clId="{E62754E3-F760-41B6-B171-A5D7AF5402A8}" dt="2023-12-21T08:02:21.908" v="30" actId="20577"/>
        <pc:sldMkLst>
          <pc:docMk/>
          <pc:sldMk cId="2147045695" sldId="266"/>
        </pc:sldMkLst>
        <pc:spChg chg="mod">
          <ac:chgData name="Lisa Skutin" userId="e4239b0f-56d2-4be1-8616-e7789551b35a" providerId="ADAL" clId="{E62754E3-F760-41B6-B171-A5D7AF5402A8}" dt="2023-12-21T08:02:21.908" v="30" actId="20577"/>
          <ac:spMkLst>
            <pc:docMk/>
            <pc:sldMk cId="2147045695" sldId="266"/>
            <ac:spMk id="3" creationId="{A1C78F55-3C72-F1B3-25B1-4ECF677D374B}"/>
          </ac:spMkLst>
        </pc:spChg>
      </pc:sldChg>
      <pc:sldChg chg="modSp mod">
        <pc:chgData name="Lisa Skutin" userId="e4239b0f-56d2-4be1-8616-e7789551b35a" providerId="ADAL" clId="{E62754E3-F760-41B6-B171-A5D7AF5402A8}" dt="2023-12-21T08:02:39.622" v="33" actId="5793"/>
        <pc:sldMkLst>
          <pc:docMk/>
          <pc:sldMk cId="3608236811" sldId="267"/>
        </pc:sldMkLst>
        <pc:spChg chg="mod">
          <ac:chgData name="Lisa Skutin" userId="e4239b0f-56d2-4be1-8616-e7789551b35a" providerId="ADAL" clId="{E62754E3-F760-41B6-B171-A5D7AF5402A8}" dt="2023-12-21T08:02:39.622" v="33" actId="5793"/>
          <ac:spMkLst>
            <pc:docMk/>
            <pc:sldMk cId="3608236811" sldId="267"/>
            <ac:spMk id="3" creationId="{8AE20DB0-7380-029A-752B-F4E60CFFDAC7}"/>
          </ac:spMkLst>
        </pc:spChg>
      </pc:sldChg>
      <pc:sldChg chg="modSp mod">
        <pc:chgData name="Lisa Skutin" userId="e4239b0f-56d2-4be1-8616-e7789551b35a" providerId="ADAL" clId="{E62754E3-F760-41B6-B171-A5D7AF5402A8}" dt="2023-12-21T08:00:33.890" v="7" actId="2711"/>
        <pc:sldMkLst>
          <pc:docMk/>
          <pc:sldMk cId="3912280063" sldId="272"/>
        </pc:sldMkLst>
        <pc:spChg chg="mod">
          <ac:chgData name="Lisa Skutin" userId="e4239b0f-56d2-4be1-8616-e7789551b35a" providerId="ADAL" clId="{E62754E3-F760-41B6-B171-A5D7AF5402A8}" dt="2023-12-21T08:00:33.890" v="7" actId="2711"/>
          <ac:spMkLst>
            <pc:docMk/>
            <pc:sldMk cId="3912280063" sldId="272"/>
            <ac:spMk id="3" creationId="{F3981271-8F15-6B38-1134-BB7DFB67E3F7}"/>
          </ac:spMkLst>
        </pc:spChg>
      </pc:sldChg>
      <pc:sldChg chg="modSp mod">
        <pc:chgData name="Lisa Skutin" userId="e4239b0f-56d2-4be1-8616-e7789551b35a" providerId="ADAL" clId="{E62754E3-F760-41B6-B171-A5D7AF5402A8}" dt="2023-12-21T08:01:31.176" v="15" actId="14100"/>
        <pc:sldMkLst>
          <pc:docMk/>
          <pc:sldMk cId="2015241543" sldId="292"/>
        </pc:sldMkLst>
        <pc:spChg chg="mod">
          <ac:chgData name="Lisa Skutin" userId="e4239b0f-56d2-4be1-8616-e7789551b35a" providerId="ADAL" clId="{E62754E3-F760-41B6-B171-A5D7AF5402A8}" dt="2023-12-21T08:01:17.162" v="12" actId="6549"/>
          <ac:spMkLst>
            <pc:docMk/>
            <pc:sldMk cId="2015241543" sldId="292"/>
            <ac:spMk id="3" creationId="{C010E80C-08CA-92CE-2036-0BA6F6D34402}"/>
          </ac:spMkLst>
        </pc:spChg>
        <pc:spChg chg="mod">
          <ac:chgData name="Lisa Skutin" userId="e4239b0f-56d2-4be1-8616-e7789551b35a" providerId="ADAL" clId="{E62754E3-F760-41B6-B171-A5D7AF5402A8}" dt="2023-12-21T08:01:16.744" v="11" actId="1076"/>
          <ac:spMkLst>
            <pc:docMk/>
            <pc:sldMk cId="2015241543" sldId="292"/>
            <ac:spMk id="5" creationId="{3F153FF3-A8D5-05B2-D999-06CF1F189888}"/>
          </ac:spMkLst>
        </pc:spChg>
        <pc:spChg chg="mod">
          <ac:chgData name="Lisa Skutin" userId="e4239b0f-56d2-4be1-8616-e7789551b35a" providerId="ADAL" clId="{E62754E3-F760-41B6-B171-A5D7AF5402A8}" dt="2023-12-21T08:01:24.035" v="13" actId="14100"/>
          <ac:spMkLst>
            <pc:docMk/>
            <pc:sldMk cId="2015241543" sldId="292"/>
            <ac:spMk id="6" creationId="{683F6793-CA0E-D19D-B8C6-A92BBD4E4FF5}"/>
          </ac:spMkLst>
        </pc:spChg>
        <pc:spChg chg="mod">
          <ac:chgData name="Lisa Skutin" userId="e4239b0f-56d2-4be1-8616-e7789551b35a" providerId="ADAL" clId="{E62754E3-F760-41B6-B171-A5D7AF5402A8}" dt="2023-12-21T08:01:31.176" v="15" actId="14100"/>
          <ac:spMkLst>
            <pc:docMk/>
            <pc:sldMk cId="2015241543" sldId="292"/>
            <ac:spMk id="7" creationId="{8B1FA3A0-992A-5CF0-90EC-0A124C62C3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D2B541-8634-4236-A8BE-4436B48418EB}"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E55E2-510D-4977-9FFF-B7F30B950F79}" type="slidenum">
              <a:rPr lang="sv-SE" smtClean="0"/>
              <a:t>‹#›</a:t>
            </a:fld>
            <a:endParaRPr lang="sv-SE"/>
          </a:p>
        </p:txBody>
      </p:sp>
    </p:spTree>
    <p:extLst>
      <p:ext uri="{BB962C8B-B14F-4D97-AF65-F5344CB8AC3E}">
        <p14:creationId xmlns:p14="http://schemas.microsoft.com/office/powerpoint/2010/main" val="4192613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B9A234-EB6A-58A7-F213-1499856558D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C3FE9AE-E70F-2A93-2E31-35AFD55C76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2546A82-D294-5D27-3B00-746D93E1A500}"/>
              </a:ext>
            </a:extLst>
          </p:cNvPr>
          <p:cNvSpPr>
            <a:spLocks noGrp="1"/>
          </p:cNvSpPr>
          <p:nvPr>
            <p:ph type="dt" sz="half" idx="10"/>
          </p:nvPr>
        </p:nvSpPr>
        <p:spPr/>
        <p:txBody>
          <a:bodyPr/>
          <a:lstStyle/>
          <a:p>
            <a:fld id="{6017DD23-872B-4A13-825F-8833AC9B3D50}" type="datetime1">
              <a:rPr lang="sv-SE" smtClean="0"/>
              <a:t>2023-12-21</a:t>
            </a:fld>
            <a:endParaRPr lang="sv-SE"/>
          </a:p>
        </p:txBody>
      </p:sp>
      <p:sp>
        <p:nvSpPr>
          <p:cNvPr id="5" name="Platshållare för sidfot 4">
            <a:extLst>
              <a:ext uri="{FF2B5EF4-FFF2-40B4-BE49-F238E27FC236}">
                <a16:creationId xmlns:a16="http://schemas.microsoft.com/office/drawing/2014/main" id="{05F5D506-1743-AC95-2189-0016E75EA17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043F46F-B70F-7993-25E0-4FB940E10E69}"/>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90217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062866-41AD-F16F-2946-60B654B4E20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D1B1633-DA92-3A8E-4801-AF0BD02AB13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BDDD117-6B11-E233-3A2C-6CCF280F678B}"/>
              </a:ext>
            </a:extLst>
          </p:cNvPr>
          <p:cNvSpPr>
            <a:spLocks noGrp="1"/>
          </p:cNvSpPr>
          <p:nvPr>
            <p:ph type="dt" sz="half" idx="10"/>
          </p:nvPr>
        </p:nvSpPr>
        <p:spPr/>
        <p:txBody>
          <a:bodyPr/>
          <a:lstStyle/>
          <a:p>
            <a:fld id="{2EF5BBA1-8475-41B0-A725-EB1BE4B285BD}" type="datetime1">
              <a:rPr lang="sv-SE" smtClean="0"/>
              <a:t>2023-12-21</a:t>
            </a:fld>
            <a:endParaRPr lang="sv-SE"/>
          </a:p>
        </p:txBody>
      </p:sp>
      <p:sp>
        <p:nvSpPr>
          <p:cNvPr id="5" name="Platshållare för sidfot 4">
            <a:extLst>
              <a:ext uri="{FF2B5EF4-FFF2-40B4-BE49-F238E27FC236}">
                <a16:creationId xmlns:a16="http://schemas.microsoft.com/office/drawing/2014/main" id="{0C384F81-CA61-B815-16EC-DB6C414C23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A72D1B-1B38-C55E-4AFD-407E5FFB2C1B}"/>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221174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0AF4A1B-F7D2-5AD7-4C77-D4F3C71874F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E31F29F-926D-3AD9-BEB1-9CEB1B635C3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EF3BC1C-55FD-0EF2-9AEE-85DF97AA6B40}"/>
              </a:ext>
            </a:extLst>
          </p:cNvPr>
          <p:cNvSpPr>
            <a:spLocks noGrp="1"/>
          </p:cNvSpPr>
          <p:nvPr>
            <p:ph type="dt" sz="half" idx="10"/>
          </p:nvPr>
        </p:nvSpPr>
        <p:spPr/>
        <p:txBody>
          <a:bodyPr/>
          <a:lstStyle/>
          <a:p>
            <a:fld id="{44E11224-F3F9-4932-B7FA-1208D349FB5C}" type="datetime1">
              <a:rPr lang="sv-SE" smtClean="0"/>
              <a:t>2023-12-21</a:t>
            </a:fld>
            <a:endParaRPr lang="sv-SE"/>
          </a:p>
        </p:txBody>
      </p:sp>
      <p:sp>
        <p:nvSpPr>
          <p:cNvPr id="5" name="Platshållare för sidfot 4">
            <a:extLst>
              <a:ext uri="{FF2B5EF4-FFF2-40B4-BE49-F238E27FC236}">
                <a16:creationId xmlns:a16="http://schemas.microsoft.com/office/drawing/2014/main" id="{BA582567-B1CA-17BB-58E6-A01AE179A01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3FA8529-A296-C236-FA19-ECB5E50F79F3}"/>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345067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2F105-D351-4DB1-4A67-126276A1EC6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C07688-9881-0DE5-0D7E-BB28ED679A3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E1D0B00-602F-7C83-F058-4D1063885518}"/>
              </a:ext>
            </a:extLst>
          </p:cNvPr>
          <p:cNvSpPr>
            <a:spLocks noGrp="1"/>
          </p:cNvSpPr>
          <p:nvPr>
            <p:ph type="dt" sz="half" idx="10"/>
          </p:nvPr>
        </p:nvSpPr>
        <p:spPr/>
        <p:txBody>
          <a:bodyPr/>
          <a:lstStyle/>
          <a:p>
            <a:fld id="{431E3609-0597-439E-9303-2FB383901122}" type="datetime1">
              <a:rPr lang="sv-SE" smtClean="0"/>
              <a:t>2023-12-21</a:t>
            </a:fld>
            <a:endParaRPr lang="sv-SE"/>
          </a:p>
        </p:txBody>
      </p:sp>
      <p:sp>
        <p:nvSpPr>
          <p:cNvPr id="5" name="Platshållare för sidfot 4">
            <a:extLst>
              <a:ext uri="{FF2B5EF4-FFF2-40B4-BE49-F238E27FC236}">
                <a16:creationId xmlns:a16="http://schemas.microsoft.com/office/drawing/2014/main" id="{A28AF978-1581-92A6-A050-6BA28258934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BEBC7E-6B41-C686-737D-53C52E340DCC}"/>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106033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D781F5-7518-B67B-221F-61691E37653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D5AB95F-4495-0719-ADEB-7272FE73A24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EE3E736-A116-E4F9-E928-AFFCF353F515}"/>
              </a:ext>
            </a:extLst>
          </p:cNvPr>
          <p:cNvSpPr>
            <a:spLocks noGrp="1"/>
          </p:cNvSpPr>
          <p:nvPr>
            <p:ph type="dt" sz="half" idx="10"/>
          </p:nvPr>
        </p:nvSpPr>
        <p:spPr/>
        <p:txBody>
          <a:bodyPr/>
          <a:lstStyle/>
          <a:p>
            <a:fld id="{5CE77668-16D3-411D-BDB8-0388B939C16D}" type="datetime1">
              <a:rPr lang="sv-SE" smtClean="0"/>
              <a:t>2023-12-21</a:t>
            </a:fld>
            <a:endParaRPr lang="sv-SE"/>
          </a:p>
        </p:txBody>
      </p:sp>
      <p:sp>
        <p:nvSpPr>
          <p:cNvPr id="5" name="Platshållare för sidfot 4">
            <a:extLst>
              <a:ext uri="{FF2B5EF4-FFF2-40B4-BE49-F238E27FC236}">
                <a16:creationId xmlns:a16="http://schemas.microsoft.com/office/drawing/2014/main" id="{2B92F0D6-E113-AD87-600B-A529C622513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0BF253-75FF-48A5-60F9-B5949C201071}"/>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356405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1DF21-FD1F-89F1-B490-55BD50E3510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F8276ED-15B6-AAAA-D0FD-FCA90C5D320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8CE8752-9073-6C8F-90DE-CDE29663884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510A33A-E023-001C-07BA-E93F386977ED}"/>
              </a:ext>
            </a:extLst>
          </p:cNvPr>
          <p:cNvSpPr>
            <a:spLocks noGrp="1"/>
          </p:cNvSpPr>
          <p:nvPr>
            <p:ph type="dt" sz="half" idx="10"/>
          </p:nvPr>
        </p:nvSpPr>
        <p:spPr/>
        <p:txBody>
          <a:bodyPr/>
          <a:lstStyle/>
          <a:p>
            <a:fld id="{A79F7322-E341-45AB-A020-1D38A53271C1}" type="datetime1">
              <a:rPr lang="sv-SE" smtClean="0"/>
              <a:t>2023-12-21</a:t>
            </a:fld>
            <a:endParaRPr lang="sv-SE"/>
          </a:p>
        </p:txBody>
      </p:sp>
      <p:sp>
        <p:nvSpPr>
          <p:cNvPr id="6" name="Platshållare för sidfot 5">
            <a:extLst>
              <a:ext uri="{FF2B5EF4-FFF2-40B4-BE49-F238E27FC236}">
                <a16:creationId xmlns:a16="http://schemas.microsoft.com/office/drawing/2014/main" id="{A755E089-41E6-DFF6-8126-8DC76B05946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F1BFDE7-1147-E574-BA40-A043DF7400CC}"/>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266699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76DBB9-47B7-4E72-245A-16633E155B4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E4FACC3-B407-37B2-9CD5-523CE4AB5C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83DD2CC-80B7-2390-E463-B12CA6D8C6C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EE8A3B1-073F-329F-8F3D-61EFCA7AE6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78EA13C-CC4E-7F31-72B1-EF43E9F5F6C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C82B4E6-048C-43CD-8F2A-249FE7498FA1}"/>
              </a:ext>
            </a:extLst>
          </p:cNvPr>
          <p:cNvSpPr>
            <a:spLocks noGrp="1"/>
          </p:cNvSpPr>
          <p:nvPr>
            <p:ph type="dt" sz="half" idx="10"/>
          </p:nvPr>
        </p:nvSpPr>
        <p:spPr/>
        <p:txBody>
          <a:bodyPr/>
          <a:lstStyle/>
          <a:p>
            <a:fld id="{A8F80180-C0E9-47FF-9B30-7BA35C530D65}" type="datetime1">
              <a:rPr lang="sv-SE" smtClean="0"/>
              <a:t>2023-12-21</a:t>
            </a:fld>
            <a:endParaRPr lang="sv-SE"/>
          </a:p>
        </p:txBody>
      </p:sp>
      <p:sp>
        <p:nvSpPr>
          <p:cNvPr id="8" name="Platshållare för sidfot 7">
            <a:extLst>
              <a:ext uri="{FF2B5EF4-FFF2-40B4-BE49-F238E27FC236}">
                <a16:creationId xmlns:a16="http://schemas.microsoft.com/office/drawing/2014/main" id="{BAB2350D-1A2E-922B-17C1-F02B0D7FEE0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3D354FE-EF23-5559-8E81-AD49801C8CEB}"/>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300234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E18124-4EE3-0882-89A1-0C814223038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3C8969E-527D-2C8B-F48D-C65D49E9370A}"/>
              </a:ext>
            </a:extLst>
          </p:cNvPr>
          <p:cNvSpPr>
            <a:spLocks noGrp="1"/>
          </p:cNvSpPr>
          <p:nvPr>
            <p:ph type="dt" sz="half" idx="10"/>
          </p:nvPr>
        </p:nvSpPr>
        <p:spPr/>
        <p:txBody>
          <a:bodyPr/>
          <a:lstStyle/>
          <a:p>
            <a:fld id="{6C468229-BA01-4E3B-9A17-768AFE165A12}" type="datetime1">
              <a:rPr lang="sv-SE" smtClean="0"/>
              <a:t>2023-12-21</a:t>
            </a:fld>
            <a:endParaRPr lang="sv-SE"/>
          </a:p>
        </p:txBody>
      </p:sp>
      <p:sp>
        <p:nvSpPr>
          <p:cNvPr id="4" name="Platshållare för sidfot 3">
            <a:extLst>
              <a:ext uri="{FF2B5EF4-FFF2-40B4-BE49-F238E27FC236}">
                <a16:creationId xmlns:a16="http://schemas.microsoft.com/office/drawing/2014/main" id="{153A9CB7-86A0-5C5B-4A63-5049D3747AE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46A3C8C-647D-DF99-6EEE-0B78CAB83F28}"/>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373267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C618424-C9AB-8BB2-0FE0-F69E43C37989}"/>
              </a:ext>
            </a:extLst>
          </p:cNvPr>
          <p:cNvSpPr>
            <a:spLocks noGrp="1"/>
          </p:cNvSpPr>
          <p:nvPr>
            <p:ph type="dt" sz="half" idx="10"/>
          </p:nvPr>
        </p:nvSpPr>
        <p:spPr/>
        <p:txBody>
          <a:bodyPr/>
          <a:lstStyle/>
          <a:p>
            <a:fld id="{53FFF92B-588A-4886-A5F5-9973C79E97FB}" type="datetime1">
              <a:rPr lang="sv-SE" smtClean="0"/>
              <a:t>2023-12-21</a:t>
            </a:fld>
            <a:endParaRPr lang="sv-SE"/>
          </a:p>
        </p:txBody>
      </p:sp>
      <p:sp>
        <p:nvSpPr>
          <p:cNvPr id="3" name="Platshållare för sidfot 2">
            <a:extLst>
              <a:ext uri="{FF2B5EF4-FFF2-40B4-BE49-F238E27FC236}">
                <a16:creationId xmlns:a16="http://schemas.microsoft.com/office/drawing/2014/main" id="{A8E34C5B-9D81-05BC-3329-206AF325733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71C36E8-7360-CB3F-8F60-6D0EEEF4204B}"/>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24972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190673-1848-BA27-5B46-7FC5059B32A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C830FD3-1A2D-0BE7-D91B-414B54F5B8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8B69E4F-D56A-CA73-D36F-E92C5BA9C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23C3422-A219-5AAB-B5DB-0B8EE7CC5F8B}"/>
              </a:ext>
            </a:extLst>
          </p:cNvPr>
          <p:cNvSpPr>
            <a:spLocks noGrp="1"/>
          </p:cNvSpPr>
          <p:nvPr>
            <p:ph type="dt" sz="half" idx="10"/>
          </p:nvPr>
        </p:nvSpPr>
        <p:spPr/>
        <p:txBody>
          <a:bodyPr/>
          <a:lstStyle/>
          <a:p>
            <a:fld id="{322D9F8F-F900-440F-A959-6BED64400DB6}" type="datetime1">
              <a:rPr lang="sv-SE" smtClean="0"/>
              <a:t>2023-12-21</a:t>
            </a:fld>
            <a:endParaRPr lang="sv-SE"/>
          </a:p>
        </p:txBody>
      </p:sp>
      <p:sp>
        <p:nvSpPr>
          <p:cNvPr id="6" name="Platshållare för sidfot 5">
            <a:extLst>
              <a:ext uri="{FF2B5EF4-FFF2-40B4-BE49-F238E27FC236}">
                <a16:creationId xmlns:a16="http://schemas.microsoft.com/office/drawing/2014/main" id="{ABCFA446-4A84-17B6-9620-EE0A0ABCE8C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1FFD835-0007-EF06-133B-A57186DAE02C}"/>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1976238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7CAE13-A250-E9C8-618A-8F0E9E61F23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88B582-DF6C-EA78-973F-DF8E15D512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8E13532-6921-9F13-E366-3AF1F881D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3CFA056-4235-4217-3E38-F613408A1DE6}"/>
              </a:ext>
            </a:extLst>
          </p:cNvPr>
          <p:cNvSpPr>
            <a:spLocks noGrp="1"/>
          </p:cNvSpPr>
          <p:nvPr>
            <p:ph type="dt" sz="half" idx="10"/>
          </p:nvPr>
        </p:nvSpPr>
        <p:spPr/>
        <p:txBody>
          <a:bodyPr/>
          <a:lstStyle/>
          <a:p>
            <a:fld id="{2809643C-F15D-45E2-8C68-7ACB5937851A}" type="datetime1">
              <a:rPr lang="sv-SE" smtClean="0"/>
              <a:t>2023-12-21</a:t>
            </a:fld>
            <a:endParaRPr lang="sv-SE"/>
          </a:p>
        </p:txBody>
      </p:sp>
      <p:sp>
        <p:nvSpPr>
          <p:cNvPr id="6" name="Platshållare för sidfot 5">
            <a:extLst>
              <a:ext uri="{FF2B5EF4-FFF2-40B4-BE49-F238E27FC236}">
                <a16:creationId xmlns:a16="http://schemas.microsoft.com/office/drawing/2014/main" id="{10E94377-2AE5-EC39-9898-76A7DF97869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9206452-24A2-4CEA-8A18-8A1F24005D19}"/>
              </a:ext>
            </a:extLst>
          </p:cNvPr>
          <p:cNvSpPr>
            <a:spLocks noGrp="1"/>
          </p:cNvSpPr>
          <p:nvPr>
            <p:ph type="sldNum" sz="quarter" idx="12"/>
          </p:nvPr>
        </p:nvSpPr>
        <p:spPr/>
        <p:txBody>
          <a:bodyPr/>
          <a:lstStyle/>
          <a:p>
            <a:fld id="{982451B4-6EA0-4A93-A0FE-68FC600E8819}" type="slidenum">
              <a:rPr lang="sv-SE" smtClean="0"/>
              <a:t>‹#›</a:t>
            </a:fld>
            <a:endParaRPr lang="sv-SE"/>
          </a:p>
        </p:txBody>
      </p:sp>
    </p:spTree>
    <p:extLst>
      <p:ext uri="{BB962C8B-B14F-4D97-AF65-F5344CB8AC3E}">
        <p14:creationId xmlns:p14="http://schemas.microsoft.com/office/powerpoint/2010/main" val="352453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B482892-F4FA-66DC-482E-057166B4D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9223C28-F897-F173-70F9-C97DE8749F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898B50B-B542-A27D-9D8F-70CB78D16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F44C86-E871-4BE4-A685-8EA9E52B07C4}" type="datetime1">
              <a:rPr lang="sv-SE" smtClean="0"/>
              <a:t>2023-12-21</a:t>
            </a:fld>
            <a:endParaRPr lang="sv-SE"/>
          </a:p>
        </p:txBody>
      </p:sp>
      <p:sp>
        <p:nvSpPr>
          <p:cNvPr id="5" name="Platshållare för sidfot 4">
            <a:extLst>
              <a:ext uri="{FF2B5EF4-FFF2-40B4-BE49-F238E27FC236}">
                <a16:creationId xmlns:a16="http://schemas.microsoft.com/office/drawing/2014/main" id="{5CC90BAE-3939-69F1-7CE5-840AA25713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675B5EBD-51B9-8C68-6EEE-ACEBFF3431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2451B4-6EA0-4A93-A0FE-68FC600E8819}" type="slidenum">
              <a:rPr lang="sv-SE" smtClean="0"/>
              <a:t>‹#›</a:t>
            </a:fld>
            <a:endParaRPr lang="sv-SE"/>
          </a:p>
        </p:txBody>
      </p:sp>
    </p:spTree>
    <p:extLst>
      <p:ext uri="{BB962C8B-B14F-4D97-AF65-F5344CB8AC3E}">
        <p14:creationId xmlns:p14="http://schemas.microsoft.com/office/powerpoint/2010/main" val="370629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B70AE4CF-C879-859D-DC7F-713E390D150A}"/>
              </a:ext>
            </a:extLst>
          </p:cNvPr>
          <p:cNvSpPr txBox="1"/>
          <p:nvPr/>
        </p:nvSpPr>
        <p:spPr>
          <a:xfrm>
            <a:off x="2237062" y="704242"/>
            <a:ext cx="7499757" cy="1938992"/>
          </a:xfrm>
          <a:prstGeom prst="rect">
            <a:avLst/>
          </a:prstGeom>
          <a:noFill/>
        </p:spPr>
        <p:txBody>
          <a:bodyPr wrap="square">
            <a:spAutoFit/>
          </a:bodyPr>
          <a:lstStyle/>
          <a:p>
            <a:pPr algn="ctr" fontAlgn="base"/>
            <a:r>
              <a:rPr lang="sv-SE" sz="2400" b="1">
                <a:solidFill>
                  <a:srgbClr val="4F81BD"/>
                </a:solidFill>
                <a:effectLst/>
                <a:latin typeface="Verdana" panose="020B0604030504040204" pitchFamily="34" charset="0"/>
                <a:ea typeface="Georgia" panose="02040502050405020303" pitchFamily="18" charset="0"/>
                <a:cs typeface="Georgia" panose="02040502050405020303" pitchFamily="18" charset="0"/>
              </a:rPr>
              <a:t>Connect för Familjehemsföräldrar</a:t>
            </a:r>
            <a:r>
              <a:rPr lang="sv-SE" sz="2400">
                <a:solidFill>
                  <a:srgbClr val="4F81BD"/>
                </a:solidFill>
                <a:effectLst/>
                <a:latin typeface="Verdana" panose="020B0604030504040204" pitchFamily="34" charset="0"/>
                <a:ea typeface="Georgia" panose="02040502050405020303" pitchFamily="18" charset="0"/>
                <a:cs typeface="Georgia" panose="02040502050405020303" pitchFamily="18" charset="0"/>
              </a:rPr>
              <a:t> </a:t>
            </a:r>
            <a:endParaRPr lang="sv-SE" sz="1100">
              <a:effectLst/>
              <a:latin typeface="Times New Roman" panose="02020603050405020304" pitchFamily="18" charset="0"/>
              <a:ea typeface="Times New Roman" panose="02020603050405020304" pitchFamily="18" charset="0"/>
            </a:endParaRPr>
          </a:p>
          <a:p>
            <a:pPr algn="ctr" fontAlgn="base"/>
            <a:r>
              <a:rPr lang="sv-SE" sz="2400" b="1">
                <a:solidFill>
                  <a:srgbClr val="4F81BD"/>
                </a:solidFill>
                <a:effectLst/>
                <a:latin typeface="Verdana" panose="020B0604030504040204" pitchFamily="34" charset="0"/>
                <a:ea typeface="Georgia" panose="02040502050405020303" pitchFamily="18" charset="0"/>
                <a:cs typeface="Georgia" panose="02040502050405020303" pitchFamily="18" charset="0"/>
              </a:rPr>
              <a:t> </a:t>
            </a:r>
            <a:endParaRPr lang="sv-SE" sz="1100">
              <a:effectLst/>
              <a:latin typeface="Times New Roman" panose="02020603050405020304" pitchFamily="18" charset="0"/>
              <a:ea typeface="Times New Roman" panose="02020603050405020304" pitchFamily="18" charset="0"/>
            </a:endParaRPr>
          </a:p>
          <a:p>
            <a:pPr algn="ctr" fontAlgn="base"/>
            <a:r>
              <a:rPr lang="sv-SE" sz="2400" b="1">
                <a:solidFill>
                  <a:srgbClr val="4F81BD"/>
                </a:solidFill>
                <a:effectLst/>
                <a:latin typeface="Verdana" panose="020B0604030504040204" pitchFamily="34" charset="0"/>
                <a:ea typeface="Georgia" panose="02040502050405020303" pitchFamily="18" charset="0"/>
                <a:cs typeface="Georgia" panose="02040502050405020303" pitchFamily="18" charset="0"/>
              </a:rPr>
              <a:t>Princip 5 -</a:t>
            </a:r>
            <a:endParaRPr lang="sv-SE" sz="1100">
              <a:effectLst/>
              <a:latin typeface="Times New Roman" panose="02020603050405020304" pitchFamily="18" charset="0"/>
              <a:ea typeface="Times New Roman" panose="02020603050405020304" pitchFamily="18" charset="0"/>
            </a:endParaRPr>
          </a:p>
          <a:p>
            <a:pPr fontAlgn="base"/>
            <a:r>
              <a:rPr lang="sv-SE" sz="2400" b="1">
                <a:solidFill>
                  <a:srgbClr val="4F81BD"/>
                </a:solidFill>
                <a:effectLst/>
                <a:latin typeface="Verdana" panose="020B0604030504040204" pitchFamily="34" charset="0"/>
                <a:ea typeface="Georgia" panose="02040502050405020303" pitchFamily="18" charset="0"/>
                <a:cs typeface="Georgia" panose="02040502050405020303" pitchFamily="18" charset="0"/>
              </a:rPr>
              <a:t> </a:t>
            </a:r>
            <a:endParaRPr lang="sv-SE" sz="1100">
              <a:effectLst/>
              <a:latin typeface="Times New Roman" panose="02020603050405020304" pitchFamily="18" charset="0"/>
              <a:ea typeface="Times New Roman" panose="02020603050405020304" pitchFamily="18" charset="0"/>
            </a:endParaRPr>
          </a:p>
          <a:p>
            <a:pPr algn="ctr" fontAlgn="base"/>
            <a:r>
              <a:rPr lang="sv-SE" sz="2400" b="1">
                <a:solidFill>
                  <a:srgbClr val="4F81BD"/>
                </a:solidFill>
                <a:effectLst/>
                <a:latin typeface="Verdana" panose="020B0604030504040204" pitchFamily="34" charset="0"/>
                <a:ea typeface="Georgia" panose="02040502050405020303" pitchFamily="18" charset="0"/>
                <a:cs typeface="Georgia" panose="02040502050405020303" pitchFamily="18" charset="0"/>
              </a:rPr>
              <a:t>Empati - anknytningens hjärtslag </a:t>
            </a:r>
            <a:endParaRPr lang="sv-SE" sz="1100">
              <a:effectLst/>
              <a:latin typeface="Times New Roman" panose="02020603050405020304" pitchFamily="18" charset="0"/>
              <a:ea typeface="Times New Roman" panose="02020603050405020304" pitchFamily="18" charset="0"/>
            </a:endParaRPr>
          </a:p>
        </p:txBody>
      </p:sp>
      <p:pic>
        <p:nvPicPr>
          <p:cNvPr id="6" name="Bild 1">
            <a:extLst>
              <a:ext uri="{FF2B5EF4-FFF2-40B4-BE49-F238E27FC236}">
                <a16:creationId xmlns:a16="http://schemas.microsoft.com/office/drawing/2014/main" id="{5EE937C3-BF6A-9A8D-6460-F555348758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37288" y="3178329"/>
            <a:ext cx="2948305" cy="1323975"/>
          </a:xfrm>
          <a:prstGeom prst="rect">
            <a:avLst/>
          </a:prstGeom>
          <a:noFill/>
          <a:ln>
            <a:noFill/>
          </a:ln>
        </p:spPr>
      </p:pic>
      <p:sp>
        <p:nvSpPr>
          <p:cNvPr id="8" name="textruta 7">
            <a:extLst>
              <a:ext uri="{FF2B5EF4-FFF2-40B4-BE49-F238E27FC236}">
                <a16:creationId xmlns:a16="http://schemas.microsoft.com/office/drawing/2014/main" id="{DB4D5976-299C-7B43-0FC7-4292EA2F1AF4}"/>
              </a:ext>
            </a:extLst>
          </p:cNvPr>
          <p:cNvSpPr txBox="1"/>
          <p:nvPr/>
        </p:nvSpPr>
        <p:spPr>
          <a:xfrm>
            <a:off x="2939639" y="5037399"/>
            <a:ext cx="6094602" cy="646331"/>
          </a:xfrm>
          <a:prstGeom prst="rect">
            <a:avLst/>
          </a:prstGeom>
          <a:noFill/>
        </p:spPr>
        <p:txBody>
          <a:bodyPr wrap="square">
            <a:spAutoFit/>
          </a:bodyPr>
          <a:lstStyle/>
          <a:p>
            <a:pPr algn="ctr" fontAlgn="base"/>
            <a:r>
              <a:rPr lang="sv-SE" sz="18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Empati främjar utveckling och stärker våra relationer </a:t>
            </a:r>
            <a:endParaRPr lang="sv-SE" sz="105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29D3CE4A-D588-1D2D-6D33-470D44193323}"/>
              </a:ext>
            </a:extLst>
          </p:cNvPr>
          <p:cNvSpPr>
            <a:spLocks noGrp="1"/>
          </p:cNvSpPr>
          <p:nvPr>
            <p:ph type="sldNum" sz="quarter" idx="12"/>
          </p:nvPr>
        </p:nvSpPr>
        <p:spPr/>
        <p:txBody>
          <a:bodyPr/>
          <a:lstStyle/>
          <a:p>
            <a:fld id="{982451B4-6EA0-4A93-A0FE-68FC600E8819}" type="slidenum">
              <a:rPr lang="sv-SE" smtClean="0"/>
              <a:t>1</a:t>
            </a:fld>
            <a:endParaRPr lang="sv-SE"/>
          </a:p>
        </p:txBody>
      </p:sp>
    </p:spTree>
    <p:extLst>
      <p:ext uri="{BB962C8B-B14F-4D97-AF65-F5344CB8AC3E}">
        <p14:creationId xmlns:p14="http://schemas.microsoft.com/office/powerpoint/2010/main" val="614263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EDE51BB5-DBA5-07A5-0EBD-BB1399ACEFC9}"/>
              </a:ext>
            </a:extLst>
          </p:cNvPr>
          <p:cNvSpPr txBox="1"/>
          <p:nvPr/>
        </p:nvSpPr>
        <p:spPr>
          <a:xfrm>
            <a:off x="288758" y="329511"/>
            <a:ext cx="10796337"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Vad kände </a:t>
            </a:r>
            <a:r>
              <a:rPr lang="sv-SE">
                <a:latin typeface="Verdana" panose="020B0604030504040204" pitchFamily="34" charset="0"/>
                <a:ea typeface="Calibri" panose="020F0502020204030204" pitchFamily="34" charset="0"/>
                <a:cs typeface="Calibri" panose="020F0502020204030204" pitchFamily="34" charset="0"/>
              </a:rPr>
              <a:t>och tänkte familjehems</a:t>
            </a:r>
            <a:r>
              <a:rPr lang="sv-SE" sz="1800">
                <a:effectLst/>
                <a:latin typeface="Verdana" panose="020B0604030504040204" pitchFamily="34" charset="0"/>
                <a:ea typeface="Calibri" panose="020F0502020204030204" pitchFamily="34" charset="0"/>
                <a:cs typeface="Calibri" panose="020F0502020204030204" pitchFamily="34" charset="0"/>
              </a:rPr>
              <a:t>föräldern? Hur kunde du se det?</a:t>
            </a:r>
            <a:endParaRPr lang="sv-SE"/>
          </a:p>
        </p:txBody>
      </p:sp>
      <p:sp>
        <p:nvSpPr>
          <p:cNvPr id="13" name="textruta 12">
            <a:extLst>
              <a:ext uri="{FF2B5EF4-FFF2-40B4-BE49-F238E27FC236}">
                <a16:creationId xmlns:a16="http://schemas.microsoft.com/office/drawing/2014/main" id="{F5F55681-E2EE-16D2-3613-98D219902F68}"/>
              </a:ext>
            </a:extLst>
          </p:cNvPr>
          <p:cNvSpPr txBox="1"/>
          <p:nvPr/>
        </p:nvSpPr>
        <p:spPr>
          <a:xfrm>
            <a:off x="288758" y="2973598"/>
            <a:ext cx="9501194" cy="369332"/>
          </a:xfrm>
          <a:prstGeom prst="rect">
            <a:avLst/>
          </a:prstGeom>
          <a:noFill/>
        </p:spPr>
        <p:txBody>
          <a:bodyPr wrap="square">
            <a:spAutoFit/>
          </a:bodyPr>
          <a:lstStyle/>
          <a:p>
            <a:pPr lvl="0">
              <a:spcAft>
                <a:spcPts val="1000"/>
              </a:spcAft>
            </a:pPr>
            <a:r>
              <a:rPr lang="sv-SE" sz="180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sz="1800" u="none" strike="noStrike">
                <a:effectLst/>
                <a:latin typeface="Verdana" panose="020B0604030504040204" pitchFamily="34" charset="0"/>
                <a:ea typeface="Calibri" panose="020F0502020204030204" pitchFamily="34" charset="0"/>
              </a:rPr>
              <a:t>Var föräldern medveten om barnets anknytningsbehov?</a:t>
            </a:r>
            <a:endParaRPr lang="sv-SE"/>
          </a:p>
        </p:txBody>
      </p:sp>
      <p:sp>
        <p:nvSpPr>
          <p:cNvPr id="14" name="Textruta 2">
            <a:extLst>
              <a:ext uri="{FF2B5EF4-FFF2-40B4-BE49-F238E27FC236}">
                <a16:creationId xmlns:a16="http://schemas.microsoft.com/office/drawing/2014/main" id="{A75880FF-AD82-EAAF-117F-E349EC6ED72D}"/>
              </a:ext>
            </a:extLst>
          </p:cNvPr>
          <p:cNvSpPr txBox="1">
            <a:spLocks noChangeArrowheads="1"/>
          </p:cNvSpPr>
          <p:nvPr/>
        </p:nvSpPr>
        <p:spPr bwMode="auto">
          <a:xfrm>
            <a:off x="288758" y="723896"/>
            <a:ext cx="10437461" cy="20242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DFC84A5-3988-F1BA-787F-7EB31299402F}"/>
              </a:ext>
            </a:extLst>
          </p:cNvPr>
          <p:cNvSpPr txBox="1">
            <a:spLocks noChangeArrowheads="1"/>
          </p:cNvSpPr>
          <p:nvPr/>
        </p:nvSpPr>
        <p:spPr bwMode="auto">
          <a:xfrm>
            <a:off x="288758" y="3429000"/>
            <a:ext cx="10437461" cy="20242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3" name="Platshållare för bildnummer 2">
            <a:extLst>
              <a:ext uri="{FF2B5EF4-FFF2-40B4-BE49-F238E27FC236}">
                <a16:creationId xmlns:a16="http://schemas.microsoft.com/office/drawing/2014/main" id="{7CCA9AD0-F324-57EE-3F79-2AEAB4711B5D}"/>
              </a:ext>
            </a:extLst>
          </p:cNvPr>
          <p:cNvSpPr>
            <a:spLocks noGrp="1"/>
          </p:cNvSpPr>
          <p:nvPr>
            <p:ph type="sldNum" sz="quarter" idx="12"/>
          </p:nvPr>
        </p:nvSpPr>
        <p:spPr/>
        <p:txBody>
          <a:bodyPr/>
          <a:lstStyle/>
          <a:p>
            <a:fld id="{4732B18C-DB50-4C26-9A01-B765B83268FD}" type="slidenum">
              <a:rPr lang="sv-SE" smtClean="0"/>
              <a:t>10</a:t>
            </a:fld>
            <a:endParaRPr lang="sv-SE"/>
          </a:p>
        </p:txBody>
      </p:sp>
      <p:sp>
        <p:nvSpPr>
          <p:cNvPr id="5" name="textruta 4">
            <a:extLst>
              <a:ext uri="{FF2B5EF4-FFF2-40B4-BE49-F238E27FC236}">
                <a16:creationId xmlns:a16="http://schemas.microsoft.com/office/drawing/2014/main" id="{ADFF3898-9CF1-BC24-9962-01758877CE04}"/>
              </a:ext>
            </a:extLst>
          </p:cNvPr>
          <p:cNvSpPr txBox="1"/>
          <p:nvPr/>
        </p:nvSpPr>
        <p:spPr>
          <a:xfrm>
            <a:off x="288758" y="5684966"/>
            <a:ext cx="10600152" cy="646331"/>
          </a:xfrm>
          <a:prstGeom prst="rect">
            <a:avLst/>
          </a:prstGeom>
          <a:noFill/>
        </p:spPr>
        <p:txBody>
          <a:bodyPr wrap="square">
            <a:spAutoFit/>
          </a:bodyPr>
          <a:lstStyle/>
          <a:p>
            <a:pPr>
              <a:spcAft>
                <a:spcPts val="1000"/>
              </a:spcAft>
            </a:pPr>
            <a:r>
              <a:rPr lang="sv-SE" sz="1800">
                <a:solidFill>
                  <a:srgbClr val="000000"/>
                </a:solidFill>
                <a:effectLst/>
                <a:latin typeface="Verdana" panose="020B0604030504040204" pitchFamily="34" charset="0"/>
                <a:ea typeface="Calibri" panose="020F0502020204030204" pitchFamily="34" charset="0"/>
              </a:rPr>
              <a:t>- Vad betydde det här för relationen mellan barnet och föräldern? Lämnades dörren ”öppen” för att prata vidare om det som hände? </a:t>
            </a:r>
            <a:endParaRPr lang="sv-SE" sz="18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86987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rollspel 2</a:t>
            </a: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91C49CD-A8CD-01EE-7096-B0692B3B3BBF}"/>
              </a:ext>
            </a:extLst>
          </p:cNvPr>
          <p:cNvSpPr>
            <a:spLocks noGrp="1"/>
          </p:cNvSpPr>
          <p:nvPr>
            <p:ph type="sldNum" sz="quarter" idx="12"/>
          </p:nvPr>
        </p:nvSpPr>
        <p:spPr/>
        <p:txBody>
          <a:bodyPr/>
          <a:lstStyle/>
          <a:p>
            <a:fld id="{4732B18C-DB50-4C26-9A01-B765B83268FD}" type="slidenum">
              <a:rPr lang="sv-SE" smtClean="0"/>
              <a:t>11</a:t>
            </a:fld>
            <a:endParaRPr lang="sv-SE"/>
          </a:p>
        </p:txBody>
      </p:sp>
    </p:spTree>
    <p:extLst>
      <p:ext uri="{BB962C8B-B14F-4D97-AF65-F5344CB8AC3E}">
        <p14:creationId xmlns:p14="http://schemas.microsoft.com/office/powerpoint/2010/main" val="43691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BEE56BB7-EFF9-08DD-E231-6AD8F04872CD}"/>
              </a:ext>
            </a:extLst>
          </p:cNvPr>
          <p:cNvSpPr txBox="1"/>
          <p:nvPr/>
        </p:nvSpPr>
        <p:spPr>
          <a:xfrm>
            <a:off x="3047301" y="655979"/>
            <a:ext cx="6094602" cy="5550237"/>
          </a:xfrm>
          <a:prstGeom prst="rect">
            <a:avLst/>
          </a:prstGeom>
          <a:noFill/>
        </p:spPr>
        <p:txBody>
          <a:bodyPr wrap="square">
            <a:spAutoFit/>
          </a:bodyPr>
          <a:lstStyle/>
          <a:p>
            <a:r>
              <a:rPr lang="en-CA" sz="1800" b="1" err="1">
                <a:solidFill>
                  <a:srgbClr val="C0504D"/>
                </a:solidFill>
                <a:effectLst/>
                <a:latin typeface="Verdana" panose="020B0604030504040204" pitchFamily="34" charset="0"/>
                <a:ea typeface="Calibri" panose="020F0502020204030204" pitchFamily="34" charset="0"/>
              </a:rPr>
              <a:t>Muntliga</a:t>
            </a:r>
            <a:r>
              <a:rPr lang="en-CA" sz="1800" b="1">
                <a:solidFill>
                  <a:srgbClr val="C0504D"/>
                </a:solidFill>
                <a:effectLst/>
                <a:latin typeface="Verdana" panose="020B0604030504040204" pitchFamily="34" charset="0"/>
                <a:ea typeface="Calibri" panose="020F0502020204030204" pitchFamily="34" charset="0"/>
              </a:rPr>
              <a:t> </a:t>
            </a:r>
            <a:r>
              <a:rPr lang="en-CA" sz="1800" b="1" err="1">
                <a:solidFill>
                  <a:srgbClr val="C0504D"/>
                </a:solidFill>
                <a:effectLst/>
                <a:latin typeface="Verdana" panose="020B0604030504040204" pitchFamily="34" charset="0"/>
                <a:ea typeface="Calibri" panose="020F0502020204030204" pitchFamily="34" charset="0"/>
              </a:rPr>
              <a:t>reflektionsfrågor</a:t>
            </a:r>
            <a:r>
              <a:rPr lang="en-CA" sz="1800" b="1">
                <a:solidFill>
                  <a:srgbClr val="C0504D"/>
                </a:solidFill>
                <a:effectLst/>
                <a:latin typeface="Verdana" panose="020B0604030504040204" pitchFamily="34" charset="0"/>
                <a:ea typeface="Calibri" panose="020F0502020204030204" pitchFamily="34" charset="0"/>
              </a:rPr>
              <a:t> </a:t>
            </a:r>
            <a:r>
              <a:rPr lang="en-CA" sz="1800" b="1" err="1">
                <a:solidFill>
                  <a:srgbClr val="C0504D"/>
                </a:solidFill>
                <a:effectLst/>
                <a:latin typeface="Verdana" panose="020B0604030504040204" pitchFamily="34" charset="0"/>
                <a:ea typeface="Calibri" panose="020F0502020204030204" pitchFamily="34" charset="0"/>
              </a:rPr>
              <a:t>efter</a:t>
            </a:r>
            <a:r>
              <a:rPr lang="en-CA" sz="1800" b="1">
                <a:solidFill>
                  <a:srgbClr val="C0504D"/>
                </a:solidFill>
                <a:effectLst/>
                <a:latin typeface="Verdana" panose="020B0604030504040204" pitchFamily="34" charset="0"/>
                <a:ea typeface="Calibri" panose="020F0502020204030204" pitchFamily="34" charset="0"/>
              </a:rPr>
              <a:t> </a:t>
            </a:r>
            <a:r>
              <a:rPr lang="en-CA" sz="1800" b="1" err="1">
                <a:solidFill>
                  <a:srgbClr val="C0504D"/>
                </a:solidFill>
                <a:effectLst/>
                <a:latin typeface="Verdana" panose="020B0604030504040204" pitchFamily="34" charset="0"/>
                <a:ea typeface="Calibri" panose="020F0502020204030204" pitchFamily="34" charset="0"/>
              </a:rPr>
              <a:t>rollspel</a:t>
            </a:r>
            <a:r>
              <a:rPr lang="en-CA" sz="1800" b="1">
                <a:solidFill>
                  <a:srgbClr val="C0504D"/>
                </a:solidFill>
                <a:effectLst/>
                <a:latin typeface="Verdana" panose="020B0604030504040204" pitchFamily="34" charset="0"/>
                <a:ea typeface="Calibri" panose="020F0502020204030204" pitchFamily="34" charset="0"/>
              </a:rPr>
              <a:t> 2</a:t>
            </a:r>
            <a:endParaRPr lang="sv-SE" sz="2000">
              <a:effectLst/>
              <a:latin typeface="Calibri" panose="020F0502020204030204" pitchFamily="34" charset="0"/>
              <a:ea typeface="Calibri" panose="020F0502020204030204" pitchFamily="34" charset="0"/>
            </a:endParaRPr>
          </a:p>
          <a:p>
            <a:pPr algn="ctr"/>
            <a:r>
              <a:rPr lang="en-CA" sz="1800" b="1">
                <a:solidFill>
                  <a:srgbClr val="C0504D"/>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r>
              <a:rPr lang="en-CA" sz="1800">
                <a:solidFill>
                  <a:srgbClr val="000000"/>
                </a:solidFill>
                <a:effectLst/>
                <a:latin typeface="Verdana" panose="020B0604030504040204" pitchFamily="34" charset="0"/>
                <a:ea typeface="Calibri" panose="020F0502020204030204" pitchFamily="34" charset="0"/>
              </a:rPr>
              <a:t>-Vad </a:t>
            </a:r>
            <a:r>
              <a:rPr lang="en-CA" sz="1800" err="1">
                <a:solidFill>
                  <a:srgbClr val="000000"/>
                </a:solidFill>
                <a:effectLst/>
                <a:latin typeface="Verdana" panose="020B0604030504040204" pitchFamily="34" charset="0"/>
                <a:ea typeface="Calibri" panose="020F0502020204030204" pitchFamily="34" charset="0"/>
              </a:rPr>
              <a:t>kände</a:t>
            </a:r>
            <a:r>
              <a:rPr lang="en-CA" sz="1800">
                <a:solidFill>
                  <a:srgbClr val="000000"/>
                </a:solidFill>
                <a:effectLst/>
                <a:latin typeface="Verdana" panose="020B0604030504040204" pitchFamily="34" charset="0"/>
                <a:ea typeface="Calibri" panose="020F0502020204030204" pitchFamily="34" charset="0"/>
              </a:rPr>
              <a:t> </a:t>
            </a:r>
            <a:r>
              <a:rPr lang="en-CA" sz="1800" err="1">
                <a:solidFill>
                  <a:srgbClr val="000000"/>
                </a:solidFill>
                <a:effectLst/>
                <a:latin typeface="Verdana" panose="020B0604030504040204" pitchFamily="34" charset="0"/>
                <a:ea typeface="Calibri" panose="020F0502020204030204" pitchFamily="34" charset="0"/>
              </a:rPr>
              <a:t>barnet</a:t>
            </a:r>
            <a:r>
              <a:rPr lang="en-CA" sz="1800">
                <a:solidFill>
                  <a:srgbClr val="000000"/>
                </a:solidFill>
                <a:effectLst/>
                <a:latin typeface="Verdana" panose="020B0604030504040204" pitchFamily="34" charset="0"/>
                <a:ea typeface="Calibri" panose="020F0502020204030204" pitchFamily="34" charset="0"/>
              </a:rPr>
              <a:t>?</a:t>
            </a:r>
            <a:endParaRPr lang="sv-SE" sz="2000">
              <a:effectLst/>
              <a:latin typeface="Calibri" panose="020F0502020204030204" pitchFamily="34" charset="0"/>
              <a:ea typeface="Calibri" panose="020F0502020204030204" pitchFamily="34" charset="0"/>
            </a:endParaRPr>
          </a:p>
          <a:p>
            <a:r>
              <a:rPr lang="en-CA" sz="1800">
                <a:solidFill>
                  <a:srgbClr val="C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-Vilka anknytningsbehov har barnet? Är det samma behov som i förra rollspelet?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a:spcAft>
                <a:spcPts val="1000"/>
              </a:spcAft>
            </a:pPr>
            <a:r>
              <a:rPr lang="en-CA" sz="1800">
                <a:solidFill>
                  <a:srgbClr val="000000"/>
                </a:solidFill>
                <a:effectLst/>
                <a:latin typeface="Verdana" panose="020B0604030504040204" pitchFamily="34" charset="0"/>
                <a:ea typeface="Calibri" panose="020F0502020204030204" pitchFamily="34" charset="0"/>
              </a:rPr>
              <a:t>-Vad </a:t>
            </a:r>
            <a:r>
              <a:rPr lang="en-CA" sz="1800" err="1">
                <a:solidFill>
                  <a:srgbClr val="000000"/>
                </a:solidFill>
                <a:effectLst/>
                <a:latin typeface="Verdana" panose="020B0604030504040204" pitchFamily="34" charset="0"/>
                <a:ea typeface="Calibri" panose="020F0502020204030204" pitchFamily="34" charset="0"/>
              </a:rPr>
              <a:t>kände</a:t>
            </a:r>
            <a:r>
              <a:rPr lang="en-CA" sz="1800">
                <a:solidFill>
                  <a:srgbClr val="000000"/>
                </a:solidFill>
                <a:effectLst/>
                <a:latin typeface="Verdana" panose="020B0604030504040204" pitchFamily="34" charset="0"/>
                <a:ea typeface="Calibri" panose="020F0502020204030204" pitchFamily="34" charset="0"/>
              </a:rPr>
              <a:t> </a:t>
            </a:r>
            <a:r>
              <a:rPr lang="en-CA" sz="1800" err="1">
                <a:solidFill>
                  <a:srgbClr val="000000"/>
                </a:solidFill>
                <a:effectLst/>
                <a:latin typeface="Verdana" panose="020B0604030504040204" pitchFamily="34" charset="0"/>
                <a:ea typeface="Calibri" panose="020F0502020204030204" pitchFamily="34" charset="0"/>
              </a:rPr>
              <a:t>föräldern</a:t>
            </a:r>
            <a:r>
              <a:rPr lang="en-CA" sz="1800">
                <a:solidFill>
                  <a:srgbClr val="000000"/>
                </a:solidFill>
                <a:effectLst/>
                <a:latin typeface="Verdana" panose="020B0604030504040204" pitchFamily="34" charset="0"/>
                <a:ea typeface="Calibri" panose="020F0502020204030204" pitchFamily="34" charset="0"/>
              </a:rPr>
              <a:t>?</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-Hur kunde ni se vad föräldern kände?</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-Kunde föräldern se barnets behov?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-Vad betydde det här för relationen mellan barnet och föräldern? Lämnades dörren ”öppen” för att prata vidare om det som hände? </a:t>
            </a:r>
            <a:endParaRPr lang="sv-SE" sz="20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43D43B2E-5B7B-6036-7363-5C03117D2B91}"/>
              </a:ext>
            </a:extLst>
          </p:cNvPr>
          <p:cNvSpPr>
            <a:spLocks noGrp="1"/>
          </p:cNvSpPr>
          <p:nvPr>
            <p:ph type="sldNum" sz="quarter" idx="12"/>
          </p:nvPr>
        </p:nvSpPr>
        <p:spPr/>
        <p:txBody>
          <a:bodyPr/>
          <a:lstStyle/>
          <a:p>
            <a:fld id="{982451B4-6EA0-4A93-A0FE-68FC600E8819}" type="slidenum">
              <a:rPr lang="sv-SE" smtClean="0"/>
              <a:t>12</a:t>
            </a:fld>
            <a:endParaRPr lang="sv-SE"/>
          </a:p>
        </p:txBody>
      </p:sp>
    </p:spTree>
    <p:extLst>
      <p:ext uri="{BB962C8B-B14F-4D97-AF65-F5344CB8AC3E}">
        <p14:creationId xmlns:p14="http://schemas.microsoft.com/office/powerpoint/2010/main" val="4232892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D79762E-7E05-815B-39BA-A64F81088EFB}"/>
              </a:ext>
            </a:extLst>
          </p:cNvPr>
          <p:cNvSpPr txBox="1"/>
          <p:nvPr/>
        </p:nvSpPr>
        <p:spPr>
          <a:xfrm>
            <a:off x="1909010" y="722663"/>
            <a:ext cx="8470231" cy="4585871"/>
          </a:xfrm>
          <a:prstGeom prst="rect">
            <a:avLst/>
          </a:prstGeom>
          <a:noFill/>
        </p:spPr>
        <p:txBody>
          <a:bodyPr wrap="square">
            <a:spAutoFit/>
          </a:bodyPr>
          <a:lstStyle/>
          <a:p>
            <a:pPr marL="457200" algn="ctr" fontAlgn="base"/>
            <a:r>
              <a:rPr lang="en-CA" sz="2000" b="1" err="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Empati</a:t>
            </a:r>
            <a:r>
              <a:rPr lang="en-CA" sz="20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en-CA" sz="2000" b="1" err="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och</a:t>
            </a:r>
            <a:r>
              <a:rPr lang="en-CA" sz="20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en-CA" sz="2000" b="1" err="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konflikt</a:t>
            </a:r>
            <a:r>
              <a:rPr lang="sv-SE" sz="20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endParaRPr lang="sv-SE" sz="1100">
              <a:effectLst/>
              <a:latin typeface="Times New Roman" panose="02020603050405020304" pitchFamily="18" charset="0"/>
              <a:ea typeface="Times New Roman" panose="02020603050405020304" pitchFamily="18" charset="0"/>
            </a:endParaRPr>
          </a:p>
          <a:p>
            <a:pPr marL="457200" algn="ctr" fontAlgn="base"/>
            <a:r>
              <a:rPr lang="sv-SE" sz="900" b="1">
                <a:solidFill>
                  <a:srgbClr val="C00000"/>
                </a:solidFill>
                <a:effectLst/>
                <a:latin typeface="Segoe UI" panose="020B0502040204020203" pitchFamily="34" charset="0"/>
                <a:ea typeface="Times New Roman" panose="02020603050405020304" pitchFamily="18" charset="0"/>
              </a:rPr>
              <a:t> </a:t>
            </a:r>
            <a:endParaRPr lang="sv-SE" sz="1100">
              <a:effectLst/>
              <a:latin typeface="Times New Roman" panose="02020603050405020304" pitchFamily="18" charset="0"/>
              <a:ea typeface="Times New Roman" panose="02020603050405020304" pitchFamily="18" charset="0"/>
            </a:endParaRPr>
          </a:p>
          <a:p>
            <a:pPr marL="457200" fontAlgn="base"/>
            <a:r>
              <a:rPr lang="sv-SE" sz="800">
                <a:effectLst/>
                <a:latin typeface="Segoe UI" panose="020B0502040204020203" pitchFamily="34" charset="0"/>
                <a:ea typeface="Times New Roman" panose="02020603050405020304" pitchFamily="18" charset="0"/>
              </a:rPr>
              <a:t> </a:t>
            </a:r>
            <a:endParaRPr lang="sv-SE" sz="1100">
              <a:effectLst/>
              <a:latin typeface="Times New Roman" panose="02020603050405020304" pitchFamily="18" charset="0"/>
              <a:ea typeface="Times New Roman" panose="02020603050405020304" pitchFamily="18" charset="0"/>
            </a:endParaRPr>
          </a:p>
          <a:p>
            <a:pPr marL="342900" lvl="0" indent="-342900" fontAlgn="base">
              <a:buSzPts val="2000"/>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Förstå vikten av att lugna ner konflikten </a:t>
            </a:r>
            <a:endParaRPr lang="sv-SE" sz="1100">
              <a:effectLst/>
              <a:latin typeface="Times New Roman" panose="02020603050405020304" pitchFamily="18" charset="0"/>
              <a:ea typeface="Times New Roman" panose="02020603050405020304" pitchFamily="18" charset="0"/>
            </a:endParaRPr>
          </a:p>
          <a:p>
            <a:pPr indent="88900"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100">
              <a:effectLst/>
              <a:latin typeface="Times New Roman" panose="02020603050405020304" pitchFamily="18" charset="0"/>
              <a:ea typeface="Times New Roman" panose="02020603050405020304" pitchFamily="18" charset="0"/>
            </a:endParaRPr>
          </a:p>
          <a:p>
            <a:pPr marL="342900" lvl="0" indent="-342900" fontAlgn="base">
              <a:buSzPts val="2000"/>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Empati handlar INTE om att lösa problem </a:t>
            </a:r>
            <a:endParaRPr lang="sv-SE" sz="1100">
              <a:effectLst/>
              <a:latin typeface="Times New Roman" panose="02020603050405020304" pitchFamily="18" charset="0"/>
              <a:ea typeface="Times New Roman" panose="02020603050405020304" pitchFamily="18" charset="0"/>
            </a:endParaRPr>
          </a:p>
          <a:p>
            <a:pPr indent="88900"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100">
              <a:effectLst/>
              <a:latin typeface="Times New Roman" panose="02020603050405020304" pitchFamily="18" charset="0"/>
              <a:ea typeface="Times New Roman" panose="02020603050405020304" pitchFamily="18" charset="0"/>
            </a:endParaRPr>
          </a:p>
          <a:p>
            <a:pPr marL="342900" lvl="0" indent="-342900" fontAlgn="base">
              <a:buSzPts val="2000"/>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Att använda empati utan att föreslå lösningar eller försöka hjälpa vårt barn kan ha en kraftfull inverkan </a:t>
            </a:r>
            <a:endParaRPr lang="sv-SE" sz="1100">
              <a:effectLst/>
              <a:latin typeface="Times New Roman" panose="02020603050405020304" pitchFamily="18" charset="0"/>
              <a:ea typeface="Times New Roman" panose="02020603050405020304" pitchFamily="18" charset="0"/>
            </a:endParaRPr>
          </a:p>
          <a:p>
            <a:pPr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100">
              <a:effectLst/>
              <a:latin typeface="Times New Roman" panose="02020603050405020304" pitchFamily="18" charset="0"/>
              <a:ea typeface="Times New Roman" panose="02020603050405020304" pitchFamily="18" charset="0"/>
            </a:endParaRPr>
          </a:p>
          <a:p>
            <a:pPr marL="342900" lvl="0" indent="-342900" fontAlgn="base">
              <a:buSzPts val="2000"/>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 För att ditt barn ska kunna ta emot empati behöver du kunna anpassa ”styrkan”, ditt sätt att visa empati utifrån barnet. Vissa barn har svårt att våga visa sig sårbara och ta emot empati.</a:t>
            </a:r>
            <a:endParaRPr lang="sv-SE" sz="1100">
              <a:effectLst/>
              <a:latin typeface="Times New Roman" panose="02020603050405020304" pitchFamily="18" charset="0"/>
              <a:ea typeface="Times New Roman" panose="02020603050405020304" pitchFamily="18" charset="0"/>
            </a:endParaRPr>
          </a:p>
          <a:p>
            <a:pPr fontAlgn="base"/>
            <a:r>
              <a:rPr lang="sv-SE" sz="1100">
                <a:effectLst/>
                <a:latin typeface="Times New Roman" panose="02020603050405020304" pitchFamily="18" charset="0"/>
                <a:ea typeface="Times New Roman" panose="02020603050405020304" pitchFamily="18" charset="0"/>
              </a:rPr>
              <a:t> </a:t>
            </a:r>
          </a:p>
          <a:p>
            <a:pPr marL="457200"/>
            <a:r>
              <a:rPr lang="en-CA" sz="24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algn="ctr"/>
            <a:r>
              <a:rPr lang="sv-SE" sz="2000">
                <a:solidFill>
                  <a:srgbClr val="C00000"/>
                </a:solidFill>
                <a:effectLst/>
                <a:latin typeface="Verdana" panose="020B0604030504040204" pitchFamily="34" charset="0"/>
                <a:ea typeface="Calibri" panose="020F0502020204030204" pitchFamily="34" charset="0"/>
              </a:rPr>
              <a:t>Att ta ett steg tillbaka, vara nyfiken och visa medkänsla kommer att vara betydelsefullt.</a:t>
            </a:r>
            <a:endParaRPr lang="sv-SE" sz="24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75E94E0B-AF7D-0EC9-2C4A-31C16B0DF73F}"/>
              </a:ext>
            </a:extLst>
          </p:cNvPr>
          <p:cNvSpPr>
            <a:spLocks noGrp="1"/>
          </p:cNvSpPr>
          <p:nvPr>
            <p:ph type="sldNum" sz="quarter" idx="12"/>
          </p:nvPr>
        </p:nvSpPr>
        <p:spPr/>
        <p:txBody>
          <a:bodyPr/>
          <a:lstStyle/>
          <a:p>
            <a:fld id="{982451B4-6EA0-4A93-A0FE-68FC600E8819}" type="slidenum">
              <a:rPr lang="sv-SE" smtClean="0"/>
              <a:t>13</a:t>
            </a:fld>
            <a:endParaRPr lang="sv-SE"/>
          </a:p>
        </p:txBody>
      </p:sp>
    </p:spTree>
    <p:extLst>
      <p:ext uri="{BB962C8B-B14F-4D97-AF65-F5344CB8AC3E}">
        <p14:creationId xmlns:p14="http://schemas.microsoft.com/office/powerpoint/2010/main" val="3980735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0F9287A-0048-527C-39DD-1163FBADE483}"/>
              </a:ext>
            </a:extLst>
          </p:cNvPr>
          <p:cNvSpPr txBox="1"/>
          <p:nvPr/>
        </p:nvSpPr>
        <p:spPr>
          <a:xfrm>
            <a:off x="1033942" y="663416"/>
            <a:ext cx="10400251" cy="1938992"/>
          </a:xfrm>
          <a:prstGeom prst="rect">
            <a:avLst/>
          </a:prstGeom>
          <a:noFill/>
        </p:spPr>
        <p:txBody>
          <a:bodyPr wrap="square">
            <a:spAutoFit/>
          </a:bodyPr>
          <a:lstStyle/>
          <a:p>
            <a:pPr algn="ctr"/>
            <a:r>
              <a:rPr lang="sv-SE" sz="2000" b="1" kern="0">
                <a:solidFill>
                  <a:srgbClr val="4F81BD"/>
                </a:solidFill>
                <a:effectLst/>
                <a:latin typeface="Verdana" panose="020B0604030504040204" pitchFamily="34" charset="0"/>
              </a:rPr>
              <a:t>Förbered er för ett rekonstruerat rollspel… </a:t>
            </a:r>
          </a:p>
          <a:p>
            <a:pPr algn="ctr"/>
            <a:endParaRPr lang="sv-SE" sz="2400" b="1" kern="0">
              <a:effectLst/>
              <a:latin typeface="Calibri" panose="020F0502020204030204" pitchFamily="34" charset="0"/>
            </a:endParaRPr>
          </a:p>
          <a:p>
            <a:pPr algn="ctr"/>
            <a:r>
              <a:rPr lang="sv-SE" sz="1400">
                <a:solidFill>
                  <a:srgbClr val="C00000"/>
                </a:solidFill>
                <a:latin typeface="Verdana" panose="020B0604030504040204" pitchFamily="34" charset="0"/>
                <a:ea typeface="Calibri" panose="020F0502020204030204" pitchFamily="34" charset="0"/>
              </a:rPr>
              <a:t>(</a:t>
            </a:r>
            <a:r>
              <a:rPr lang="sv-SE" sz="1400">
                <a:solidFill>
                  <a:srgbClr val="C00000"/>
                </a:solidFill>
                <a:effectLst/>
                <a:latin typeface="Verdana" panose="020B0604030504040204" pitchFamily="34" charset="0"/>
                <a:ea typeface="Calibri" panose="020F0502020204030204" pitchFamily="34" charset="0"/>
              </a:rPr>
              <a:t>Skriv ner svaren på frågan eftersom ni ska använda gruppens förslag i det rekonstruerade rollspelet.)</a:t>
            </a:r>
            <a:endParaRPr lang="sv-SE" sz="2000">
              <a:effectLst/>
              <a:latin typeface="Calibri" panose="020F0502020204030204" pitchFamily="34" charset="0"/>
              <a:ea typeface="Calibri" panose="020F0502020204030204" pitchFamily="34" charset="0"/>
            </a:endParaRPr>
          </a:p>
          <a:p>
            <a:r>
              <a:rPr lang="sv-SE" sz="2400">
                <a:effectLst/>
                <a:latin typeface="Calibri" panose="020F0502020204030204" pitchFamily="34" charset="0"/>
                <a:ea typeface="Calibri" panose="020F0502020204030204" pitchFamily="34" charset="0"/>
              </a:rPr>
              <a:t> </a:t>
            </a:r>
          </a:p>
          <a:p>
            <a:r>
              <a:rPr lang="sv-SE" sz="2000">
                <a:effectLst/>
                <a:latin typeface="Verdana" panose="020B0604030504040204" pitchFamily="34" charset="0"/>
                <a:ea typeface="Calibri" panose="020F0502020204030204" pitchFamily="34" charset="0"/>
              </a:rPr>
              <a:t>-</a:t>
            </a:r>
            <a:r>
              <a:rPr lang="sv-SE" sz="1800">
                <a:effectLst/>
                <a:latin typeface="Verdana" panose="020B0604030504040204" pitchFamily="34" charset="0"/>
                <a:ea typeface="Calibri" panose="020F0502020204030204" pitchFamily="34" charset="0"/>
              </a:rPr>
              <a:t>Hur tycker ni att familjehemsföräldern hade kunnat reagera i rollspelet tidigare för att förmedla empati?</a:t>
            </a:r>
            <a:endParaRPr lang="sv-SE" sz="2400">
              <a:effectLst/>
              <a:latin typeface="Calibri" panose="020F0502020204030204" pitchFamily="34" charset="0"/>
              <a:ea typeface="Calibri" panose="020F0502020204030204" pitchFamily="34" charset="0"/>
            </a:endParaRPr>
          </a:p>
        </p:txBody>
      </p:sp>
      <p:sp>
        <p:nvSpPr>
          <p:cNvPr id="4" name="Textruta 2">
            <a:extLst>
              <a:ext uri="{FF2B5EF4-FFF2-40B4-BE49-F238E27FC236}">
                <a16:creationId xmlns:a16="http://schemas.microsoft.com/office/drawing/2014/main" id="{04D2E128-0DCD-E1ED-2C03-B27175F545CD}"/>
              </a:ext>
            </a:extLst>
          </p:cNvPr>
          <p:cNvSpPr txBox="1">
            <a:spLocks noChangeArrowheads="1"/>
          </p:cNvSpPr>
          <p:nvPr/>
        </p:nvSpPr>
        <p:spPr bwMode="auto">
          <a:xfrm>
            <a:off x="1033942" y="2602408"/>
            <a:ext cx="10124116" cy="33957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2" name="Platshållare för bildnummer 1">
            <a:extLst>
              <a:ext uri="{FF2B5EF4-FFF2-40B4-BE49-F238E27FC236}">
                <a16:creationId xmlns:a16="http://schemas.microsoft.com/office/drawing/2014/main" id="{338287C2-B408-6206-F8ED-9937F965CEF1}"/>
              </a:ext>
            </a:extLst>
          </p:cNvPr>
          <p:cNvSpPr>
            <a:spLocks noGrp="1"/>
          </p:cNvSpPr>
          <p:nvPr>
            <p:ph type="sldNum" sz="quarter" idx="12"/>
          </p:nvPr>
        </p:nvSpPr>
        <p:spPr/>
        <p:txBody>
          <a:bodyPr/>
          <a:lstStyle/>
          <a:p>
            <a:fld id="{982451B4-6EA0-4A93-A0FE-68FC600E8819}" type="slidenum">
              <a:rPr lang="sv-SE" smtClean="0"/>
              <a:t>14</a:t>
            </a:fld>
            <a:endParaRPr lang="sv-SE"/>
          </a:p>
        </p:txBody>
      </p:sp>
    </p:spTree>
    <p:extLst>
      <p:ext uri="{BB962C8B-B14F-4D97-AF65-F5344CB8AC3E}">
        <p14:creationId xmlns:p14="http://schemas.microsoft.com/office/powerpoint/2010/main" val="86811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BA46A53-411E-F226-19A7-09998AB9FE2E}"/>
              </a:ext>
            </a:extLst>
          </p:cNvPr>
          <p:cNvSpPr>
            <a:spLocks noChangeArrowheads="1"/>
          </p:cNvSpPr>
          <p:nvPr/>
        </p:nvSpPr>
        <p:spPr bwMode="auto">
          <a:xfrm>
            <a:off x="3120706" y="1208608"/>
            <a:ext cx="7382312" cy="109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sv-SE" sz="2200" b="1" i="0" u="none" strike="noStrike" cap="none" normalizeH="0" baseline="0" err="1">
                <a:ln>
                  <a:noFill/>
                </a:ln>
                <a:solidFill>
                  <a:srgbClr val="4F81BD"/>
                </a:solidFill>
                <a:effectLst/>
                <a:latin typeface="Verdana" panose="020B0604030504040204" pitchFamily="34" charset="0"/>
                <a:cs typeface="Calibri" panose="020F0502020204030204" pitchFamily="34" charset="0"/>
              </a:rPr>
              <a:t>Förbered</a:t>
            </a:r>
            <a:r>
              <a:rPr kumimoji="0" lang="en-CA" altLang="sv-SE" sz="2200" b="1" i="0" u="none" strike="noStrike" cap="none" normalizeH="0" baseline="0">
                <a:ln>
                  <a:noFill/>
                </a:ln>
                <a:solidFill>
                  <a:srgbClr val="4F81BD"/>
                </a:solidFill>
                <a:effectLst/>
                <a:latin typeface="Verdana" panose="020B0604030504040204" pitchFamily="34" charset="0"/>
                <a:cs typeface="Calibri" panose="020F0502020204030204" pitchFamily="34" charset="0"/>
              </a:rPr>
              <a:t> er för </a:t>
            </a:r>
            <a:r>
              <a:rPr kumimoji="0" lang="en-CA" altLang="sv-SE" sz="2200" b="1" i="0" u="none" strike="noStrike" cap="none" normalizeH="0" baseline="0" err="1">
                <a:ln>
                  <a:noFill/>
                </a:ln>
                <a:solidFill>
                  <a:srgbClr val="4F81BD"/>
                </a:solidFill>
                <a:effectLst/>
                <a:latin typeface="Verdana" panose="020B0604030504040204" pitchFamily="34" charset="0"/>
                <a:cs typeface="Calibri" panose="020F0502020204030204" pitchFamily="34" charset="0"/>
              </a:rPr>
              <a:t>rekonstruerat</a:t>
            </a:r>
            <a:r>
              <a:rPr kumimoji="0" lang="en-CA" altLang="sv-SE" sz="2200" b="1" i="0" u="none" strike="noStrike" cap="none" normalizeH="0" baseline="0">
                <a:ln>
                  <a:noFill/>
                </a:ln>
                <a:solidFill>
                  <a:srgbClr val="4F81BD"/>
                </a:solidFill>
                <a:effectLst/>
                <a:latin typeface="Verdana" panose="020B0604030504040204" pitchFamily="34" charset="0"/>
                <a:cs typeface="Calibri" panose="020F0502020204030204" pitchFamily="34" charset="0"/>
              </a:rPr>
              <a:t> </a:t>
            </a:r>
            <a:r>
              <a:rPr kumimoji="0" lang="en-CA" altLang="sv-SE" sz="2200" b="1" i="0" u="none" strike="noStrike" cap="none" normalizeH="0" baseline="0" err="1">
                <a:ln>
                  <a:noFill/>
                </a:ln>
                <a:solidFill>
                  <a:srgbClr val="4F81BD"/>
                </a:solidFill>
                <a:effectLst/>
                <a:latin typeface="Verdana" panose="020B0604030504040204" pitchFamily="34" charset="0"/>
                <a:cs typeface="Calibri" panose="020F0502020204030204" pitchFamily="34" charset="0"/>
              </a:rPr>
              <a:t>rollspel</a:t>
            </a:r>
            <a:r>
              <a:rPr kumimoji="0" lang="en-CA" altLang="sv-SE" sz="2200" b="1" i="0" u="none" strike="noStrike" cap="none" normalizeH="0" baseline="0">
                <a:ln>
                  <a:noFill/>
                </a:ln>
                <a:solidFill>
                  <a:srgbClr val="4F81BD"/>
                </a:solidFill>
                <a:effectLst/>
                <a:latin typeface="Verdana" panose="020B0604030504040204" pitchFamily="34" charset="0"/>
                <a:cs typeface="Calibri" panose="020F0502020204030204" pitchFamily="34" charset="0"/>
              </a:rPr>
              <a:t> –</a:t>
            </a:r>
            <a:endParaRPr lang="en-CA" altLang="sv-SE" sz="2700" b="1">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sv-SE" sz="2000" b="0" i="0" u="none" strike="noStrike" cap="none" normalizeH="0" baseline="0" err="1">
                <a:ln>
                  <a:noFill/>
                </a:ln>
                <a:solidFill>
                  <a:srgbClr val="4F81BD"/>
                </a:solidFill>
                <a:effectLst/>
                <a:latin typeface="Verdana" panose="020B0604030504040204" pitchFamily="34" charset="0"/>
                <a:ea typeface="Calibri" panose="020F0502020204030204" pitchFamily="34" charset="0"/>
              </a:rPr>
              <a:t>Bjud</a:t>
            </a:r>
            <a:r>
              <a:rPr kumimoji="0" lang="en-CA" altLang="sv-SE" sz="2000" b="0" i="0" u="none" strike="noStrike" cap="none" normalizeH="0" baseline="0">
                <a:ln>
                  <a:noFill/>
                </a:ln>
                <a:solidFill>
                  <a:srgbClr val="4F81BD"/>
                </a:solidFill>
                <a:effectLst/>
                <a:latin typeface="Verdana" panose="020B0604030504040204" pitchFamily="34" charset="0"/>
                <a:ea typeface="Calibri" panose="020F0502020204030204" pitchFamily="34" charset="0"/>
              </a:rPr>
              <a:t> in </a:t>
            </a:r>
            <a:r>
              <a:rPr kumimoji="0" lang="en-CA" altLang="sv-SE" sz="2000" b="0" i="0" u="none" strike="noStrike" cap="none" normalizeH="0" baseline="0" err="1">
                <a:ln>
                  <a:noFill/>
                </a:ln>
                <a:solidFill>
                  <a:srgbClr val="4F81BD"/>
                </a:solidFill>
                <a:effectLst/>
                <a:latin typeface="Verdana" panose="020B0604030504040204" pitchFamily="34" charset="0"/>
                <a:ea typeface="Calibri" panose="020F0502020204030204" pitchFamily="34" charset="0"/>
              </a:rPr>
              <a:t>familjehemsförälder</a:t>
            </a:r>
            <a:r>
              <a:rPr kumimoji="0" lang="en-CA" altLang="sv-SE" sz="2000" b="0" i="0" u="none" strike="noStrike" cap="none" normalizeH="0" baseline="0">
                <a:ln>
                  <a:noFill/>
                </a:ln>
                <a:solidFill>
                  <a:srgbClr val="4F81BD"/>
                </a:solidFill>
                <a:effectLst/>
                <a:latin typeface="Verdana" panose="020B0604030504040204" pitchFamily="34" charset="0"/>
                <a:ea typeface="Calibri" panose="020F0502020204030204" pitchFamily="34" charset="0"/>
              </a:rPr>
              <a:t> </a:t>
            </a:r>
            <a:r>
              <a:rPr kumimoji="0" lang="en-CA" altLang="sv-SE" sz="2000" b="0" i="0" u="none" strike="noStrike" cap="none" normalizeH="0" baseline="0" err="1">
                <a:ln>
                  <a:noFill/>
                </a:ln>
                <a:solidFill>
                  <a:srgbClr val="4F81BD"/>
                </a:solidFill>
                <a:effectLst/>
                <a:latin typeface="Verdana" panose="020B0604030504040204" pitchFamily="34" charset="0"/>
                <a:ea typeface="Calibri" panose="020F0502020204030204" pitchFamily="34" charset="0"/>
              </a:rPr>
              <a:t>att</a:t>
            </a:r>
            <a:r>
              <a:rPr kumimoji="0" lang="en-CA" altLang="sv-SE" sz="2000" b="0" i="0" u="none" strike="noStrike" cap="none" normalizeH="0" baseline="0">
                <a:ln>
                  <a:noFill/>
                </a:ln>
                <a:solidFill>
                  <a:srgbClr val="4F81BD"/>
                </a:solidFill>
                <a:effectLst/>
                <a:latin typeface="Verdana" panose="020B0604030504040204" pitchFamily="34" charset="0"/>
                <a:ea typeface="Calibri" panose="020F0502020204030204" pitchFamily="34" charset="0"/>
              </a:rPr>
              <a:t> delta</a:t>
            </a:r>
            <a:endParaRPr kumimoji="0" lang="en-CA"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sv-SE" sz="1800" b="0" i="0" u="none" strike="noStrike" cap="none" normalizeH="0" baseline="0">
              <a:ln>
                <a:noFill/>
              </a:ln>
              <a:solidFill>
                <a:schemeClr val="tx1"/>
              </a:solidFill>
              <a:effectLst/>
              <a:latin typeface="Arial" panose="020B0604020202020204" pitchFamily="34" charset="0"/>
            </a:endParaRPr>
          </a:p>
        </p:txBody>
      </p:sp>
      <p:pic>
        <p:nvPicPr>
          <p:cNvPr id="2049" name="Bildobjekt 2">
            <a:extLst>
              <a:ext uri="{FF2B5EF4-FFF2-40B4-BE49-F238E27FC236}">
                <a16:creationId xmlns:a16="http://schemas.microsoft.com/office/drawing/2014/main" id="{B8A412C0-E949-072B-4686-A73203D4D1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1800" y="4652198"/>
            <a:ext cx="1168400" cy="6064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60B145F5-9FAE-348A-A7E8-B10DADEF458A}"/>
              </a:ext>
            </a:extLst>
          </p:cNvPr>
          <p:cNvSpPr>
            <a:spLocks noChangeArrowheads="1"/>
          </p:cNvSpPr>
          <p:nvPr/>
        </p:nvSpPr>
        <p:spPr bwMode="auto">
          <a:xfrm>
            <a:off x="-175170" y="3429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2696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CA"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sv-SE" sz="2200" b="1" i="0" u="none" strike="noStrike" cap="none" normalizeH="0" baseline="0" err="1">
                <a:ln>
                  <a:noFill/>
                </a:ln>
                <a:solidFill>
                  <a:srgbClr val="4F81BD"/>
                </a:solidFill>
                <a:effectLst/>
                <a:latin typeface="Verdana" panose="020B0604030504040204" pitchFamily="34" charset="0"/>
                <a:cs typeface="Calibri" panose="020F0502020204030204" pitchFamily="34" charset="0"/>
              </a:rPr>
              <a:t>Träna</a:t>
            </a:r>
            <a:r>
              <a:rPr kumimoji="0" lang="en-CA" altLang="sv-SE" sz="2200" b="1" i="0" u="none" strike="noStrike" cap="none" normalizeH="0" baseline="0">
                <a:ln>
                  <a:noFill/>
                </a:ln>
                <a:solidFill>
                  <a:srgbClr val="4F81BD"/>
                </a:solidFill>
                <a:effectLst/>
                <a:latin typeface="Verdana" panose="020B0604030504040204" pitchFamily="34" charset="0"/>
                <a:cs typeface="Calibri" panose="020F0502020204030204" pitchFamily="34" charset="0"/>
              </a:rPr>
              <a:t> </a:t>
            </a:r>
            <a:r>
              <a:rPr kumimoji="0" lang="en-CA" altLang="sv-SE" sz="2200" b="1" i="0" u="none" strike="noStrike" cap="none" normalizeH="0" baseline="0" err="1">
                <a:ln>
                  <a:noFill/>
                </a:ln>
                <a:solidFill>
                  <a:srgbClr val="4F81BD"/>
                </a:solidFill>
                <a:effectLst/>
                <a:latin typeface="Verdana" panose="020B0604030504040204" pitchFamily="34" charset="0"/>
                <a:cs typeface="Calibri" panose="020F0502020204030204" pitchFamily="34" charset="0"/>
              </a:rPr>
              <a:t>på</a:t>
            </a:r>
            <a:r>
              <a:rPr kumimoji="0" lang="en-CA" altLang="sv-SE" sz="2200" b="1" i="0" u="none" strike="noStrike" cap="none" normalizeH="0" baseline="0">
                <a:ln>
                  <a:noFill/>
                </a:ln>
                <a:solidFill>
                  <a:srgbClr val="4F81BD"/>
                </a:solidFill>
                <a:effectLst/>
                <a:latin typeface="Verdana" panose="020B0604030504040204" pitchFamily="34" charset="0"/>
                <a:cs typeface="Calibri" panose="020F0502020204030204" pitchFamily="34" charset="0"/>
              </a:rPr>
              <a:t> </a:t>
            </a:r>
            <a:r>
              <a:rPr kumimoji="0" lang="en-CA" altLang="sv-SE" sz="2200" b="1" i="0" u="none" strike="noStrike" cap="none" normalizeH="0" baseline="0" err="1">
                <a:ln>
                  <a:noFill/>
                </a:ln>
                <a:solidFill>
                  <a:srgbClr val="4F81BD"/>
                </a:solidFill>
                <a:effectLst/>
                <a:latin typeface="Verdana" panose="020B0604030504040204" pitchFamily="34" charset="0"/>
                <a:cs typeface="Calibri" panose="020F0502020204030204" pitchFamily="34" charset="0"/>
              </a:rPr>
              <a:t>empati</a:t>
            </a:r>
            <a:r>
              <a:rPr kumimoji="0" lang="en-CA" altLang="sv-SE" sz="2200" b="1" i="0" u="none" strike="noStrike" cap="none" normalizeH="0" baseline="0">
                <a:ln>
                  <a:noFill/>
                </a:ln>
                <a:solidFill>
                  <a:srgbClr val="4F81BD"/>
                </a:solidFill>
                <a:effectLst/>
                <a:latin typeface="Verdana" panose="020B0604030504040204" pitchFamily="34" charset="0"/>
                <a:cs typeface="Calibri" panose="020F0502020204030204" pitchFamily="34" charset="0"/>
              </a:rPr>
              <a:t>!</a:t>
            </a:r>
            <a:endParaRPr kumimoji="0" lang="en-CA"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200" b="1" i="0" u="none" strike="noStrike" cap="none" normalizeH="0" baseline="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endParaRPr kumimoji="0" lang="sv-SE" altLang="sv-SE"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200" b="1" i="0" u="none" strike="noStrike" cap="none" normalizeH="0" baseline="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Någon som vill ställa sig i sitt barns skor?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4" name="Platshållare för bildnummer 3">
            <a:extLst>
              <a:ext uri="{FF2B5EF4-FFF2-40B4-BE49-F238E27FC236}">
                <a16:creationId xmlns:a16="http://schemas.microsoft.com/office/drawing/2014/main" id="{512DF4DD-5234-EB7D-A92E-CC3683240F22}"/>
              </a:ext>
            </a:extLst>
          </p:cNvPr>
          <p:cNvSpPr>
            <a:spLocks noGrp="1"/>
          </p:cNvSpPr>
          <p:nvPr>
            <p:ph type="sldNum" sz="quarter" idx="12"/>
          </p:nvPr>
        </p:nvSpPr>
        <p:spPr/>
        <p:txBody>
          <a:bodyPr/>
          <a:lstStyle/>
          <a:p>
            <a:fld id="{982451B4-6EA0-4A93-A0FE-68FC600E8819}" type="slidenum">
              <a:rPr lang="sv-SE" smtClean="0"/>
              <a:t>15</a:t>
            </a:fld>
            <a:endParaRPr lang="sv-SE"/>
          </a:p>
        </p:txBody>
      </p:sp>
    </p:spTree>
    <p:extLst>
      <p:ext uri="{BB962C8B-B14F-4D97-AF65-F5344CB8AC3E}">
        <p14:creationId xmlns:p14="http://schemas.microsoft.com/office/powerpoint/2010/main" val="396291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rekonstruerat rollspel</a:t>
            </a: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09E7526-5330-AD07-268B-19076E2494E1}"/>
              </a:ext>
            </a:extLst>
          </p:cNvPr>
          <p:cNvSpPr>
            <a:spLocks noGrp="1"/>
          </p:cNvSpPr>
          <p:nvPr>
            <p:ph type="sldNum" sz="quarter" idx="12"/>
          </p:nvPr>
        </p:nvSpPr>
        <p:spPr/>
        <p:txBody>
          <a:bodyPr/>
          <a:lstStyle/>
          <a:p>
            <a:fld id="{4732B18C-DB50-4C26-9A01-B765B83268FD}" type="slidenum">
              <a:rPr lang="sv-SE" smtClean="0"/>
              <a:t>16</a:t>
            </a:fld>
            <a:endParaRPr lang="sv-SE"/>
          </a:p>
        </p:txBody>
      </p:sp>
    </p:spTree>
    <p:extLst>
      <p:ext uri="{BB962C8B-B14F-4D97-AF65-F5344CB8AC3E}">
        <p14:creationId xmlns:p14="http://schemas.microsoft.com/office/powerpoint/2010/main" val="1100554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5F75D4D-A3C5-141F-A70B-C58407E3ACDD}"/>
              </a:ext>
            </a:extLst>
          </p:cNvPr>
          <p:cNvSpPr txBox="1"/>
          <p:nvPr/>
        </p:nvSpPr>
        <p:spPr>
          <a:xfrm>
            <a:off x="771787" y="562840"/>
            <a:ext cx="10393960" cy="5509200"/>
          </a:xfrm>
          <a:prstGeom prst="rect">
            <a:avLst/>
          </a:prstGeom>
          <a:noFill/>
        </p:spPr>
        <p:txBody>
          <a:bodyPr wrap="square">
            <a:spAutoFit/>
          </a:bodyPr>
          <a:lstStyle/>
          <a:p>
            <a:r>
              <a:rPr lang="sv-SE" sz="1800" b="1">
                <a:solidFill>
                  <a:srgbClr val="C00000"/>
                </a:solidFill>
                <a:effectLst/>
                <a:latin typeface="Verdana" panose="020B0604030504040204" pitchFamily="34" charset="0"/>
                <a:ea typeface="Calibri" panose="020F0502020204030204" pitchFamily="34" charset="0"/>
              </a:rPr>
              <a:t>Muntliga frågor till den familjehemsförälder eller gruppledare som spelade barnet:</a:t>
            </a:r>
            <a:endParaRPr lang="sv-SE" sz="2400">
              <a:effectLst/>
              <a:latin typeface="Calibri" panose="020F0502020204030204" pitchFamily="34" charset="0"/>
              <a:ea typeface="Calibri" panose="020F0502020204030204" pitchFamily="34" charset="0"/>
            </a:endParaRPr>
          </a:p>
          <a:p>
            <a:r>
              <a:rPr lang="sv-SE" sz="2000" b="1">
                <a:solidFill>
                  <a:srgbClr val="C00000"/>
                </a:solidFill>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I din roll som barnet, hur kändes det när jag förmedlade att jag var öppen och intresserad av vad som hade hänt dig?</a:t>
            </a:r>
            <a:endParaRPr lang="sv-SE" sz="2400" u="none" strike="noStrike">
              <a:effectLst/>
              <a:latin typeface="Calibri" panose="020F0502020204030204" pitchFamily="34" charset="0"/>
              <a:ea typeface="Calibri" panose="020F0502020204030204" pitchFamily="34" charset="0"/>
            </a:endParaRPr>
          </a:p>
          <a:p>
            <a:pPr marL="457200"/>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Hur påverkade det dina känslor?</a:t>
            </a:r>
            <a:endParaRPr lang="sv-SE" sz="2400" u="none" strike="noStrike">
              <a:effectLst/>
              <a:latin typeface="Calibri" panose="020F0502020204030204" pitchFamily="34" charset="0"/>
              <a:ea typeface="Calibri" panose="020F0502020204030204" pitchFamily="34" charset="0"/>
            </a:endParaRPr>
          </a:p>
          <a:p>
            <a:pPr marL="457200"/>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På vilket sätt visade jag att jag var intresserad?</a:t>
            </a:r>
            <a:endParaRPr lang="sv-SE" sz="2400" u="none" strike="noStrike">
              <a:effectLst/>
              <a:latin typeface="Calibri" panose="020F0502020204030204" pitchFamily="34" charset="0"/>
              <a:ea typeface="Calibri" panose="020F0502020204030204" pitchFamily="34" charset="0"/>
            </a:endParaRPr>
          </a:p>
          <a:p>
            <a:pPr marL="457200"/>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Påverkar det sannolikheten att vi skulle kunna prata om det som hade hänt senare?</a:t>
            </a:r>
            <a:endParaRPr lang="sv-SE" sz="2400" u="none" strike="noStrike">
              <a:effectLst/>
              <a:latin typeface="Calibri" panose="020F0502020204030204" pitchFamily="34" charset="0"/>
              <a:ea typeface="Calibri" panose="020F0502020204030204" pitchFamily="34" charset="0"/>
            </a:endParaRPr>
          </a:p>
          <a:p>
            <a:pPr marL="457200"/>
            <a:r>
              <a:rPr lang="sv-SE" sz="20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r>
              <a:rPr lang="sv-SE" sz="20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r>
              <a:rPr lang="sv-SE" sz="2000" b="1">
                <a:solidFill>
                  <a:srgbClr val="C00000"/>
                </a:solidFill>
                <a:effectLst/>
                <a:latin typeface="Verdana" panose="020B0604030504040204" pitchFamily="34" charset="0"/>
                <a:ea typeface="Calibri" panose="020F0502020204030204" pitchFamily="34" charset="0"/>
              </a:rPr>
              <a:t>Muntliga reflektionsfrågor till gruppen:</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Hur skilde sig det här rollspelet från de tidigare rollspelen?</a:t>
            </a:r>
            <a:endParaRPr lang="sv-SE" sz="2400" u="none" strike="noStrike">
              <a:effectLst/>
              <a:latin typeface="Calibri" panose="020F0502020204030204" pitchFamily="34" charset="0"/>
              <a:ea typeface="Calibri" panose="020F0502020204030204" pitchFamily="34" charset="0"/>
            </a:endParaRPr>
          </a:p>
          <a:p>
            <a:pPr marL="457200"/>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Hur visade föräldern att hen var öppen för barnet och tillgänglig för att lyssna?</a:t>
            </a:r>
            <a:endParaRPr lang="sv-SE" sz="2400" u="none" strike="noStrike">
              <a:effectLst/>
              <a:latin typeface="Calibri" panose="020F0502020204030204" pitchFamily="34" charset="0"/>
              <a:ea typeface="Calibri" panose="020F0502020204030204" pitchFamily="34" charset="0"/>
            </a:endParaRPr>
          </a:p>
          <a:p>
            <a:pPr marL="457200"/>
            <a:r>
              <a:rPr lang="sv-SE" sz="1800">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sv-SE" sz="1800" u="none" strike="noStrike">
                <a:effectLst/>
                <a:latin typeface="Verdana" panose="020B0604030504040204" pitchFamily="34" charset="0"/>
                <a:ea typeface="Calibri" panose="020F0502020204030204" pitchFamily="34" charset="0"/>
              </a:rPr>
              <a:t>Vad betyder det här rollspelet för vad som kan hända senare i deras relation</a:t>
            </a:r>
            <a:r>
              <a:rPr lang="sv-SE" sz="2000" u="none" strike="noStrike">
                <a:effectLst/>
                <a:latin typeface="Verdana" panose="020B0604030504040204" pitchFamily="34" charset="0"/>
                <a:ea typeface="Calibri" panose="020F0502020204030204" pitchFamily="34" charset="0"/>
              </a:rPr>
              <a:t>?</a:t>
            </a:r>
            <a:endParaRPr lang="sv-SE" sz="2400" u="none" strike="noStrike">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EA3AD6F4-07F5-708C-FBA0-FECE08A6767A}"/>
              </a:ext>
            </a:extLst>
          </p:cNvPr>
          <p:cNvSpPr>
            <a:spLocks noGrp="1"/>
          </p:cNvSpPr>
          <p:nvPr>
            <p:ph type="sldNum" sz="quarter" idx="12"/>
          </p:nvPr>
        </p:nvSpPr>
        <p:spPr/>
        <p:txBody>
          <a:bodyPr/>
          <a:lstStyle/>
          <a:p>
            <a:fld id="{982451B4-6EA0-4A93-A0FE-68FC600E8819}" type="slidenum">
              <a:rPr lang="sv-SE" smtClean="0"/>
              <a:t>17</a:t>
            </a:fld>
            <a:endParaRPr lang="sv-SE"/>
          </a:p>
        </p:txBody>
      </p:sp>
    </p:spTree>
    <p:extLst>
      <p:ext uri="{BB962C8B-B14F-4D97-AF65-F5344CB8AC3E}">
        <p14:creationId xmlns:p14="http://schemas.microsoft.com/office/powerpoint/2010/main" val="289721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0C63C60-679B-8811-4DB4-1781FE7643F0}"/>
              </a:ext>
            </a:extLst>
          </p:cNvPr>
          <p:cNvSpPr txBox="1"/>
          <p:nvPr/>
        </p:nvSpPr>
        <p:spPr>
          <a:xfrm>
            <a:off x="2409738" y="1551206"/>
            <a:ext cx="6094602" cy="2939266"/>
          </a:xfrm>
          <a:prstGeom prst="rect">
            <a:avLst/>
          </a:prstGeom>
          <a:noFill/>
        </p:spPr>
        <p:txBody>
          <a:bodyPr wrap="square">
            <a:spAutoFit/>
          </a:bodyPr>
          <a:lstStyle/>
          <a:p>
            <a:r>
              <a:rPr lang="en-CA" sz="1800" b="1" err="1">
                <a:solidFill>
                  <a:srgbClr val="4F81BD"/>
                </a:solidFill>
                <a:effectLst/>
                <a:latin typeface="Verdana" panose="020B0604030504040204" pitchFamily="34" charset="0"/>
                <a:ea typeface="Calibri" panose="020F0502020204030204" pitchFamily="34" charset="0"/>
              </a:rPr>
              <a:t>Sammanfattning</a:t>
            </a:r>
            <a:endParaRPr lang="sv-SE" sz="2000">
              <a:effectLst/>
              <a:latin typeface="Calibri" panose="020F0502020204030204" pitchFamily="34" charset="0"/>
              <a:ea typeface="Calibri" panose="020F0502020204030204" pitchFamily="34" charset="0"/>
            </a:endParaRPr>
          </a:p>
          <a:p>
            <a:r>
              <a:rPr lang="en-CA"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Ø"/>
            </a:pPr>
            <a:r>
              <a:rPr lang="en-CA" sz="1800" err="1">
                <a:effectLst/>
                <a:latin typeface="Verdana" panose="020B0604030504040204" pitchFamily="34" charset="0"/>
                <a:ea typeface="Calibri" panose="020F0502020204030204" pitchFamily="34" charset="0"/>
              </a:rPr>
              <a:t>Empati</a:t>
            </a:r>
            <a:r>
              <a:rPr lang="en-CA" sz="1800">
                <a:effectLst/>
                <a:latin typeface="Verdana" panose="020B0604030504040204" pitchFamily="34" charset="0"/>
                <a:ea typeface="Calibri" panose="020F0502020204030204" pitchFamily="34" charset="0"/>
              </a:rPr>
              <a:t> </a:t>
            </a:r>
            <a:r>
              <a:rPr lang="en-CA" sz="1800" err="1">
                <a:effectLst/>
                <a:latin typeface="Verdana" panose="020B0604030504040204" pitchFamily="34" charset="0"/>
                <a:ea typeface="Calibri" panose="020F0502020204030204" pitchFamily="34" charset="0"/>
              </a:rPr>
              <a:t>kräver</a:t>
            </a:r>
            <a:r>
              <a:rPr lang="en-CA" sz="1800">
                <a:effectLst/>
                <a:latin typeface="Verdana" panose="020B0604030504040204" pitchFamily="34" charset="0"/>
                <a:ea typeface="Calibri" panose="020F0502020204030204" pitchFamily="34" charset="0"/>
              </a:rPr>
              <a:t> </a:t>
            </a:r>
            <a:r>
              <a:rPr lang="en-CA" sz="1800" err="1">
                <a:effectLst/>
                <a:latin typeface="Verdana" panose="020B0604030504040204" pitchFamily="34" charset="0"/>
                <a:ea typeface="Calibri" panose="020F0502020204030204" pitchFamily="34" charset="0"/>
              </a:rPr>
              <a:t>övning</a:t>
            </a:r>
            <a:r>
              <a:rPr lang="en-CA" sz="1800">
                <a:effectLst/>
                <a:latin typeface="Verdana" panose="020B0604030504040204" pitchFamily="34" charset="0"/>
                <a:ea typeface="Calibri" panose="020F0502020204030204" pitchFamily="34" charset="0"/>
              </a:rPr>
              <a:t>. </a:t>
            </a:r>
          </a:p>
          <a:p>
            <a:pPr lvl="0"/>
            <a:endParaRPr lang="sv-SE" sz="2000">
              <a:latin typeface="Calibri" panose="020F0502020204030204" pitchFamily="34" charset="0"/>
              <a:ea typeface="Calibri" panose="020F0502020204030204" pitchFamily="34" charset="0"/>
            </a:endParaRPr>
          </a:p>
          <a:p>
            <a:pPr lvl="0"/>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Ø"/>
            </a:pPr>
            <a:r>
              <a:rPr lang="sv-SE" sz="1800">
                <a:effectLst/>
                <a:latin typeface="Verdana" panose="020B0604030504040204" pitchFamily="34" charset="0"/>
                <a:ea typeface="Times New Roman" panose="02020603050405020304" pitchFamily="18" charset="0"/>
              </a:rPr>
              <a:t>Empati är inte att tolerera allt beteende</a:t>
            </a:r>
            <a:r>
              <a:rPr lang="sv-SE">
                <a:latin typeface="Verdana" panose="020B0604030504040204" pitchFamily="34" charset="0"/>
                <a:ea typeface="Times New Roman" panose="02020603050405020304" pitchFamily="18" charset="0"/>
              </a:rPr>
              <a:t>.</a:t>
            </a:r>
            <a:endParaRPr lang="sv-SE" sz="1050">
              <a:effectLst/>
              <a:latin typeface="Times New Roman" panose="02020603050405020304" pitchFamily="18" charset="0"/>
              <a:ea typeface="Times New Roman" panose="02020603050405020304" pitchFamily="18" charset="0"/>
            </a:endParaRPr>
          </a:p>
          <a:p>
            <a:pPr marL="381000" indent="-285750" fontAlgn="base">
              <a:buFont typeface="Wingdings" panose="05000000000000000000" pitchFamily="2" charset="2"/>
              <a:buChar char="Ø"/>
            </a:pPr>
            <a:endParaRPr lang="sv-SE">
              <a:latin typeface="Verdana" panose="020B0604030504040204" pitchFamily="34" charset="0"/>
              <a:ea typeface="Times New Roman" panose="02020603050405020304" pitchFamily="18" charset="0"/>
            </a:endParaRPr>
          </a:p>
          <a:p>
            <a:pPr marL="95250" fontAlgn="base"/>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Ø"/>
            </a:pPr>
            <a:r>
              <a:rPr lang="sv-SE" sz="1800">
                <a:effectLst/>
                <a:latin typeface="Verdana" panose="020B0604030504040204" pitchFamily="34" charset="0"/>
                <a:ea typeface="Times New Roman" panose="02020603050405020304" pitchFamily="18" charset="0"/>
              </a:rPr>
              <a:t>Att använda empati betyder inte att man inte kan sätta gränser eller att man måste hålla med den andra.</a:t>
            </a:r>
            <a:endParaRPr lang="sv-SE" sz="105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4314C7F2-98AD-499A-7BA5-29FC1BC9BE9C}"/>
              </a:ext>
            </a:extLst>
          </p:cNvPr>
          <p:cNvSpPr>
            <a:spLocks noGrp="1"/>
          </p:cNvSpPr>
          <p:nvPr>
            <p:ph type="sldNum" sz="quarter" idx="12"/>
          </p:nvPr>
        </p:nvSpPr>
        <p:spPr/>
        <p:txBody>
          <a:bodyPr/>
          <a:lstStyle/>
          <a:p>
            <a:fld id="{982451B4-6EA0-4A93-A0FE-68FC600E8819}" type="slidenum">
              <a:rPr lang="sv-SE" smtClean="0"/>
              <a:t>18</a:t>
            </a:fld>
            <a:endParaRPr lang="sv-SE"/>
          </a:p>
        </p:txBody>
      </p:sp>
    </p:spTree>
    <p:extLst>
      <p:ext uri="{BB962C8B-B14F-4D97-AF65-F5344CB8AC3E}">
        <p14:creationId xmlns:p14="http://schemas.microsoft.com/office/powerpoint/2010/main" val="1196714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1C78F55-3C72-F1B3-25B1-4ECF677D374B}"/>
              </a:ext>
            </a:extLst>
          </p:cNvPr>
          <p:cNvSpPr txBox="1"/>
          <p:nvPr/>
        </p:nvSpPr>
        <p:spPr>
          <a:xfrm>
            <a:off x="2184228" y="1273086"/>
            <a:ext cx="6831840" cy="2990562"/>
          </a:xfrm>
          <a:prstGeom prst="rect">
            <a:avLst/>
          </a:prstGeom>
          <a:noFill/>
        </p:spPr>
        <p:txBody>
          <a:bodyPr wrap="square">
            <a:spAutoFit/>
          </a:bodyPr>
          <a:lstStyle/>
          <a:p>
            <a:pPr algn="ctr"/>
            <a:r>
              <a:rPr lang="sv-SE" sz="1800" b="1">
                <a:solidFill>
                  <a:srgbClr val="C0504D"/>
                </a:solidFill>
                <a:effectLst/>
                <a:latin typeface="Verdana" panose="020B0604030504040204" pitchFamily="34" charset="0"/>
                <a:ea typeface="Calibri" panose="020F0502020204030204" pitchFamily="34" charset="0"/>
              </a:rPr>
              <a:t>Muntlig Reflektionsövning: </a:t>
            </a:r>
            <a:endParaRPr lang="sv-SE" sz="2000">
              <a:effectLst/>
              <a:latin typeface="Calibri" panose="020F0502020204030204" pitchFamily="34" charset="0"/>
              <a:ea typeface="Calibri" panose="020F0502020204030204" pitchFamily="34" charset="0"/>
            </a:endParaRPr>
          </a:p>
          <a:p>
            <a:pPr algn="ctr"/>
            <a:r>
              <a:rPr lang="sv-SE" sz="1800" b="1">
                <a:solidFill>
                  <a:srgbClr val="C0504D"/>
                </a:solidFill>
                <a:effectLst/>
                <a:latin typeface="Verdana" panose="020B0604030504040204" pitchFamily="34" charset="0"/>
                <a:ea typeface="Calibri" panose="020F0502020204030204" pitchFamily="34" charset="0"/>
              </a:rPr>
              <a:t>Empati i våra egna liv</a:t>
            </a:r>
            <a:endParaRPr lang="sv-SE" sz="2000">
              <a:effectLst/>
              <a:latin typeface="Calibri" panose="020F0502020204030204" pitchFamily="34" charset="0"/>
              <a:ea typeface="Calibri" panose="020F0502020204030204" pitchFamily="34" charset="0"/>
            </a:endParaRPr>
          </a:p>
          <a:p>
            <a:r>
              <a:rPr lang="sv-SE" sz="1800">
                <a:solidFill>
                  <a:srgbClr val="0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lvl="0"/>
            <a:r>
              <a:rPr lang="sv-SE" sz="1800">
                <a:solidFill>
                  <a:srgbClr val="000000"/>
                </a:solidFill>
                <a:effectLst/>
                <a:latin typeface="Verdana" panose="020B0604030504040204" pitchFamily="34" charset="0"/>
                <a:ea typeface="Calibri" panose="020F0502020204030204" pitchFamily="34" charset="0"/>
              </a:rPr>
              <a:t>- Tänk på en situation i ditt liv när du var upprörd och någon som var viktigt för dig inte var empatisk mot dig. </a:t>
            </a:r>
            <a:r>
              <a:rPr lang="en-CA" sz="1800">
                <a:solidFill>
                  <a:srgbClr val="000000"/>
                </a:solidFill>
                <a:effectLst/>
                <a:latin typeface="Verdana" panose="020B0604030504040204" pitchFamily="34" charset="0"/>
                <a:ea typeface="Calibri" panose="020F0502020204030204" pitchFamily="34" charset="0"/>
              </a:rPr>
              <a:t>Hur </a:t>
            </a:r>
            <a:r>
              <a:rPr lang="en-CA" sz="1800" err="1">
                <a:solidFill>
                  <a:srgbClr val="000000"/>
                </a:solidFill>
                <a:effectLst/>
                <a:latin typeface="Verdana" panose="020B0604030504040204" pitchFamily="34" charset="0"/>
                <a:ea typeface="Calibri" panose="020F0502020204030204" pitchFamily="34" charset="0"/>
              </a:rPr>
              <a:t>kändes</a:t>
            </a:r>
            <a:r>
              <a:rPr lang="en-CA" sz="1800">
                <a:solidFill>
                  <a:srgbClr val="000000"/>
                </a:solidFill>
                <a:effectLst/>
                <a:latin typeface="Verdana" panose="020B0604030504040204" pitchFamily="34" charset="0"/>
                <a:ea typeface="Calibri" panose="020F0502020204030204" pitchFamily="34" charset="0"/>
              </a:rPr>
              <a:t> det? </a:t>
            </a:r>
            <a:endParaRPr lang="sv-SE" sz="2000">
              <a:effectLst/>
              <a:latin typeface="Calibri" panose="020F0502020204030204" pitchFamily="34" charset="0"/>
              <a:ea typeface="Calibri" panose="020F0502020204030204" pitchFamily="34" charset="0"/>
            </a:endParaRPr>
          </a:p>
          <a:p>
            <a:pPr>
              <a:spcAft>
                <a:spcPts val="1000"/>
              </a:spcAft>
            </a:pPr>
            <a:r>
              <a:rPr lang="sv-SE" sz="1800">
                <a:solidFill>
                  <a:srgbClr val="000000"/>
                </a:solidFill>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lvl="0">
              <a:spcAft>
                <a:spcPts val="1000"/>
              </a:spcAft>
            </a:pPr>
            <a:r>
              <a:rPr lang="sv-SE" sz="1800">
                <a:solidFill>
                  <a:srgbClr val="000000"/>
                </a:solidFill>
                <a:effectLst/>
                <a:latin typeface="Verdana" panose="020B0604030504040204" pitchFamily="34" charset="0"/>
                <a:ea typeface="Calibri" panose="020F0502020204030204" pitchFamily="34" charset="0"/>
              </a:rPr>
              <a:t>- Tänk på en situation i ditt liv när du var upprörd och någon som var viktigt för dig var empatisk mot dig, hur kändes det?</a:t>
            </a:r>
            <a:endParaRPr lang="sv-SE" sz="2000">
              <a:effectLst/>
              <a:latin typeface="Calibri" panose="020F0502020204030204" pitchFamily="34" charset="0"/>
              <a:ea typeface="Calibri" panose="020F0502020204030204" pitchFamily="34" charset="0"/>
            </a:endParaRPr>
          </a:p>
        </p:txBody>
      </p:sp>
      <p:pic>
        <p:nvPicPr>
          <p:cNvPr id="4" name="image9.png">
            <a:extLst>
              <a:ext uri="{FF2B5EF4-FFF2-40B4-BE49-F238E27FC236}">
                <a16:creationId xmlns:a16="http://schemas.microsoft.com/office/drawing/2014/main" id="{49F7D7CE-5FF2-DD49-0BFB-C167E8155860}"/>
              </a:ext>
            </a:extLst>
          </p:cNvPr>
          <p:cNvPicPr/>
          <p:nvPr/>
        </p:nvPicPr>
        <p:blipFill>
          <a:blip r:embed="rId2">
            <a:alphaModFix amt="62000"/>
          </a:blip>
          <a:srcRect/>
          <a:stretch>
            <a:fillRect/>
          </a:stretch>
        </p:blipFill>
        <p:spPr>
          <a:xfrm>
            <a:off x="10581284" y="4926378"/>
            <a:ext cx="1274445" cy="1621790"/>
          </a:xfrm>
          <a:prstGeom prst="rect">
            <a:avLst/>
          </a:prstGeom>
          <a:ln/>
        </p:spPr>
      </p:pic>
      <p:sp>
        <p:nvSpPr>
          <p:cNvPr id="2" name="Platshållare för bildnummer 1">
            <a:extLst>
              <a:ext uri="{FF2B5EF4-FFF2-40B4-BE49-F238E27FC236}">
                <a16:creationId xmlns:a16="http://schemas.microsoft.com/office/drawing/2014/main" id="{6022F860-6162-0719-6C26-9967EB5C1335}"/>
              </a:ext>
            </a:extLst>
          </p:cNvPr>
          <p:cNvSpPr>
            <a:spLocks noGrp="1"/>
          </p:cNvSpPr>
          <p:nvPr>
            <p:ph type="sldNum" sz="quarter" idx="12"/>
          </p:nvPr>
        </p:nvSpPr>
        <p:spPr/>
        <p:txBody>
          <a:bodyPr/>
          <a:lstStyle/>
          <a:p>
            <a:fld id="{982451B4-6EA0-4A93-A0FE-68FC600E8819}" type="slidenum">
              <a:rPr lang="sv-SE" smtClean="0"/>
              <a:t>19</a:t>
            </a:fld>
            <a:endParaRPr lang="sv-SE"/>
          </a:p>
        </p:txBody>
      </p:sp>
    </p:spTree>
    <p:extLst>
      <p:ext uri="{BB962C8B-B14F-4D97-AF65-F5344CB8AC3E}">
        <p14:creationId xmlns:p14="http://schemas.microsoft.com/office/powerpoint/2010/main" val="214704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4001095"/>
          </a:xfrm>
          <a:prstGeom prst="rect">
            <a:avLst/>
          </a:prstGeom>
          <a:noFill/>
        </p:spPr>
        <p:txBody>
          <a:bodyPr wrap="square">
            <a:spAutoFit/>
          </a:bodyPr>
          <a:lstStyle/>
          <a:p>
            <a:r>
              <a:rPr lang="sv-SE" sz="2000" b="1">
                <a:solidFill>
                  <a:srgbClr val="4F81BD"/>
                </a:solidFill>
                <a:effectLst/>
                <a:latin typeface="Verdana" panose="020B0604030504040204" pitchFamily="34" charset="0"/>
                <a:ea typeface="Calibri" panose="020F0502020204030204" pitchFamily="34" charset="0"/>
              </a:rPr>
              <a:t>Agenda för idag</a:t>
            </a:r>
            <a:endParaRPr lang="sv-SE" sz="2400">
              <a:effectLst/>
              <a:latin typeface="Calibri" panose="020F0502020204030204" pitchFamily="34" charset="0"/>
              <a:ea typeface="Calibri" panose="020F0502020204030204" pitchFamily="34" charset="0"/>
            </a:endParaRPr>
          </a:p>
          <a:p>
            <a:pPr algn="ctr"/>
            <a:r>
              <a:rPr lang="sv-SE" sz="2400" b="1">
                <a:effectLst/>
                <a:latin typeface="Calibri" panose="020F050202020403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a:effectLst/>
                <a:latin typeface="Verdana" panose="020B0604030504040204" pitchFamily="34" charset="0"/>
                <a:ea typeface="Verdana" panose="020B0604030504040204" pitchFamily="34" charset="0"/>
              </a:rPr>
              <a:t>Förra veckan</a:t>
            </a:r>
          </a:p>
          <a:p>
            <a:pPr lvl="0"/>
            <a:endParaRPr lang="sv-SE" sz="180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a:latin typeface="Verdana" panose="020B0604030504040204" pitchFamily="34" charset="0"/>
                <a:ea typeface="Verdana" panose="020B0604030504040204" pitchFamily="34" charset="0"/>
              </a:rPr>
              <a:t>Dagens princip</a:t>
            </a:r>
          </a:p>
          <a:p>
            <a:endParaRPr lang="sv-SE">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a:effectLst/>
                <a:latin typeface="Verdana" panose="020B0604030504040204" pitchFamily="34" charset="0"/>
                <a:ea typeface="Verdana" panose="020B0604030504040204" pitchFamily="34" charset="0"/>
              </a:rPr>
              <a:t>Teoretisk genomgång</a:t>
            </a:r>
          </a:p>
          <a:p>
            <a:pPr lvl="0"/>
            <a:endParaRPr lang="sv-SE" sz="180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a:effectLst/>
                <a:latin typeface="Verdana" panose="020B0604030504040204" pitchFamily="34" charset="0"/>
                <a:ea typeface="Verdana" panose="020B0604030504040204" pitchFamily="34" charset="0"/>
              </a:rPr>
              <a:t>Aktiva övningar</a:t>
            </a:r>
          </a:p>
          <a:p>
            <a:pPr lvl="0"/>
            <a:endParaRPr lang="sv-SE" sz="180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a:effectLst/>
                <a:latin typeface="Verdana" panose="020B0604030504040204" pitchFamily="34" charset="0"/>
                <a:ea typeface="Verdana" panose="020B0604030504040204" pitchFamily="34" charset="0"/>
              </a:rPr>
              <a:t>Avslut och ta hem budskap</a:t>
            </a:r>
          </a:p>
          <a:p>
            <a:pPr algn="ctr"/>
            <a:br>
              <a:rPr lang="sv-SE" sz="2400">
                <a:effectLst/>
                <a:latin typeface="Calibri" panose="020F0502020204030204" pitchFamily="34" charset="0"/>
                <a:ea typeface="Calibri" panose="020F0502020204030204" pitchFamily="34" charset="0"/>
              </a:rPr>
            </a:br>
            <a:r>
              <a:rPr lang="sv-SE" sz="2400">
                <a:solidFill>
                  <a:srgbClr val="3C78D8"/>
                </a:solidFill>
                <a:effectLst/>
                <a:latin typeface="Calibri" panose="020F050202020403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AE20DB0-7380-029A-752B-F4E60CFFDAC7}"/>
              </a:ext>
            </a:extLst>
          </p:cNvPr>
          <p:cNvSpPr txBox="1"/>
          <p:nvPr/>
        </p:nvSpPr>
        <p:spPr>
          <a:xfrm>
            <a:off x="3048699" y="1392998"/>
            <a:ext cx="6094602" cy="3452227"/>
          </a:xfrm>
          <a:prstGeom prst="rect">
            <a:avLst/>
          </a:prstGeom>
          <a:noFill/>
        </p:spPr>
        <p:txBody>
          <a:bodyPr wrap="square">
            <a:spAutoFit/>
          </a:bodyPr>
          <a:lstStyle/>
          <a:p>
            <a:pPr>
              <a:spcAft>
                <a:spcPts val="1000"/>
              </a:spcAft>
            </a:pPr>
            <a:r>
              <a:rPr lang="sv-SE" b="1">
                <a:solidFill>
                  <a:srgbClr val="C0504D"/>
                </a:solidFill>
                <a:effectLst/>
                <a:latin typeface="Verdana" panose="020B0604030504040204" pitchFamily="34" charset="0"/>
                <a:ea typeface="Calibri" panose="020F0502020204030204" pitchFamily="34" charset="0"/>
              </a:rPr>
              <a:t>Muntlig Reflektionsövning: </a:t>
            </a:r>
            <a:endParaRPr lang="sv-SE" sz="2000">
              <a:effectLst/>
              <a:latin typeface="Calibri" panose="020F0502020204030204" pitchFamily="34" charset="0"/>
              <a:ea typeface="Calibri" panose="020F0502020204030204" pitchFamily="34" charset="0"/>
            </a:endParaRPr>
          </a:p>
          <a:p>
            <a:pPr>
              <a:spcAft>
                <a:spcPts val="1000"/>
              </a:spcAft>
            </a:pPr>
            <a:r>
              <a:rPr lang="sv-SE" sz="1600" b="1">
                <a:solidFill>
                  <a:srgbClr val="C0504D"/>
                </a:solidFill>
                <a:effectLst/>
                <a:latin typeface="Verdana" panose="020B0604030504040204" pitchFamily="34" charset="0"/>
                <a:ea typeface="Calibri" panose="020F0502020204030204" pitchFamily="34" charset="0"/>
              </a:rPr>
              <a:t>Empati i våra familjehemsplacerade barns liv</a:t>
            </a:r>
            <a:endParaRPr lang="sv-SE" sz="2000">
              <a:effectLst/>
              <a:latin typeface="Calibri" panose="020F0502020204030204" pitchFamily="34" charset="0"/>
              <a:ea typeface="Calibri" panose="020F0502020204030204" pitchFamily="34" charset="0"/>
            </a:endParaRPr>
          </a:p>
          <a:p>
            <a:pPr algn="ctr">
              <a:spcAft>
                <a:spcPts val="1000"/>
              </a:spcAft>
            </a:pPr>
            <a:r>
              <a:rPr lang="sv-SE">
                <a:effectLst/>
                <a:latin typeface="Verdana" panose="020B0604030504040204" pitchFamily="34" charset="0"/>
                <a:ea typeface="Verdana" panose="020B0604030504040204" pitchFamily="34" charset="0"/>
              </a:rPr>
              <a:t> </a:t>
            </a:r>
          </a:p>
          <a:p>
            <a:pPr lvl="0">
              <a:spcAft>
                <a:spcPts val="1000"/>
              </a:spcAft>
            </a:pPr>
            <a:r>
              <a:rPr lang="sv-SE" u="none" strike="noStrike">
                <a:effectLst/>
                <a:latin typeface="Verdana" panose="020B0604030504040204" pitchFamily="34" charset="0"/>
                <a:ea typeface="Verdana" panose="020B0604030504040204" pitchFamily="34" charset="0"/>
              </a:rPr>
              <a:t>Tänk på ett barn som är eller har varit placerat hos dig…</a:t>
            </a:r>
          </a:p>
          <a:p>
            <a:pPr>
              <a:spcAft>
                <a:spcPts val="1000"/>
              </a:spcAft>
            </a:pPr>
            <a:r>
              <a:rPr lang="sv-SE">
                <a:effectLst/>
                <a:latin typeface="Verdana" panose="020B0604030504040204" pitchFamily="34" charset="0"/>
                <a:ea typeface="Verdana" panose="020B0604030504040204" pitchFamily="34" charset="0"/>
              </a:rPr>
              <a:t> </a:t>
            </a:r>
          </a:p>
          <a:p>
            <a:pPr marL="342900" lvl="0" indent="-342900">
              <a:spcAft>
                <a:spcPts val="1000"/>
              </a:spcAft>
              <a:buFont typeface="Symbol" panose="05050102010706020507" pitchFamily="18" charset="2"/>
              <a:buChar char="-"/>
            </a:pPr>
            <a:r>
              <a:rPr lang="sv-SE" u="none" strike="noStrike">
                <a:effectLst/>
                <a:latin typeface="Verdana" panose="020B0604030504040204" pitchFamily="34" charset="0"/>
                <a:ea typeface="Verdana" panose="020B0604030504040204" pitchFamily="34" charset="0"/>
              </a:rPr>
              <a:t>Vilken erfarenhet har de av empati? </a:t>
            </a:r>
          </a:p>
          <a:p>
            <a:pPr>
              <a:spcAft>
                <a:spcPts val="1000"/>
              </a:spcAft>
            </a:pPr>
            <a:r>
              <a:rPr lang="sv-SE">
                <a:effectLst/>
                <a:latin typeface="Verdana" panose="020B0604030504040204" pitchFamily="34" charset="0"/>
                <a:ea typeface="Verdana" panose="020B0604030504040204" pitchFamily="34" charset="0"/>
              </a:rPr>
              <a:t> </a:t>
            </a:r>
          </a:p>
          <a:p>
            <a:pPr marL="342900" lvl="0" indent="-342900">
              <a:spcAft>
                <a:spcPts val="1000"/>
              </a:spcAft>
              <a:buFont typeface="Symbol" panose="05050102010706020507" pitchFamily="18" charset="2"/>
              <a:buChar char="-"/>
            </a:pPr>
            <a:r>
              <a:rPr lang="sv-SE" u="none" strike="noStrike">
                <a:effectLst/>
                <a:latin typeface="Verdana" panose="020B0604030504040204" pitchFamily="34" charset="0"/>
                <a:ea typeface="Verdana" panose="020B0604030504040204" pitchFamily="34" charset="0"/>
              </a:rPr>
              <a:t>Hur svarar hen när du visar empati?</a:t>
            </a:r>
          </a:p>
        </p:txBody>
      </p:sp>
      <p:pic>
        <p:nvPicPr>
          <p:cNvPr id="4" name="Bild 1">
            <a:extLst>
              <a:ext uri="{FF2B5EF4-FFF2-40B4-BE49-F238E27FC236}">
                <a16:creationId xmlns:a16="http://schemas.microsoft.com/office/drawing/2014/main" id="{DD21F439-2A44-D024-323A-48A302BA47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83725" y="5073215"/>
            <a:ext cx="1454150" cy="929005"/>
          </a:xfrm>
          <a:prstGeom prst="rect">
            <a:avLst/>
          </a:prstGeom>
          <a:noFill/>
          <a:ln>
            <a:noFill/>
          </a:ln>
        </p:spPr>
      </p:pic>
      <p:sp>
        <p:nvSpPr>
          <p:cNvPr id="6" name="textruta 5">
            <a:extLst>
              <a:ext uri="{FF2B5EF4-FFF2-40B4-BE49-F238E27FC236}">
                <a16:creationId xmlns:a16="http://schemas.microsoft.com/office/drawing/2014/main" id="{F0D8259C-D408-C37C-BF3E-D5253D278DB7}"/>
              </a:ext>
            </a:extLst>
          </p:cNvPr>
          <p:cNvSpPr txBox="1"/>
          <p:nvPr/>
        </p:nvSpPr>
        <p:spPr>
          <a:xfrm>
            <a:off x="2694964" y="5465238"/>
            <a:ext cx="6094602" cy="646331"/>
          </a:xfrm>
          <a:prstGeom prst="rect">
            <a:avLst/>
          </a:prstGeom>
          <a:noFill/>
        </p:spPr>
        <p:txBody>
          <a:bodyPr wrap="square">
            <a:spAutoFit/>
          </a:bodyPr>
          <a:lstStyle/>
          <a:p>
            <a:pPr algn="ctr"/>
            <a:r>
              <a:rPr lang="sv-SE" sz="1800" b="1">
                <a:solidFill>
                  <a:srgbClr val="C00000"/>
                </a:solidFill>
                <a:effectLst/>
                <a:latin typeface="Verdana" panose="020B0604030504040204" pitchFamily="34" charset="0"/>
                <a:ea typeface="Calibri" panose="020F0502020204030204" pitchFamily="34" charset="0"/>
              </a:rPr>
              <a:t>Att använda empati även när allt fungerar bra stärker våra relationer.</a:t>
            </a:r>
            <a:endParaRPr lang="sv-SE" sz="200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88FDC220-05BF-9FBF-36CC-4A3E1AE9A056}"/>
              </a:ext>
            </a:extLst>
          </p:cNvPr>
          <p:cNvSpPr>
            <a:spLocks noGrp="1"/>
          </p:cNvSpPr>
          <p:nvPr>
            <p:ph type="sldNum" sz="quarter" idx="12"/>
          </p:nvPr>
        </p:nvSpPr>
        <p:spPr/>
        <p:txBody>
          <a:bodyPr/>
          <a:lstStyle/>
          <a:p>
            <a:fld id="{982451B4-6EA0-4A93-A0FE-68FC600E8819}" type="slidenum">
              <a:rPr lang="sv-SE" smtClean="0"/>
              <a:t>20</a:t>
            </a:fld>
            <a:endParaRPr lang="sv-SE"/>
          </a:p>
        </p:txBody>
      </p:sp>
    </p:spTree>
    <p:extLst>
      <p:ext uri="{BB962C8B-B14F-4D97-AF65-F5344CB8AC3E}">
        <p14:creationId xmlns:p14="http://schemas.microsoft.com/office/powerpoint/2010/main" val="3608236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A3C39E5-E8D7-48B6-4BA8-38B32842DF34}"/>
              </a:ext>
            </a:extLst>
          </p:cNvPr>
          <p:cNvSpPr txBox="1"/>
          <p:nvPr/>
        </p:nvSpPr>
        <p:spPr>
          <a:xfrm>
            <a:off x="771787" y="804732"/>
            <a:ext cx="10452683" cy="5786199"/>
          </a:xfrm>
          <a:prstGeom prst="rect">
            <a:avLst/>
          </a:prstGeom>
          <a:noFill/>
        </p:spPr>
        <p:txBody>
          <a:bodyPr wrap="square">
            <a:spAutoFit/>
          </a:bodyPr>
          <a:lstStyle/>
          <a:p>
            <a:pPr algn="ctr" fontAlgn="base"/>
            <a:r>
              <a:rPr lang="en-CA" sz="2200" b="1" err="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Sammanfattning</a:t>
            </a:r>
            <a:r>
              <a:rPr lang="en-CA" sz="22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en-CA" sz="2200" b="1" err="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och</a:t>
            </a:r>
            <a:r>
              <a:rPr lang="en-CA" sz="22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Ta hem </a:t>
            </a:r>
            <a:r>
              <a:rPr lang="en-CA" sz="2200" b="1" err="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budskap</a:t>
            </a:r>
            <a:r>
              <a:rPr lang="sv-SE" sz="22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endParaRPr lang="sv-SE" sz="1200">
              <a:effectLst/>
              <a:latin typeface="Times New Roman" panose="02020603050405020304" pitchFamily="18" charset="0"/>
              <a:ea typeface="Times New Roman" panose="02020603050405020304" pitchFamily="18" charset="0"/>
            </a:endParaRPr>
          </a:p>
          <a:p>
            <a:pPr fontAlgn="base"/>
            <a:r>
              <a:rPr lang="sv-SE" sz="2200">
                <a:effectLst/>
                <a:latin typeface="Verdana" panose="020B0604030504040204" pitchFamily="34" charset="0"/>
                <a:ea typeface="Times New Roman" panose="02020603050405020304" pitchFamily="18" charset="0"/>
                <a:cs typeface="Segoe UI" panose="020B0502040204020203" pitchFamily="34" charset="0"/>
              </a:rPr>
              <a:t> </a:t>
            </a:r>
            <a:endParaRPr lang="sv-SE" sz="120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Empati är viktigt och hjälper dig att behålla en god kontakt med ditt barn/tonåring. </a:t>
            </a:r>
          </a:p>
          <a:p>
            <a:pPr lvl="0" fontAlgn="base"/>
            <a:endParaRPr lang="sv-SE" sz="1200">
              <a:effectLst/>
              <a:latin typeface="Times New Roman" panose="02020603050405020304" pitchFamily="18" charset="0"/>
              <a:ea typeface="Times New Roman" panose="02020603050405020304" pitchFamily="18" charset="0"/>
            </a:endParaRPr>
          </a:p>
          <a:p>
            <a:pPr indent="88900" fontAlgn="base"/>
            <a:r>
              <a:rPr lang="sv-SE" sz="700">
                <a:effectLst/>
                <a:latin typeface="Segoe UI" panose="020B0502040204020203" pitchFamily="34" charset="0"/>
                <a:ea typeface="Times New Roman" panose="02020603050405020304" pitchFamily="18" charset="0"/>
              </a:rPr>
              <a:t> </a:t>
            </a:r>
            <a:endParaRPr lang="sv-SE" sz="120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Empati löser inte alltid problemet, men hjälper dig att förstå ditt barn/tonåring. </a:t>
            </a:r>
          </a:p>
          <a:p>
            <a:pPr lvl="0" fontAlgn="base"/>
            <a:endParaRPr lang="sv-SE" sz="1200">
              <a:effectLst/>
              <a:latin typeface="Times New Roman" panose="02020603050405020304" pitchFamily="18" charset="0"/>
              <a:ea typeface="Times New Roman" panose="02020603050405020304" pitchFamily="18" charset="0"/>
            </a:endParaRPr>
          </a:p>
          <a:p>
            <a:pPr indent="88900" fontAlgn="base"/>
            <a:r>
              <a:rPr lang="sv-SE" sz="700">
                <a:effectLst/>
                <a:latin typeface="Segoe UI" panose="020B0502040204020203" pitchFamily="34" charset="0"/>
                <a:ea typeface="Times New Roman" panose="02020603050405020304" pitchFamily="18" charset="0"/>
              </a:rPr>
              <a:t> </a:t>
            </a:r>
            <a:endParaRPr lang="sv-SE" sz="120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Empati handlar om att acceptera andras känslor, och visa att du tar deras erfarenhet på allvar. </a:t>
            </a:r>
            <a:endParaRPr lang="sv-SE" sz="1200">
              <a:effectLst/>
              <a:latin typeface="Times New Roman" panose="02020603050405020304" pitchFamily="18" charset="0"/>
              <a:ea typeface="Times New Roman" panose="02020603050405020304" pitchFamily="18" charset="0"/>
            </a:endParaRPr>
          </a:p>
          <a:p>
            <a:pPr marL="457200"/>
            <a:r>
              <a:rPr lang="sv-SE" sz="1800">
                <a:effectLst/>
                <a:latin typeface="Verdana" panose="020B0604030504040204" pitchFamily="34" charset="0"/>
                <a:ea typeface="Calibri" panose="020F0502020204030204" pitchFamily="34" charset="0"/>
                <a:cs typeface="Segoe UI" panose="020B0502040204020203" pitchFamily="34" charset="0"/>
              </a:rPr>
              <a:t> </a:t>
            </a:r>
            <a:endParaRPr lang="sv-SE" sz="270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Ditt barns anknytningsbagage har betydelse för hur det kan ta emot och visa empati – att ta ett steg tillbaka, vara nyfiken och ha tålamod kan vara hjälpsamt.</a:t>
            </a:r>
            <a:endParaRPr lang="sv-SE" sz="1200">
              <a:effectLst/>
              <a:latin typeface="Times New Roman" panose="02020603050405020304" pitchFamily="18" charset="0"/>
              <a:ea typeface="Times New Roman" panose="02020603050405020304" pitchFamily="18" charset="0"/>
            </a:endParaRPr>
          </a:p>
          <a:p>
            <a:pPr marL="457200"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20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Att visa empati, särskilt under svåra perioder, ger ditt barn nya erfarenheter i sitt anknytningsbagage av att ha blivit tröstad och stöttad.</a:t>
            </a:r>
            <a:endParaRPr lang="sv-SE" sz="1200">
              <a:effectLst/>
              <a:latin typeface="Times New Roman" panose="02020603050405020304" pitchFamily="18" charset="0"/>
              <a:ea typeface="Times New Roman" panose="02020603050405020304" pitchFamily="18" charset="0"/>
            </a:endParaRPr>
          </a:p>
          <a:p>
            <a:pPr marL="457200"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20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Empati kan vi visa i våra vardagliga liv, även när det inte är några problem</a:t>
            </a:r>
            <a:r>
              <a:rPr lang="sv-SE">
                <a:latin typeface="Verdana" panose="020B0604030504040204" pitchFamily="34" charset="0"/>
                <a:ea typeface="Times New Roman" panose="02020603050405020304" pitchFamily="18" charset="0"/>
                <a:cs typeface="Segoe UI" panose="020B0502040204020203" pitchFamily="34" charset="0"/>
              </a:rPr>
              <a:t>,</a:t>
            </a:r>
          </a:p>
          <a:p>
            <a:pPr lvl="0" fontAlgn="base"/>
            <a:endParaRPr lang="sv-SE">
              <a:latin typeface="Verdana" panose="020B0604030504040204" pitchFamily="34" charset="0"/>
              <a:ea typeface="Times New Roman" panose="02020603050405020304" pitchFamily="18" charset="0"/>
              <a:cs typeface="Segoe UI" panose="020B0502040204020203" pitchFamily="34"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Förs</a:t>
            </a:r>
            <a:r>
              <a:rPr lang="sv-SE">
                <a:latin typeface="Verdana" panose="020B0604030504040204" pitchFamily="34" charset="0"/>
                <a:ea typeface="Times New Roman" panose="02020603050405020304" pitchFamily="18" charset="0"/>
                <a:cs typeface="Segoe UI" panose="020B0502040204020203" pitchFamily="34" charset="0"/>
              </a:rPr>
              <a:t>ök att öva på empati, speciellt vid begynnande konflikter. Ta ett steg tillbaka från dina egna tankar och känslor och ställ dig i barnets skor…förmedla att du försöker förstå.</a:t>
            </a:r>
            <a:endParaRPr lang="sv-SE" sz="1800">
              <a:effectLst/>
              <a:latin typeface="Verdana" panose="020B0604030504040204" pitchFamily="34" charset="0"/>
              <a:ea typeface="Times New Roman" panose="02020603050405020304" pitchFamily="18" charset="0"/>
              <a:cs typeface="Segoe UI" panose="020B0502040204020203" pitchFamily="34" charset="0"/>
            </a:endParaRPr>
          </a:p>
        </p:txBody>
      </p:sp>
      <p:sp>
        <p:nvSpPr>
          <p:cNvPr id="2" name="Platshållare för bildnummer 1">
            <a:extLst>
              <a:ext uri="{FF2B5EF4-FFF2-40B4-BE49-F238E27FC236}">
                <a16:creationId xmlns:a16="http://schemas.microsoft.com/office/drawing/2014/main" id="{2CCA9F80-36C0-3A43-0C52-20A57B4B5840}"/>
              </a:ext>
            </a:extLst>
          </p:cNvPr>
          <p:cNvSpPr>
            <a:spLocks noGrp="1"/>
          </p:cNvSpPr>
          <p:nvPr>
            <p:ph type="sldNum" sz="quarter" idx="12"/>
          </p:nvPr>
        </p:nvSpPr>
        <p:spPr/>
        <p:txBody>
          <a:bodyPr/>
          <a:lstStyle/>
          <a:p>
            <a:fld id="{982451B4-6EA0-4A93-A0FE-68FC600E8819}" type="slidenum">
              <a:rPr lang="sv-SE" smtClean="0"/>
              <a:t>21</a:t>
            </a:fld>
            <a:endParaRPr lang="sv-SE"/>
          </a:p>
        </p:txBody>
      </p:sp>
    </p:spTree>
    <p:extLst>
      <p:ext uri="{BB962C8B-B14F-4D97-AF65-F5344CB8AC3E}">
        <p14:creationId xmlns:p14="http://schemas.microsoft.com/office/powerpoint/2010/main" val="44419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err="1">
                <a:latin typeface="Calibri" panose="020F0502020204030204" pitchFamily="34" charset="0"/>
                <a:ea typeface="Calibri" panose="020F0502020204030204" pitchFamily="34" charset="0"/>
              </a:rPr>
              <a:t>Förra</a:t>
            </a:r>
            <a:r>
              <a:rPr lang="en-CA" sz="1800">
                <a:effectLst/>
                <a:latin typeface="Calibri" panose="020F0502020204030204" pitchFamily="34" charset="0"/>
                <a:ea typeface="Calibri" panose="020F0502020204030204" pitchFamily="34" charset="0"/>
              </a:rPr>
              <a:t> </a:t>
            </a:r>
            <a:r>
              <a:rPr lang="en-CA" sz="1800" err="1">
                <a:effectLst/>
                <a:latin typeface="Calibri" panose="020F0502020204030204" pitchFamily="34" charset="0"/>
                <a:ea typeface="Calibri" panose="020F0502020204030204" pitchFamily="34" charset="0"/>
              </a:rPr>
              <a:t>veckan</a:t>
            </a:r>
            <a:r>
              <a:rPr lang="en-CA" sz="1800">
                <a:effectLst/>
                <a:latin typeface="Calibri" panose="020F0502020204030204" pitchFamily="34" charset="0"/>
                <a:ea typeface="Calibri" panose="020F0502020204030204" pitchFamily="34" charset="0"/>
              </a:rPr>
              <a:t>…</a:t>
            </a:r>
            <a:endParaRPr lang="sv-SE"/>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646331"/>
          </a:xfrm>
          <a:prstGeom prst="rect">
            <a:avLst/>
          </a:prstGeom>
          <a:noFill/>
        </p:spPr>
        <p:txBody>
          <a:bodyPr wrap="square" rtlCol="0">
            <a:spAutoFit/>
          </a:bodyPr>
          <a:lstStyle/>
          <a:p>
            <a:r>
              <a:rPr lang="sv-SE"/>
              <a:t>Har någon testat att prova på 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2" name="Picture 28">
            <a:extLst>
              <a:ext uri="{FF2B5EF4-FFF2-40B4-BE49-F238E27FC236}">
                <a16:creationId xmlns:a16="http://schemas.microsoft.com/office/drawing/2014/main" id="{9109BC3B-A5BC-D10D-EF87-34C71C7FB1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6734" y="114935"/>
            <a:ext cx="4885055" cy="6743065"/>
          </a:xfrm>
          <a:prstGeom prst="rect">
            <a:avLst/>
          </a:prstGeom>
          <a:noFill/>
          <a:ln>
            <a:noFill/>
          </a:ln>
        </p:spPr>
      </p:pic>
    </p:spTree>
    <p:extLst>
      <p:ext uri="{BB962C8B-B14F-4D97-AF65-F5344CB8AC3E}">
        <p14:creationId xmlns:p14="http://schemas.microsoft.com/office/powerpoint/2010/main" val="18362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a:effectLst/>
                <a:latin typeface="Calibri" panose="020F0502020204030204" pitchFamily="34" charset="0"/>
                <a:ea typeface="Calibri" panose="020F0502020204030204" pitchFamily="34" charset="0"/>
              </a:rPr>
              <a:t>Den </a:t>
            </a:r>
            <a:r>
              <a:rPr lang="en-CA" sz="1800" err="1">
                <a:effectLst/>
                <a:latin typeface="Calibri" panose="020F0502020204030204" pitchFamily="34" charset="0"/>
                <a:ea typeface="Calibri" panose="020F0502020204030204" pitchFamily="34" charset="0"/>
              </a:rPr>
              <a:t>här</a:t>
            </a:r>
            <a:r>
              <a:rPr lang="en-CA" sz="1800">
                <a:effectLst/>
                <a:latin typeface="Calibri" panose="020F0502020204030204" pitchFamily="34" charset="0"/>
                <a:ea typeface="Calibri" panose="020F0502020204030204" pitchFamily="34" charset="0"/>
              </a:rPr>
              <a:t> </a:t>
            </a:r>
            <a:r>
              <a:rPr lang="en-CA" sz="1800" err="1">
                <a:effectLst/>
                <a:latin typeface="Calibri" panose="020F0502020204030204" pitchFamily="34" charset="0"/>
                <a:ea typeface="Calibri" panose="020F0502020204030204" pitchFamily="34" charset="0"/>
              </a:rPr>
              <a:t>veckan</a:t>
            </a:r>
            <a:r>
              <a:rPr lang="en-CA" sz="1800">
                <a:effectLst/>
                <a:latin typeface="Calibri" panose="020F0502020204030204" pitchFamily="34" charset="0"/>
                <a:ea typeface="Calibri" panose="020F0502020204030204" pitchFamily="34" charset="0"/>
              </a:rPr>
              <a:t>…</a:t>
            </a:r>
            <a:endParaRPr lang="sv-SE"/>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2" name="Bild 3">
            <a:extLst>
              <a:ext uri="{FF2B5EF4-FFF2-40B4-BE49-F238E27FC236}">
                <a16:creationId xmlns:a16="http://schemas.microsoft.com/office/drawing/2014/main" id="{B2E1CB10-9776-4957-A177-0EF024EE1E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17595" y="56515"/>
            <a:ext cx="4956810" cy="6744970"/>
          </a:xfrm>
          <a:prstGeom prst="rect">
            <a:avLst/>
          </a:prstGeom>
          <a:noFill/>
          <a:ln>
            <a:noFill/>
          </a:ln>
        </p:spPr>
      </p:pic>
    </p:spTree>
    <p:extLst>
      <p:ext uri="{BB962C8B-B14F-4D97-AF65-F5344CB8AC3E}">
        <p14:creationId xmlns:p14="http://schemas.microsoft.com/office/powerpoint/2010/main" val="143253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4D3FF70-473A-5810-1A5F-6266427456B0}"/>
              </a:ext>
            </a:extLst>
          </p:cNvPr>
          <p:cNvSpPr txBox="1"/>
          <p:nvPr/>
        </p:nvSpPr>
        <p:spPr>
          <a:xfrm>
            <a:off x="3047301" y="1707548"/>
            <a:ext cx="6094602" cy="3447098"/>
          </a:xfrm>
          <a:prstGeom prst="rect">
            <a:avLst/>
          </a:prstGeom>
          <a:noFill/>
        </p:spPr>
        <p:txBody>
          <a:bodyPr wrap="square">
            <a:spAutoFit/>
          </a:bodyPr>
          <a:lstStyle/>
          <a:p>
            <a:pPr algn="ctr" fontAlgn="base"/>
            <a:r>
              <a:rPr lang="en-CA" sz="2000" b="1" err="1">
                <a:solidFill>
                  <a:srgbClr val="4F81BD"/>
                </a:solidFill>
                <a:effectLst/>
                <a:latin typeface="Verdana" panose="020B0604030504040204" pitchFamily="34" charset="0"/>
                <a:ea typeface="Times New Roman" panose="02020603050405020304" pitchFamily="18" charset="0"/>
              </a:rPr>
              <a:t>Empati</a:t>
            </a:r>
            <a:endParaRPr lang="sv-SE" sz="1050">
              <a:effectLst/>
              <a:latin typeface="Times New Roman" panose="02020603050405020304" pitchFamily="18" charset="0"/>
              <a:ea typeface="Times New Roman" panose="02020603050405020304" pitchFamily="18" charset="0"/>
            </a:endParaRPr>
          </a:p>
          <a:p>
            <a:pPr marL="228600" fontAlgn="base"/>
            <a:r>
              <a:rPr lang="sv-SE" sz="1800">
                <a:effectLst/>
                <a:latin typeface="Verdana" panose="020B0604030504040204"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en-CA" sz="1800" err="1">
                <a:effectLst/>
                <a:latin typeface="Verdana" panose="020B0604030504040204" pitchFamily="34" charset="0"/>
                <a:ea typeface="Times New Roman" panose="02020603050405020304" pitchFamily="18" charset="0"/>
              </a:rPr>
              <a:t>Anknytningens</a:t>
            </a:r>
            <a:r>
              <a:rPr lang="en-CA" sz="1800">
                <a:effectLst/>
                <a:latin typeface="Verdana" panose="020B0604030504040204" pitchFamily="34" charset="0"/>
                <a:ea typeface="Times New Roman" panose="02020603050405020304" pitchFamily="18" charset="0"/>
              </a:rPr>
              <a:t> </a:t>
            </a:r>
            <a:r>
              <a:rPr lang="en-CA" sz="1800" err="1">
                <a:effectLst/>
                <a:latin typeface="Verdana" panose="020B0604030504040204" pitchFamily="34" charset="0"/>
                <a:ea typeface="Times New Roman" panose="02020603050405020304" pitchFamily="18" charset="0"/>
              </a:rPr>
              <a:t>hjärtslag</a:t>
            </a:r>
            <a:r>
              <a:rPr lang="sv-SE" sz="1800">
                <a:effectLst/>
                <a:latin typeface="Verdana" panose="020B0604030504040204"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685800" fontAlgn="base"/>
            <a:r>
              <a:rPr lang="sv-SE" sz="1800">
                <a:effectLst/>
                <a:latin typeface="Verdana" panose="020B0604030504040204"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rPr>
              <a:t>Kommunicerar till våra barn/tonåringar att deras känslor är viktiga och giltiga</a:t>
            </a:r>
            <a:endParaRPr lang="sv-SE" sz="1050">
              <a:effectLst/>
              <a:latin typeface="Times New Roman" panose="02020603050405020304" pitchFamily="18" charset="0"/>
              <a:ea typeface="Times New Roman" panose="02020603050405020304" pitchFamily="18" charset="0"/>
            </a:endParaRPr>
          </a:p>
          <a:p>
            <a:pPr marL="457200"/>
            <a:r>
              <a:rPr lang="sv-SE"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rPr>
              <a:t>Stärker relationen till ditt barn/tonåring </a:t>
            </a:r>
            <a:endParaRPr lang="sv-SE" sz="1050">
              <a:effectLst/>
              <a:latin typeface="Times New Roman" panose="02020603050405020304" pitchFamily="18" charset="0"/>
              <a:ea typeface="Times New Roman" panose="02020603050405020304" pitchFamily="18" charset="0"/>
            </a:endParaRPr>
          </a:p>
          <a:p>
            <a:pPr marL="457200"/>
            <a:r>
              <a:rPr lang="sv-SE" sz="1800">
                <a:effectLst/>
                <a:latin typeface="Verdana" panose="020B0604030504040204" pitchFamily="34" charset="0"/>
                <a:ea typeface="Calibri" panose="020F0502020204030204" pitchFamily="34" charset="0"/>
              </a:rPr>
              <a:t> </a:t>
            </a:r>
            <a:endParaRPr lang="sv-SE" sz="2000">
              <a:effectLst/>
              <a:latin typeface="Calibri" panose="020F0502020204030204" pitchFamily="34" charset="0"/>
              <a:ea typeface="Calibri" panose="020F0502020204030204" pitchFamily="34" charset="0"/>
            </a:endParaRPr>
          </a:p>
          <a:p>
            <a:pPr marL="342900" lvl="0" indent="-342900" fontAlgn="base">
              <a:buFont typeface="Wingdings" panose="05000000000000000000" pitchFamily="2" charset="2"/>
              <a:buChar char=""/>
            </a:pPr>
            <a:r>
              <a:rPr lang="en-CA" sz="1800" err="1">
                <a:effectLst/>
                <a:latin typeface="Verdana" panose="020B0604030504040204" pitchFamily="34" charset="0"/>
                <a:ea typeface="Times New Roman" panose="02020603050405020304" pitchFamily="18" charset="0"/>
              </a:rPr>
              <a:t>Minskar</a:t>
            </a:r>
            <a:r>
              <a:rPr lang="en-CA" sz="1800">
                <a:effectLst/>
                <a:latin typeface="Verdana" panose="020B0604030504040204" pitchFamily="34" charset="0"/>
                <a:ea typeface="Times New Roman" panose="02020603050405020304" pitchFamily="18" charset="0"/>
              </a:rPr>
              <a:t> </a:t>
            </a:r>
            <a:r>
              <a:rPr lang="en-CA" sz="1800" err="1">
                <a:effectLst/>
                <a:latin typeface="Verdana" panose="020B0604030504040204" pitchFamily="34" charset="0"/>
                <a:ea typeface="Times New Roman" panose="02020603050405020304" pitchFamily="18" charset="0"/>
              </a:rPr>
              <a:t>risken</a:t>
            </a:r>
            <a:r>
              <a:rPr lang="en-CA" sz="1800">
                <a:effectLst/>
                <a:latin typeface="Verdana" panose="020B0604030504040204" pitchFamily="34" charset="0"/>
                <a:ea typeface="Times New Roman" panose="02020603050405020304" pitchFamily="18" charset="0"/>
              </a:rPr>
              <a:t> för </a:t>
            </a:r>
            <a:r>
              <a:rPr lang="en-CA" sz="1800" err="1">
                <a:effectLst/>
                <a:latin typeface="Verdana" panose="020B0604030504040204" pitchFamily="34" charset="0"/>
                <a:ea typeface="Times New Roman" panose="02020603050405020304" pitchFamily="18" charset="0"/>
              </a:rPr>
              <a:t>konflikt</a:t>
            </a:r>
            <a:r>
              <a:rPr lang="sv-SE" sz="1800">
                <a:effectLst/>
                <a:latin typeface="Verdana" panose="020B0604030504040204"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685800" fontAlgn="base"/>
            <a:r>
              <a:rPr lang="sv-SE" sz="1800">
                <a:effectLst/>
                <a:latin typeface="Verdana" panose="020B0604030504040204"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rPr>
              <a:t>Tröstar ditt barn/din tonåring </a:t>
            </a:r>
            <a:endParaRPr lang="sv-SE" sz="105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88872BAD-9A71-FB81-03FE-5F32074C49DE}"/>
              </a:ext>
            </a:extLst>
          </p:cNvPr>
          <p:cNvSpPr>
            <a:spLocks noGrp="1"/>
          </p:cNvSpPr>
          <p:nvPr>
            <p:ph type="sldNum" sz="quarter" idx="12"/>
          </p:nvPr>
        </p:nvSpPr>
        <p:spPr/>
        <p:txBody>
          <a:bodyPr/>
          <a:lstStyle/>
          <a:p>
            <a:fld id="{982451B4-6EA0-4A93-A0FE-68FC600E8819}" type="slidenum">
              <a:rPr lang="sv-SE" smtClean="0"/>
              <a:t>5</a:t>
            </a:fld>
            <a:endParaRPr lang="sv-SE"/>
          </a:p>
        </p:txBody>
      </p:sp>
    </p:spTree>
    <p:extLst>
      <p:ext uri="{BB962C8B-B14F-4D97-AF65-F5344CB8AC3E}">
        <p14:creationId xmlns:p14="http://schemas.microsoft.com/office/powerpoint/2010/main" val="37567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32">
            <a:extLst>
              <a:ext uri="{FF2B5EF4-FFF2-40B4-BE49-F238E27FC236}">
                <a16:creationId xmlns:a16="http://schemas.microsoft.com/office/drawing/2014/main" id="{F04F1519-A3A1-AD0E-6350-C6EE33492333}"/>
              </a:ext>
            </a:extLst>
          </p:cNvPr>
          <p:cNvSpPr txBox="1"/>
          <p:nvPr/>
        </p:nvSpPr>
        <p:spPr>
          <a:xfrm>
            <a:off x="3219677" y="528963"/>
            <a:ext cx="5383530" cy="170624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CA" sz="2200">
                <a:solidFill>
                  <a:srgbClr val="C00000"/>
                </a:solidFill>
                <a:effectLst/>
                <a:latin typeface="Verdana" panose="020B0604030504040204" pitchFamily="34" charset="0"/>
                <a:ea typeface="Calibri" panose="020F0502020204030204" pitchFamily="34" charset="0"/>
              </a:rPr>
              <a:t> </a:t>
            </a:r>
            <a:endParaRPr lang="sv-SE" sz="2700">
              <a:effectLst/>
              <a:latin typeface="Calibri" panose="020F0502020204030204" pitchFamily="34" charset="0"/>
              <a:ea typeface="Calibri" panose="020F0502020204030204" pitchFamily="34" charset="0"/>
            </a:endParaRPr>
          </a:p>
          <a:p>
            <a:pPr algn="ctr"/>
            <a:r>
              <a:rPr lang="sv-SE" sz="2200">
                <a:solidFill>
                  <a:srgbClr val="C00000"/>
                </a:solidFill>
                <a:effectLst/>
                <a:latin typeface="Verdana" panose="020B0604030504040204" pitchFamily="34" charset="0"/>
                <a:ea typeface="Calibri" panose="020F0502020204030204" pitchFamily="34" charset="0"/>
              </a:rPr>
              <a:t>Empati är att uppleva en annan persons känslor som om det vore ens egna</a:t>
            </a:r>
            <a:endParaRPr lang="sv-SE" sz="270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8BD2CE1C-F736-C93F-FACE-07F9C01BF769}"/>
              </a:ext>
            </a:extLst>
          </p:cNvPr>
          <p:cNvSpPr txBox="1"/>
          <p:nvPr/>
        </p:nvSpPr>
        <p:spPr>
          <a:xfrm>
            <a:off x="3048699" y="2786950"/>
            <a:ext cx="6094602" cy="3385542"/>
          </a:xfrm>
          <a:prstGeom prst="rect">
            <a:avLst/>
          </a:prstGeom>
          <a:noFill/>
        </p:spPr>
        <p:txBody>
          <a:bodyPr wrap="square">
            <a:spAutoFit/>
          </a:bodyPr>
          <a:lstStyle/>
          <a:p>
            <a:r>
              <a:rPr lang="en-CA" sz="1800" err="1">
                <a:effectLst/>
                <a:latin typeface="Verdana" panose="020B0604030504040204" pitchFamily="34" charset="0"/>
                <a:ea typeface="Calibri" panose="020F0502020204030204" pitchFamily="34" charset="0"/>
                <a:cs typeface="Segoe UI" panose="020B0502040204020203" pitchFamily="34" charset="0"/>
              </a:rPr>
              <a:t>Empati</a:t>
            </a:r>
            <a:r>
              <a:rPr lang="en-CA" sz="1800">
                <a:effectLst/>
                <a:latin typeface="Verdana" panose="020B0604030504040204" pitchFamily="34" charset="0"/>
                <a:ea typeface="Calibri" panose="020F0502020204030204" pitchFamily="34" charset="0"/>
                <a:cs typeface="Segoe UI" panose="020B0502040204020203" pitchFamily="34" charset="0"/>
              </a:rPr>
              <a:t> </a:t>
            </a:r>
            <a:r>
              <a:rPr lang="en-CA" sz="1800" err="1">
                <a:effectLst/>
                <a:latin typeface="Verdana" panose="020B0604030504040204" pitchFamily="34" charset="0"/>
                <a:ea typeface="Calibri" panose="020F0502020204030204" pitchFamily="34" charset="0"/>
                <a:cs typeface="Segoe UI" panose="020B0502040204020203" pitchFamily="34" charset="0"/>
              </a:rPr>
              <a:t>är</a:t>
            </a:r>
            <a:r>
              <a:rPr lang="en-CA" sz="1800">
                <a:effectLst/>
                <a:latin typeface="Verdana" panose="020B0604030504040204" pitchFamily="34" charset="0"/>
                <a:ea typeface="Calibri" panose="020F0502020204030204" pitchFamily="34" charset="0"/>
                <a:cs typeface="Segoe UI" panose="020B0502040204020203" pitchFamily="34" charset="0"/>
              </a:rPr>
              <a:t> ... </a:t>
            </a:r>
            <a:endParaRPr lang="sv-SE" sz="2000">
              <a:effectLst/>
              <a:latin typeface="Calibri" panose="020F0502020204030204" pitchFamily="34" charset="0"/>
              <a:ea typeface="Calibri" panose="020F0502020204030204" pitchFamily="34" charset="0"/>
            </a:endParaRPr>
          </a:p>
          <a:p>
            <a:pPr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När man ”kliver ur” sina egna skor och i någon annans skor. </a:t>
            </a:r>
            <a:endParaRPr lang="sv-SE" sz="1050">
              <a:effectLst/>
              <a:latin typeface="Times New Roman" panose="02020603050405020304" pitchFamily="18" charset="0"/>
              <a:ea typeface="Times New Roman" panose="02020603050405020304" pitchFamily="18" charset="0"/>
            </a:endParaRPr>
          </a:p>
          <a:p>
            <a:pPr indent="95250" fontAlgn="base"/>
            <a:r>
              <a:rPr lang="sv-SE" sz="800">
                <a:effectLst/>
                <a:latin typeface="Segoe UI" panose="020B0502040204020203"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Att man är öppen för en annan persons tolkningar och upplevelser. </a:t>
            </a:r>
            <a:endParaRPr lang="sv-SE" sz="1050">
              <a:effectLst/>
              <a:latin typeface="Times New Roman" panose="02020603050405020304" pitchFamily="18" charset="0"/>
              <a:ea typeface="Times New Roman" panose="02020603050405020304" pitchFamily="18" charset="0"/>
            </a:endParaRPr>
          </a:p>
          <a:p>
            <a:pPr indent="95250" fontAlgn="base"/>
            <a:r>
              <a:rPr lang="sv-SE" sz="800">
                <a:effectLst/>
                <a:latin typeface="Segoe UI" panose="020B0502040204020203" pitchFamily="34" charset="0"/>
                <a:ea typeface="Times New Roman" panose="02020603050405020304" pitchFamily="18" charset="0"/>
              </a:rPr>
              <a:t> </a:t>
            </a:r>
            <a:endParaRPr lang="sv-SE" sz="105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a:effectLst/>
                <a:latin typeface="Verdana" panose="020B0604030504040204" pitchFamily="34" charset="0"/>
                <a:ea typeface="Times New Roman" panose="02020603050405020304" pitchFamily="18" charset="0"/>
                <a:cs typeface="Segoe UI" panose="020B0502040204020203" pitchFamily="34" charset="0"/>
              </a:rPr>
              <a:t>Att visa nyfikenhet och genuint intresse för en annan person. </a:t>
            </a:r>
            <a:endParaRPr lang="sv-SE" sz="1050">
              <a:effectLst/>
              <a:latin typeface="Times New Roman" panose="02020603050405020304" pitchFamily="18" charset="0"/>
              <a:ea typeface="Times New Roman" panose="02020603050405020304" pitchFamily="18" charset="0"/>
            </a:endParaRPr>
          </a:p>
          <a:p>
            <a:pPr fontAlgn="base"/>
            <a:r>
              <a:rPr lang="sv-SE" sz="1800">
                <a:effectLst/>
                <a:latin typeface="Verdana" panose="020B0604030504040204" pitchFamily="34" charset="0"/>
                <a:ea typeface="Times New Roman" panose="02020603050405020304" pitchFamily="18" charset="0"/>
                <a:cs typeface="Segoe UI" panose="020B0502040204020203" pitchFamily="34" charset="0"/>
              </a:rPr>
              <a:t> </a:t>
            </a:r>
            <a:endParaRPr lang="sv-SE" sz="1050">
              <a:effectLst/>
              <a:latin typeface="Times New Roman" panose="02020603050405020304" pitchFamily="18" charset="0"/>
              <a:ea typeface="Times New Roman" panose="02020603050405020304" pitchFamily="18" charset="0"/>
            </a:endParaRPr>
          </a:p>
          <a:p>
            <a:pPr fontAlgn="base"/>
            <a:r>
              <a:rPr lang="sv-SE" sz="180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Idag är en chans för dig att kliva in i ditt barns/din tonårings skor! </a:t>
            </a:r>
            <a:endParaRPr lang="sv-SE" sz="1050">
              <a:effectLst/>
              <a:latin typeface="Times New Roman" panose="02020603050405020304" pitchFamily="18" charset="0"/>
              <a:ea typeface="Times New Roman" panose="02020603050405020304" pitchFamily="18" charset="0"/>
            </a:endParaRPr>
          </a:p>
        </p:txBody>
      </p:sp>
      <p:pic>
        <p:nvPicPr>
          <p:cNvPr id="6" name="Bild 2">
            <a:extLst>
              <a:ext uri="{FF2B5EF4-FFF2-40B4-BE49-F238E27FC236}">
                <a16:creationId xmlns:a16="http://schemas.microsoft.com/office/drawing/2014/main" id="{E45BEAF0-F42C-01E0-5974-3276AE517F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15537" y="4830704"/>
            <a:ext cx="1776730" cy="1134110"/>
          </a:xfrm>
          <a:prstGeom prst="rect">
            <a:avLst/>
          </a:prstGeom>
          <a:noFill/>
          <a:ln>
            <a:noFill/>
          </a:ln>
        </p:spPr>
      </p:pic>
      <p:sp>
        <p:nvSpPr>
          <p:cNvPr id="2" name="Platshållare för bildnummer 1">
            <a:extLst>
              <a:ext uri="{FF2B5EF4-FFF2-40B4-BE49-F238E27FC236}">
                <a16:creationId xmlns:a16="http://schemas.microsoft.com/office/drawing/2014/main" id="{3C6E5540-0A80-9595-3A56-A55C6CACF5FD}"/>
              </a:ext>
            </a:extLst>
          </p:cNvPr>
          <p:cNvSpPr>
            <a:spLocks noGrp="1"/>
          </p:cNvSpPr>
          <p:nvPr>
            <p:ph type="sldNum" sz="quarter" idx="12"/>
          </p:nvPr>
        </p:nvSpPr>
        <p:spPr/>
        <p:txBody>
          <a:bodyPr/>
          <a:lstStyle/>
          <a:p>
            <a:fld id="{982451B4-6EA0-4A93-A0FE-68FC600E8819}" type="slidenum">
              <a:rPr lang="sv-SE" smtClean="0"/>
              <a:t>6</a:t>
            </a:fld>
            <a:endParaRPr lang="sv-SE"/>
          </a:p>
        </p:txBody>
      </p:sp>
    </p:spTree>
    <p:extLst>
      <p:ext uri="{BB962C8B-B14F-4D97-AF65-F5344CB8AC3E}">
        <p14:creationId xmlns:p14="http://schemas.microsoft.com/office/powerpoint/2010/main" val="246287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0FD780F-96FC-2DE1-DAE7-3CFC992DC632}"/>
              </a:ext>
            </a:extLst>
          </p:cNvPr>
          <p:cNvSpPr txBox="1"/>
          <p:nvPr/>
        </p:nvSpPr>
        <p:spPr>
          <a:xfrm>
            <a:off x="2374232" y="355896"/>
            <a:ext cx="6767671" cy="5873403"/>
          </a:xfrm>
          <a:prstGeom prst="rect">
            <a:avLst/>
          </a:prstGeom>
          <a:noFill/>
        </p:spPr>
        <p:txBody>
          <a:bodyPr wrap="square">
            <a:spAutoFit/>
          </a:bodyPr>
          <a:lstStyle/>
          <a:p>
            <a:pPr algn="ctr"/>
            <a:r>
              <a:rPr lang="sv-SE" sz="2000">
                <a:solidFill>
                  <a:srgbClr val="548DD4"/>
                </a:solidFill>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a:p>
            <a:r>
              <a:rPr lang="en-CA" sz="2000" b="1" err="1">
                <a:solidFill>
                  <a:srgbClr val="4F81BD"/>
                </a:solidFill>
                <a:effectLst/>
                <a:latin typeface="Verdana" panose="020B0604030504040204" pitchFamily="34" charset="0"/>
                <a:ea typeface="Calibri" panose="020F0502020204030204" pitchFamily="34" charset="0"/>
              </a:rPr>
              <a:t>Familjehemsplacerade</a:t>
            </a:r>
            <a:r>
              <a:rPr lang="en-CA" sz="2000" b="1">
                <a:solidFill>
                  <a:srgbClr val="4F81BD"/>
                </a:solidFill>
                <a:effectLst/>
                <a:latin typeface="Verdana" panose="020B0604030504040204" pitchFamily="34" charset="0"/>
                <a:ea typeface="Calibri" panose="020F0502020204030204" pitchFamily="34" charset="0"/>
              </a:rPr>
              <a:t> barn…..</a:t>
            </a:r>
            <a:endParaRPr lang="sv-SE" sz="2400">
              <a:effectLst/>
              <a:latin typeface="Calibri" panose="020F0502020204030204" pitchFamily="34" charset="0"/>
              <a:ea typeface="Calibri" panose="020F0502020204030204" pitchFamily="34" charset="0"/>
            </a:endParaRPr>
          </a:p>
          <a:p>
            <a:r>
              <a:rPr lang="en-CA" sz="1800">
                <a:effectLst/>
                <a:latin typeface="Calibri" panose="020F0502020204030204" pitchFamily="34" charset="0"/>
                <a:ea typeface="Calibri" panose="020F0502020204030204" pitchFamily="34" charset="0"/>
              </a:rPr>
              <a:t> </a:t>
            </a:r>
            <a:endParaRPr lang="sv-SE" sz="2400">
              <a:effectLst/>
              <a:latin typeface="Verdana" panose="020B0604030504040204" pitchFamily="34" charset="0"/>
              <a:ea typeface="Verdana" panose="020B0604030504040204" pitchFamily="34" charset="0"/>
            </a:endParaRPr>
          </a:p>
          <a:p>
            <a:pPr marL="342900" lvl="0" indent="-342900">
              <a:buSzPts val="2000"/>
              <a:buFont typeface="Wingdings" panose="05000000000000000000" pitchFamily="2" charset="2"/>
              <a:buChar char="Ø"/>
            </a:pPr>
            <a:r>
              <a:rPr lang="sv-SE" sz="1800">
                <a:effectLst/>
                <a:latin typeface="Verdana" panose="020B0604030504040204" pitchFamily="34" charset="0"/>
                <a:ea typeface="Verdana" panose="020B0604030504040204" pitchFamily="34" charset="0"/>
              </a:rPr>
              <a:t>Erfarenhet av empati är ofta begränsad och inkonsekvent.</a:t>
            </a:r>
            <a:endParaRPr lang="sv-SE" sz="2400">
              <a:effectLst/>
              <a:latin typeface="Verdana" panose="020B0604030504040204" pitchFamily="34" charset="0"/>
              <a:ea typeface="Verdana" panose="020B0604030504040204" pitchFamily="34" charset="0"/>
            </a:endParaRPr>
          </a:p>
          <a:p>
            <a:pPr marL="457200"/>
            <a:endParaRPr lang="sv-SE" sz="2400">
              <a:effectLst/>
              <a:latin typeface="Verdana" panose="020B0604030504040204" pitchFamily="34" charset="0"/>
              <a:ea typeface="Verdana" panose="020B0604030504040204" pitchFamily="34" charset="0"/>
            </a:endParaRPr>
          </a:p>
          <a:p>
            <a:pPr marL="342900" lvl="0" indent="-342900">
              <a:spcAft>
                <a:spcPts val="1000"/>
              </a:spcAft>
              <a:buSzPts val="2000"/>
              <a:buFont typeface="Wingdings" panose="05000000000000000000" pitchFamily="2" charset="2"/>
              <a:buChar char="Ø"/>
            </a:pPr>
            <a:r>
              <a:rPr lang="sv-SE" sz="1800">
                <a:effectLst/>
                <a:latin typeface="Verdana" panose="020B0604030504040204" pitchFamily="34" charset="0"/>
                <a:ea typeface="Verdana" panose="020B0604030504040204" pitchFamily="34" charset="0"/>
              </a:rPr>
              <a:t>Deras anknytningsbagage kommer att påverka deras förmåga att visa och ta emot empati.</a:t>
            </a:r>
            <a:endParaRPr lang="sv-SE" sz="2400">
              <a:effectLst/>
              <a:latin typeface="Verdana" panose="020B0604030504040204" pitchFamily="34" charset="0"/>
              <a:ea typeface="Verdana" panose="020B0604030504040204" pitchFamily="34" charset="0"/>
            </a:endParaRPr>
          </a:p>
          <a:p>
            <a:pPr marL="457200"/>
            <a:endParaRPr lang="sv-SE" sz="2400">
              <a:effectLst/>
              <a:latin typeface="Verdana" panose="020B0604030504040204" pitchFamily="34" charset="0"/>
              <a:ea typeface="Verdana" panose="020B0604030504040204" pitchFamily="34" charset="0"/>
            </a:endParaRPr>
          </a:p>
          <a:p>
            <a:pPr marL="342900" lvl="0" indent="-342900">
              <a:spcAft>
                <a:spcPts val="1000"/>
              </a:spcAft>
              <a:buSzPts val="2000"/>
              <a:buFont typeface="Wingdings" panose="05000000000000000000" pitchFamily="2" charset="2"/>
              <a:buChar char="Ø"/>
            </a:pPr>
            <a:r>
              <a:rPr lang="sv-SE" sz="1800">
                <a:effectLst/>
                <a:latin typeface="Verdana" panose="020B0604030504040204" pitchFamily="34" charset="0"/>
                <a:ea typeface="Verdana" panose="020B0604030504040204" pitchFamily="34" charset="0"/>
              </a:rPr>
              <a:t>Bristen på tillit till vuxna kan göra att dom svarar med ångest, känsla av sårbarhet eller ilska.</a:t>
            </a:r>
            <a:endParaRPr lang="sv-SE" sz="2400">
              <a:effectLst/>
              <a:latin typeface="Verdana" panose="020B0604030504040204" pitchFamily="34" charset="0"/>
              <a:ea typeface="Verdana" panose="020B0604030504040204" pitchFamily="34" charset="0"/>
            </a:endParaRPr>
          </a:p>
          <a:p>
            <a:pPr marL="914400">
              <a:spcAft>
                <a:spcPts val="1000"/>
              </a:spcAft>
            </a:pPr>
            <a:endParaRPr lang="sv-SE" sz="2400">
              <a:effectLst/>
              <a:latin typeface="Verdana" panose="020B0604030504040204" pitchFamily="34" charset="0"/>
              <a:ea typeface="Verdana" panose="020B0604030504040204" pitchFamily="34" charset="0"/>
            </a:endParaRPr>
          </a:p>
          <a:p>
            <a:pPr marL="342900" lvl="0" indent="-342900">
              <a:spcAft>
                <a:spcPts val="1000"/>
              </a:spcAft>
              <a:buSzPts val="2000"/>
              <a:buFont typeface="Wingdings" panose="05000000000000000000" pitchFamily="2" charset="2"/>
              <a:buChar char="Ø"/>
            </a:pPr>
            <a:r>
              <a:rPr lang="sv-SE" sz="1800">
                <a:effectLst/>
                <a:latin typeface="Verdana" panose="020B0604030504040204" pitchFamily="34" charset="0"/>
                <a:ea typeface="Verdana" panose="020B0604030504040204" pitchFamily="34" charset="0"/>
              </a:rPr>
              <a:t>Deras sätt att reagera på empati kan bli förvirrande och frustrerande – det kan ses som att dom inte vill ha empati eller inte är värda empati.</a:t>
            </a:r>
            <a:endParaRPr lang="sv-SE" sz="2400">
              <a:effectLst/>
              <a:latin typeface="Verdana" panose="020B0604030504040204" pitchFamily="34" charset="0"/>
              <a:ea typeface="Verdana" panose="020B0604030504040204" pitchFamily="34" charset="0"/>
            </a:endParaRPr>
          </a:p>
          <a:p>
            <a:pPr marL="457200">
              <a:spcAft>
                <a:spcPts val="1000"/>
              </a:spcAft>
            </a:pPr>
            <a:endParaRPr lang="sv-SE" sz="2400">
              <a:effectLst/>
              <a:latin typeface="Verdana" panose="020B0604030504040204" pitchFamily="34" charset="0"/>
              <a:ea typeface="Verdana" panose="020B0604030504040204" pitchFamily="34" charset="0"/>
            </a:endParaRPr>
          </a:p>
          <a:p>
            <a:pPr marL="342900" lvl="0" indent="-342900">
              <a:spcAft>
                <a:spcPts val="1000"/>
              </a:spcAft>
              <a:buSzPts val="2000"/>
              <a:buFont typeface="Wingdings" panose="05000000000000000000" pitchFamily="2" charset="2"/>
              <a:buChar char="Ø"/>
            </a:pPr>
            <a:r>
              <a:rPr lang="en-CA" sz="1800" err="1">
                <a:effectLst/>
                <a:latin typeface="Verdana" panose="020B0604030504040204" pitchFamily="34" charset="0"/>
                <a:ea typeface="Verdana" panose="020B0604030504040204" pitchFamily="34" charset="0"/>
              </a:rPr>
              <a:t>Tålamod</a:t>
            </a:r>
            <a:r>
              <a:rPr lang="en-CA" sz="1800">
                <a:effectLst/>
                <a:latin typeface="Verdana" panose="020B0604030504040204" pitchFamily="34" charset="0"/>
                <a:ea typeface="Verdana" panose="020B0604030504040204" pitchFamily="34" charset="0"/>
              </a:rPr>
              <a:t>, </a:t>
            </a:r>
            <a:r>
              <a:rPr lang="en-CA" sz="1800" err="1">
                <a:effectLst/>
                <a:latin typeface="Verdana" panose="020B0604030504040204" pitchFamily="34" charset="0"/>
                <a:ea typeface="Verdana" panose="020B0604030504040204" pitchFamily="34" charset="0"/>
              </a:rPr>
              <a:t>nyfikenhet</a:t>
            </a:r>
            <a:r>
              <a:rPr lang="en-CA" sz="1800">
                <a:effectLst/>
                <a:latin typeface="Verdana" panose="020B0604030504040204" pitchFamily="34" charset="0"/>
                <a:ea typeface="Verdana" panose="020B0604030504040204" pitchFamily="34" charset="0"/>
              </a:rPr>
              <a:t> </a:t>
            </a:r>
            <a:r>
              <a:rPr lang="en-CA" sz="1800" err="1">
                <a:effectLst/>
                <a:latin typeface="Verdana" panose="020B0604030504040204" pitchFamily="34" charset="0"/>
                <a:ea typeface="Verdana" panose="020B0604030504040204" pitchFamily="34" charset="0"/>
              </a:rPr>
              <a:t>och</a:t>
            </a:r>
            <a:r>
              <a:rPr lang="en-CA" sz="1800">
                <a:effectLst/>
                <a:latin typeface="Verdana" panose="020B0604030504040204" pitchFamily="34" charset="0"/>
                <a:ea typeface="Verdana" panose="020B0604030504040204" pitchFamily="34" charset="0"/>
              </a:rPr>
              <a:t> </a:t>
            </a:r>
            <a:r>
              <a:rPr lang="en-CA" sz="1800" err="1">
                <a:effectLst/>
                <a:latin typeface="Verdana" panose="020B0604030504040204" pitchFamily="34" charset="0"/>
                <a:ea typeface="Verdana" panose="020B0604030504040204" pitchFamily="34" charset="0"/>
              </a:rPr>
              <a:t>medkänsla</a:t>
            </a:r>
            <a:r>
              <a:rPr lang="en-CA" sz="1800">
                <a:effectLst/>
                <a:latin typeface="Verdana" panose="020B0604030504040204" pitchFamily="34" charset="0"/>
                <a:ea typeface="Verdana" panose="020B0604030504040204" pitchFamily="34" charset="0"/>
              </a:rPr>
              <a:t>.</a:t>
            </a:r>
            <a:endParaRPr lang="sv-SE" sz="2400">
              <a:effectLst/>
              <a:latin typeface="Verdana" panose="020B0604030504040204" pitchFamily="34" charset="0"/>
              <a:ea typeface="Verdana" panose="020B0604030504040204" pitchFamily="34" charset="0"/>
            </a:endParaRPr>
          </a:p>
        </p:txBody>
      </p:sp>
      <p:pic>
        <p:nvPicPr>
          <p:cNvPr id="4" name="image4.png">
            <a:extLst>
              <a:ext uri="{FF2B5EF4-FFF2-40B4-BE49-F238E27FC236}">
                <a16:creationId xmlns:a16="http://schemas.microsoft.com/office/drawing/2014/main" id="{D869A96C-09A7-74B5-4B48-CBA3EF956473}"/>
              </a:ext>
            </a:extLst>
          </p:cNvPr>
          <p:cNvPicPr/>
          <p:nvPr/>
        </p:nvPicPr>
        <p:blipFill>
          <a:blip r:embed="rId2"/>
          <a:srcRect/>
          <a:stretch>
            <a:fillRect/>
          </a:stretch>
        </p:blipFill>
        <p:spPr>
          <a:xfrm>
            <a:off x="9758017" y="4387591"/>
            <a:ext cx="2004695" cy="1980565"/>
          </a:xfrm>
          <a:prstGeom prst="rect">
            <a:avLst/>
          </a:prstGeom>
          <a:ln/>
        </p:spPr>
      </p:pic>
      <p:sp>
        <p:nvSpPr>
          <p:cNvPr id="2" name="Platshållare för bildnummer 1">
            <a:extLst>
              <a:ext uri="{FF2B5EF4-FFF2-40B4-BE49-F238E27FC236}">
                <a16:creationId xmlns:a16="http://schemas.microsoft.com/office/drawing/2014/main" id="{41179258-B84C-C2C3-ACDB-9D8F793D1499}"/>
              </a:ext>
            </a:extLst>
          </p:cNvPr>
          <p:cNvSpPr>
            <a:spLocks noGrp="1"/>
          </p:cNvSpPr>
          <p:nvPr>
            <p:ph type="sldNum" sz="quarter" idx="12"/>
          </p:nvPr>
        </p:nvSpPr>
        <p:spPr/>
        <p:txBody>
          <a:bodyPr/>
          <a:lstStyle/>
          <a:p>
            <a:fld id="{982451B4-6EA0-4A93-A0FE-68FC600E8819}" type="slidenum">
              <a:rPr lang="sv-SE" smtClean="0"/>
              <a:t>7</a:t>
            </a:fld>
            <a:endParaRPr lang="sv-SE"/>
          </a:p>
        </p:txBody>
      </p:sp>
    </p:spTree>
    <p:extLst>
      <p:ext uri="{BB962C8B-B14F-4D97-AF65-F5344CB8AC3E}">
        <p14:creationId xmlns:p14="http://schemas.microsoft.com/office/powerpoint/2010/main" val="134818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3" y="433691"/>
            <a:ext cx="6096000" cy="1550296"/>
          </a:xfrm>
          <a:prstGeom prst="rect">
            <a:avLst/>
          </a:prstGeom>
          <a:noFill/>
        </p:spPr>
        <p:txBody>
          <a:bodyPr wrap="square">
            <a:spAutoFit/>
          </a:bodyPr>
          <a:lstStyle/>
          <a:p>
            <a:pPr algn="ctr"/>
            <a:r>
              <a:rPr lang="sv-SE" sz="1800" b="1" kern="0">
                <a:solidFill>
                  <a:srgbClr val="4F81BD"/>
                </a:solidFill>
                <a:effectLst/>
                <a:latin typeface="Verdana" panose="020B0604030504040204" pitchFamily="34" charset="0"/>
              </a:rPr>
              <a:t>Förbered er för rollspel 1</a:t>
            </a:r>
            <a:endParaRPr lang="sv-SE" sz="2000" b="1" kern="0">
              <a:effectLst/>
              <a:latin typeface="Calibri" panose="020F0502020204030204" pitchFamily="34" charset="0"/>
            </a:endParaRPr>
          </a:p>
          <a:p>
            <a:pPr algn="ctr"/>
            <a:r>
              <a:rPr lang="sv-SE" sz="2000">
                <a:effectLst/>
                <a:latin typeface="Calibri" panose="020F0502020204030204" pitchFamily="34" charset="0"/>
                <a:ea typeface="Calibri" panose="020F0502020204030204" pitchFamily="34" charset="0"/>
              </a:rPr>
              <a:t> </a:t>
            </a:r>
          </a:p>
          <a:p>
            <a:pPr marL="457200">
              <a:lnSpc>
                <a:spcPct val="107000"/>
              </a:lnSpc>
            </a:pPr>
            <a:r>
              <a:rPr lang="sv-SE" sz="180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a:effectLst/>
                <a:latin typeface="Verdana" panose="020B0604030504040204" pitchFamily="34" charset="0"/>
                <a:ea typeface="Calibri" panose="020F0502020204030204" pitchFamily="34" charset="0"/>
              </a:rPr>
              <a:t>Be deltagarna att sätta på sina kameror och mikrofoner igen</a:t>
            </a:r>
            <a:endParaRPr lang="sv-SE" sz="2000">
              <a:effectLst/>
              <a:latin typeface="Calibri" panose="020F0502020204030204" pitchFamily="34" charset="0"/>
              <a:ea typeface="Calibri" panose="020F0502020204030204" pitchFamily="34" charset="0"/>
            </a:endParaRPr>
          </a:p>
          <a:p>
            <a:r>
              <a:rPr lang="sv-SE" sz="2000">
                <a:effectLst/>
                <a:latin typeface="Calibri" panose="020F0502020204030204" pitchFamily="34" charset="0"/>
                <a:ea typeface="Calibri" panose="020F0502020204030204" pitchFamily="34" charset="0"/>
              </a:rPr>
              <a:t> </a:t>
            </a:r>
          </a:p>
          <a:p>
            <a:pPr indent="457200" algn="ctr"/>
            <a:r>
              <a:rPr lang="sv-SE" sz="1800" b="1">
                <a:solidFill>
                  <a:srgbClr val="4F81BD"/>
                </a:solidFill>
                <a:effectLst/>
                <a:latin typeface="Verdana" panose="020B0604030504040204" pitchFamily="34" charset="0"/>
                <a:ea typeface="Calibri" panose="020F0502020204030204" pitchFamily="34" charset="0"/>
              </a:rPr>
              <a:t>Hörde och såg ni rollspelet tydligt?</a:t>
            </a:r>
            <a:endParaRPr lang="sv-SE" sz="200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8</a:t>
            </a:fld>
            <a:endParaRPr lang="sv-SE"/>
          </a:p>
        </p:txBody>
      </p:sp>
      <p:sp>
        <p:nvSpPr>
          <p:cNvPr id="2" name="textruta 1">
            <a:extLst>
              <a:ext uri="{FF2B5EF4-FFF2-40B4-BE49-F238E27FC236}">
                <a16:creationId xmlns:a16="http://schemas.microsoft.com/office/drawing/2014/main" id="{4A179EA9-183F-5CE7-5ABC-5BE5C91B9F15}"/>
              </a:ext>
            </a:extLst>
          </p:cNvPr>
          <p:cNvSpPr txBox="1"/>
          <p:nvPr/>
        </p:nvSpPr>
        <p:spPr>
          <a:xfrm>
            <a:off x="3048699" y="2139726"/>
            <a:ext cx="6094602" cy="400110"/>
          </a:xfrm>
          <a:prstGeom prst="rect">
            <a:avLst/>
          </a:prstGeom>
          <a:noFill/>
        </p:spPr>
        <p:txBody>
          <a:bodyPr wrap="square">
            <a:spAutoFit/>
          </a:bodyPr>
          <a:lstStyle/>
          <a:p>
            <a:pPr algn="ctr"/>
            <a:r>
              <a:rPr lang="sv-SE" sz="1800" b="1">
                <a:solidFill>
                  <a:srgbClr val="4F81BD"/>
                </a:solidFill>
                <a:effectLst/>
                <a:latin typeface="Verdana" panose="020B0604030504040204" pitchFamily="34" charset="0"/>
                <a:ea typeface="Calibri" panose="020F0502020204030204" pitchFamily="34" charset="0"/>
              </a:rPr>
              <a:t>Fokusera på barnets och förälderns känslor!</a:t>
            </a:r>
            <a:r>
              <a:rPr lang="sv-SE" sz="2000">
                <a:solidFill>
                  <a:srgbClr val="4F81BD"/>
                </a:solidFill>
                <a:effectLst/>
                <a:latin typeface="Verdana" panose="020B0604030504040204" pitchFamily="34" charset="0"/>
                <a:ea typeface="Calibri" panose="020F0502020204030204" pitchFamily="34" charset="0"/>
              </a:rPr>
              <a:t>                           </a:t>
            </a:r>
            <a:endParaRPr lang="sv-SE" sz="24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055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010E80C-08CA-92CE-2036-0BA6F6D34402}"/>
              </a:ext>
            </a:extLst>
          </p:cNvPr>
          <p:cNvSpPr txBox="1"/>
          <p:nvPr/>
        </p:nvSpPr>
        <p:spPr>
          <a:xfrm>
            <a:off x="1026695" y="549010"/>
            <a:ext cx="10327105" cy="677108"/>
          </a:xfrm>
          <a:prstGeom prst="rect">
            <a:avLst/>
          </a:prstGeom>
          <a:noFill/>
        </p:spPr>
        <p:txBody>
          <a:bodyPr wrap="square">
            <a:spAutoFit/>
          </a:bodyPr>
          <a:lstStyle/>
          <a:p>
            <a:r>
              <a:rPr lang="sv-SE" sz="2000" b="1">
                <a:solidFill>
                  <a:srgbClr val="C0504D"/>
                </a:solidFill>
                <a:effectLst/>
                <a:latin typeface="Verdana" panose="020B0604030504040204" pitchFamily="34" charset="0"/>
                <a:ea typeface="Calibri" panose="020F0502020204030204" pitchFamily="34" charset="0"/>
              </a:rPr>
              <a:t>Reflektionsfrågor efter rollspel 1</a:t>
            </a:r>
            <a:endParaRPr lang="sv-SE" sz="2400">
              <a:effectLst/>
              <a:latin typeface="Calibri" panose="020F0502020204030204" pitchFamily="34" charset="0"/>
              <a:ea typeface="Calibri" panose="020F0502020204030204" pitchFamily="34" charset="0"/>
            </a:endParaRPr>
          </a:p>
          <a:p>
            <a:r>
              <a:rPr lang="sv-SE" sz="1800">
                <a:solidFill>
                  <a:srgbClr val="C00000"/>
                </a:solidFill>
                <a:effectLst/>
                <a:latin typeface="Verdana" panose="020B0604030504040204" pitchFamily="34" charset="0"/>
                <a:ea typeface="Calibri" panose="020F0502020204030204" pitchFamily="34" charset="0"/>
              </a:rPr>
              <a:t>(Ha följande frågor nedskrivna och skriv ner svaren i textrutan.)</a:t>
            </a:r>
            <a:endParaRPr lang="sv-SE" sz="2400">
              <a:effectLst/>
              <a:latin typeface="Calibri" panose="020F0502020204030204" pitchFamily="34" charset="0"/>
              <a:ea typeface="Calibri" panose="020F0502020204030204" pitchFamily="34" charset="0"/>
            </a:endParaRPr>
          </a:p>
        </p:txBody>
      </p:sp>
      <p:sp>
        <p:nvSpPr>
          <p:cNvPr id="5" name="textruta 4">
            <a:extLst>
              <a:ext uri="{FF2B5EF4-FFF2-40B4-BE49-F238E27FC236}">
                <a16:creationId xmlns:a16="http://schemas.microsoft.com/office/drawing/2014/main" id="{3F153FF3-A8D5-05B2-D999-06CF1F189888}"/>
              </a:ext>
            </a:extLst>
          </p:cNvPr>
          <p:cNvSpPr txBox="1"/>
          <p:nvPr/>
        </p:nvSpPr>
        <p:spPr>
          <a:xfrm>
            <a:off x="1026695" y="1504985"/>
            <a:ext cx="6096000" cy="369332"/>
          </a:xfrm>
          <a:prstGeom prst="rect">
            <a:avLst/>
          </a:prstGeom>
          <a:noFill/>
        </p:spPr>
        <p:txBody>
          <a:bodyPr wrap="square">
            <a:spAutoFit/>
          </a:bodyPr>
          <a:lstStyle/>
          <a:p>
            <a:r>
              <a:rPr lang="sv-SE" sz="1800">
                <a:effectLst/>
                <a:latin typeface="Verdana" panose="020B0604030504040204" pitchFamily="34" charset="0"/>
                <a:ea typeface="Calibri" panose="020F0502020204030204" pitchFamily="34" charset="0"/>
                <a:cs typeface="Calibri" panose="020F0502020204030204" pitchFamily="34" charset="0"/>
              </a:rPr>
              <a:t>- Vad kände och tänkte barnet?</a:t>
            </a:r>
            <a:endParaRPr lang="sv-SE"/>
          </a:p>
        </p:txBody>
      </p:sp>
      <p:sp>
        <p:nvSpPr>
          <p:cNvPr id="6" name="Textruta 2">
            <a:extLst>
              <a:ext uri="{FF2B5EF4-FFF2-40B4-BE49-F238E27FC236}">
                <a16:creationId xmlns:a16="http://schemas.microsoft.com/office/drawing/2014/main" id="{683F6793-CA0E-D19D-B8C6-A92BBD4E4FF5}"/>
              </a:ext>
            </a:extLst>
          </p:cNvPr>
          <p:cNvSpPr txBox="1">
            <a:spLocks noChangeArrowheads="1"/>
          </p:cNvSpPr>
          <p:nvPr/>
        </p:nvSpPr>
        <p:spPr bwMode="auto">
          <a:xfrm>
            <a:off x="1026695" y="1887191"/>
            <a:ext cx="9711213" cy="20035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5D5FFF6F-D3D6-60F7-8A1F-726FA4559BF3}"/>
              </a:ext>
            </a:extLst>
          </p:cNvPr>
          <p:cNvSpPr>
            <a:spLocks noGrp="1"/>
          </p:cNvSpPr>
          <p:nvPr>
            <p:ph type="sldNum" sz="quarter" idx="12"/>
          </p:nvPr>
        </p:nvSpPr>
        <p:spPr/>
        <p:txBody>
          <a:bodyPr/>
          <a:lstStyle/>
          <a:p>
            <a:fld id="{4732B18C-DB50-4C26-9A01-B765B83268FD}" type="slidenum">
              <a:rPr lang="sv-SE" smtClean="0"/>
              <a:t>9</a:t>
            </a:fld>
            <a:endParaRPr lang="sv-SE"/>
          </a:p>
        </p:txBody>
      </p:sp>
      <p:sp>
        <p:nvSpPr>
          <p:cNvPr id="2" name="textruta 1">
            <a:extLst>
              <a:ext uri="{FF2B5EF4-FFF2-40B4-BE49-F238E27FC236}">
                <a16:creationId xmlns:a16="http://schemas.microsoft.com/office/drawing/2014/main" id="{0E8015F3-B151-1981-F436-C48AFCDF71C4}"/>
              </a:ext>
            </a:extLst>
          </p:cNvPr>
          <p:cNvSpPr txBox="1"/>
          <p:nvPr/>
        </p:nvSpPr>
        <p:spPr>
          <a:xfrm>
            <a:off x="1028093" y="4182506"/>
            <a:ext cx="6094602" cy="369332"/>
          </a:xfrm>
          <a:prstGeom prst="rect">
            <a:avLst/>
          </a:prstGeom>
          <a:noFill/>
        </p:spPr>
        <p:txBody>
          <a:bodyPr wrap="square">
            <a:spAutoFit/>
          </a:bodyPr>
          <a:lstStyle/>
          <a:p>
            <a:pPr lvl="0">
              <a:spcAft>
                <a:spcPts val="1000"/>
              </a:spcAft>
            </a:pPr>
            <a:r>
              <a:rPr lang="sv-SE" sz="1800" u="none" strike="noStrike">
                <a:effectLst/>
                <a:latin typeface="Verdana" panose="020B0604030504040204" pitchFamily="34" charset="0"/>
                <a:ea typeface="Calibri" panose="020F0502020204030204" pitchFamily="34" charset="0"/>
              </a:rPr>
              <a:t>- Vilka anknytningsbehov uttryckte barnet?</a:t>
            </a:r>
            <a:endParaRPr lang="sv-SE" sz="2400" u="none" strike="noStrike">
              <a:effectLst/>
              <a:latin typeface="Calibri" panose="020F0502020204030204" pitchFamily="34" charset="0"/>
              <a:ea typeface="Calibri" panose="020F0502020204030204" pitchFamily="34" charset="0"/>
            </a:endParaRPr>
          </a:p>
        </p:txBody>
      </p:sp>
      <p:sp>
        <p:nvSpPr>
          <p:cNvPr id="7" name="Textruta 2">
            <a:extLst>
              <a:ext uri="{FF2B5EF4-FFF2-40B4-BE49-F238E27FC236}">
                <a16:creationId xmlns:a16="http://schemas.microsoft.com/office/drawing/2014/main" id="{8B1FA3A0-992A-5CF0-90EC-0A124C62C3C4}"/>
              </a:ext>
            </a:extLst>
          </p:cNvPr>
          <p:cNvSpPr txBox="1">
            <a:spLocks noChangeArrowheads="1"/>
          </p:cNvSpPr>
          <p:nvPr/>
        </p:nvSpPr>
        <p:spPr bwMode="auto">
          <a:xfrm>
            <a:off x="1026695" y="4551838"/>
            <a:ext cx="9711213" cy="216963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01524154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A0EF76-2B9A-4162-AFC3-E665E3793CBE}">
  <ds:schemaRefs>
    <ds:schemaRef ds:uri="http://schemas.microsoft.com/sharepoint/v3/contenttype/forms"/>
  </ds:schemaRefs>
</ds:datastoreItem>
</file>

<file path=customXml/itemProps2.xml><?xml version="1.0" encoding="utf-8"?>
<ds:datastoreItem xmlns:ds="http://schemas.openxmlformats.org/officeDocument/2006/customXml" ds:itemID="{BAFBD7EA-1612-4391-98AF-1462CAED1193}">
  <ds:schemaRefs>
    <ds:schemaRef ds:uri="07035580-5d00-4265-8ede-bd1db75be0a0"/>
    <ds:schemaRef ds:uri="bcc7ee36-52d7-4bbb-bf62-b759ca3b5e1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645B016-1E82-4A99-9D20-98C07070B267}">
  <ds:schemaRefs>
    <ds:schemaRef ds:uri="07035580-5d00-4265-8ede-bd1db75be0a0"/>
    <ds:schemaRef ds:uri="bcc7ee36-52d7-4bbb-bf62-b759ca3b5e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Skutin</dc:creator>
  <cp:revision>1</cp:revision>
  <dcterms:created xsi:type="dcterms:W3CDTF">2023-12-19T13:27:34Z</dcterms:created>
  <dcterms:modified xsi:type="dcterms:W3CDTF">2023-12-21T08:02:47Z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