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56" r:id="rId5"/>
    <p:sldId id="272" r:id="rId6"/>
    <p:sldId id="273" r:id="rId7"/>
    <p:sldId id="274" r:id="rId8"/>
    <p:sldId id="257" r:id="rId9"/>
    <p:sldId id="258" r:id="rId10"/>
    <p:sldId id="259" r:id="rId11"/>
    <p:sldId id="260" r:id="rId12"/>
    <p:sldId id="261" r:id="rId13"/>
    <p:sldId id="262" r:id="rId14"/>
    <p:sldId id="263" r:id="rId15"/>
    <p:sldId id="291" r:id="rId16"/>
    <p:sldId id="292" r:id="rId17"/>
    <p:sldId id="295" r:id="rId18"/>
    <p:sldId id="296" r:id="rId19"/>
    <p:sldId id="302" r:id="rId20"/>
    <p:sldId id="264" r:id="rId21"/>
    <p:sldId id="265" r:id="rId22"/>
    <p:sldId id="266" r:id="rId23"/>
    <p:sldId id="267" r:id="rId24"/>
    <p:sldId id="308" r:id="rId25"/>
    <p:sldId id="268" r:id="rId26"/>
    <p:sldId id="269" r:id="rId27"/>
    <p:sldId id="309" r:id="rId28"/>
    <p:sldId id="310" r:id="rId29"/>
    <p:sldId id="311" r:id="rId30"/>
    <p:sldId id="312" r:id="rId3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9FAED6-0D7D-4980-9EB3-F3DE46DA7394}" v="1" dt="2023-12-21T08:09:52.6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1" autoAdjust="0"/>
    <p:restoredTop sz="94660"/>
  </p:normalViewPr>
  <p:slideViewPr>
    <p:cSldViewPr snapToGrid="0">
      <p:cViewPr varScale="1">
        <p:scale>
          <a:sx n="114" d="100"/>
          <a:sy n="114" d="100"/>
        </p:scale>
        <p:origin x="46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Skutin" userId="e4239b0f-56d2-4be1-8616-e7789551b35a" providerId="ADAL" clId="{AF9FAED6-0D7D-4980-9EB3-F3DE46DA7394}"/>
    <pc:docChg chg="modSld">
      <pc:chgData name="Lisa Skutin" userId="e4239b0f-56d2-4be1-8616-e7789551b35a" providerId="ADAL" clId="{AF9FAED6-0D7D-4980-9EB3-F3DE46DA7394}" dt="2023-12-21T08:09:42.585" v="108" actId="1076"/>
      <pc:docMkLst>
        <pc:docMk/>
      </pc:docMkLst>
      <pc:sldChg chg="modSp mod">
        <pc:chgData name="Lisa Skutin" userId="e4239b0f-56d2-4be1-8616-e7789551b35a" providerId="ADAL" clId="{AF9FAED6-0D7D-4980-9EB3-F3DE46DA7394}" dt="2023-12-21T08:03:47.663" v="0" actId="255"/>
        <pc:sldMkLst>
          <pc:docMk/>
          <pc:sldMk cId="4095635574" sldId="256"/>
        </pc:sldMkLst>
        <pc:spChg chg="mod">
          <ac:chgData name="Lisa Skutin" userId="e4239b0f-56d2-4be1-8616-e7789551b35a" providerId="ADAL" clId="{AF9FAED6-0D7D-4980-9EB3-F3DE46DA7394}" dt="2023-12-21T08:03:47.663" v="0" actId="255"/>
          <ac:spMkLst>
            <pc:docMk/>
            <pc:sldMk cId="4095635574" sldId="256"/>
            <ac:spMk id="5" creationId="{1183CB85-E454-2FDD-2704-7E2D0AF7B766}"/>
          </ac:spMkLst>
        </pc:spChg>
      </pc:sldChg>
      <pc:sldChg chg="modSp mod">
        <pc:chgData name="Lisa Skutin" userId="e4239b0f-56d2-4be1-8616-e7789551b35a" providerId="ADAL" clId="{AF9FAED6-0D7D-4980-9EB3-F3DE46DA7394}" dt="2023-12-21T08:04:09.633" v="2" actId="255"/>
        <pc:sldMkLst>
          <pc:docMk/>
          <pc:sldMk cId="2795016184" sldId="257"/>
        </pc:sldMkLst>
        <pc:spChg chg="mod">
          <ac:chgData name="Lisa Skutin" userId="e4239b0f-56d2-4be1-8616-e7789551b35a" providerId="ADAL" clId="{AF9FAED6-0D7D-4980-9EB3-F3DE46DA7394}" dt="2023-12-21T08:04:09.633" v="2" actId="255"/>
          <ac:spMkLst>
            <pc:docMk/>
            <pc:sldMk cId="2795016184" sldId="257"/>
            <ac:spMk id="3" creationId="{BB892EE9-95C4-D17E-BF5C-44537D974C56}"/>
          </ac:spMkLst>
        </pc:spChg>
      </pc:sldChg>
      <pc:sldChg chg="modSp mod">
        <pc:chgData name="Lisa Skutin" userId="e4239b0f-56d2-4be1-8616-e7789551b35a" providerId="ADAL" clId="{AF9FAED6-0D7D-4980-9EB3-F3DE46DA7394}" dt="2023-12-21T08:04:16.893" v="3" actId="1076"/>
        <pc:sldMkLst>
          <pc:docMk/>
          <pc:sldMk cId="1892447176" sldId="258"/>
        </pc:sldMkLst>
        <pc:spChg chg="mod">
          <ac:chgData name="Lisa Skutin" userId="e4239b0f-56d2-4be1-8616-e7789551b35a" providerId="ADAL" clId="{AF9FAED6-0D7D-4980-9EB3-F3DE46DA7394}" dt="2023-12-21T08:04:16.893" v="3" actId="1076"/>
          <ac:spMkLst>
            <pc:docMk/>
            <pc:sldMk cId="1892447176" sldId="258"/>
            <ac:spMk id="3" creationId="{B2086ED3-7EA7-5618-986A-86974EDD6EC9}"/>
          </ac:spMkLst>
        </pc:spChg>
      </pc:sldChg>
      <pc:sldChg chg="modSp mod">
        <pc:chgData name="Lisa Skutin" userId="e4239b0f-56d2-4be1-8616-e7789551b35a" providerId="ADAL" clId="{AF9FAED6-0D7D-4980-9EB3-F3DE46DA7394}" dt="2023-12-21T08:05:22.383" v="34" actId="12"/>
        <pc:sldMkLst>
          <pc:docMk/>
          <pc:sldMk cId="4276849338" sldId="261"/>
        </pc:sldMkLst>
        <pc:spChg chg="mod">
          <ac:chgData name="Lisa Skutin" userId="e4239b0f-56d2-4be1-8616-e7789551b35a" providerId="ADAL" clId="{AF9FAED6-0D7D-4980-9EB3-F3DE46DA7394}" dt="2023-12-21T08:05:22.383" v="34" actId="12"/>
          <ac:spMkLst>
            <pc:docMk/>
            <pc:sldMk cId="4276849338" sldId="261"/>
            <ac:spMk id="3" creationId="{DB58D7AA-B8C3-9BC2-A6E1-CB32706A472A}"/>
          </ac:spMkLst>
        </pc:spChg>
      </pc:sldChg>
      <pc:sldChg chg="modSp mod">
        <pc:chgData name="Lisa Skutin" userId="e4239b0f-56d2-4be1-8616-e7789551b35a" providerId="ADAL" clId="{AF9FAED6-0D7D-4980-9EB3-F3DE46DA7394}" dt="2023-12-21T08:06:41.996" v="45" actId="1076"/>
        <pc:sldMkLst>
          <pc:docMk/>
          <pc:sldMk cId="1351644890" sldId="262"/>
        </pc:sldMkLst>
        <pc:spChg chg="mod">
          <ac:chgData name="Lisa Skutin" userId="e4239b0f-56d2-4be1-8616-e7789551b35a" providerId="ADAL" clId="{AF9FAED6-0D7D-4980-9EB3-F3DE46DA7394}" dt="2023-12-21T08:06:35.172" v="44" actId="404"/>
          <ac:spMkLst>
            <pc:docMk/>
            <pc:sldMk cId="1351644890" sldId="262"/>
            <ac:spMk id="5" creationId="{107B6DE3-C1BE-601F-EDE6-72E5CF95D200}"/>
          </ac:spMkLst>
        </pc:spChg>
        <pc:spChg chg="mod">
          <ac:chgData name="Lisa Skutin" userId="e4239b0f-56d2-4be1-8616-e7789551b35a" providerId="ADAL" clId="{AF9FAED6-0D7D-4980-9EB3-F3DE46DA7394}" dt="2023-12-21T08:06:27.045" v="42" actId="255"/>
          <ac:spMkLst>
            <pc:docMk/>
            <pc:sldMk cId="1351644890" sldId="262"/>
            <ac:spMk id="8" creationId="{1CEB7B33-5CAA-8E26-4C5E-D7B169E93CFA}"/>
          </ac:spMkLst>
        </pc:spChg>
        <pc:grpChg chg="mod">
          <ac:chgData name="Lisa Skutin" userId="e4239b0f-56d2-4be1-8616-e7789551b35a" providerId="ADAL" clId="{AF9FAED6-0D7D-4980-9EB3-F3DE46DA7394}" dt="2023-12-21T08:06:13.983" v="40" actId="1076"/>
          <ac:grpSpMkLst>
            <pc:docMk/>
            <pc:sldMk cId="1351644890" sldId="262"/>
            <ac:grpSpMk id="9" creationId="{C2F3CB0E-63E9-B4EE-78DE-687CB079EED4}"/>
          </ac:grpSpMkLst>
        </pc:grpChg>
        <pc:picChg chg="mod">
          <ac:chgData name="Lisa Skutin" userId="e4239b0f-56d2-4be1-8616-e7789551b35a" providerId="ADAL" clId="{AF9FAED6-0D7D-4980-9EB3-F3DE46DA7394}" dt="2023-12-21T08:06:41.996" v="45" actId="1076"/>
          <ac:picMkLst>
            <pc:docMk/>
            <pc:sldMk cId="1351644890" sldId="262"/>
            <ac:picMk id="4" creationId="{7A825E26-2939-2300-7209-D64527001CEB}"/>
          </ac:picMkLst>
        </pc:picChg>
      </pc:sldChg>
      <pc:sldChg chg="modSp mod">
        <pc:chgData name="Lisa Skutin" userId="e4239b0f-56d2-4be1-8616-e7789551b35a" providerId="ADAL" clId="{AF9FAED6-0D7D-4980-9EB3-F3DE46DA7394}" dt="2023-12-21T08:06:49.965" v="46" actId="14100"/>
        <pc:sldMkLst>
          <pc:docMk/>
          <pc:sldMk cId="402835575" sldId="263"/>
        </pc:sldMkLst>
        <pc:spChg chg="mod">
          <ac:chgData name="Lisa Skutin" userId="e4239b0f-56d2-4be1-8616-e7789551b35a" providerId="ADAL" clId="{AF9FAED6-0D7D-4980-9EB3-F3DE46DA7394}" dt="2023-12-21T08:06:49.965" v="46" actId="14100"/>
          <ac:spMkLst>
            <pc:docMk/>
            <pc:sldMk cId="402835575" sldId="263"/>
            <ac:spMk id="3" creationId="{00DBED44-114B-9BDE-D767-21C2DF2885FF}"/>
          </ac:spMkLst>
        </pc:spChg>
      </pc:sldChg>
      <pc:sldChg chg="modSp mod">
        <pc:chgData name="Lisa Skutin" userId="e4239b0f-56d2-4be1-8616-e7789551b35a" providerId="ADAL" clId="{AF9FAED6-0D7D-4980-9EB3-F3DE46DA7394}" dt="2023-12-21T08:07:35.682" v="54" actId="2711"/>
        <pc:sldMkLst>
          <pc:docMk/>
          <pc:sldMk cId="1979732557" sldId="264"/>
        </pc:sldMkLst>
        <pc:spChg chg="mod">
          <ac:chgData name="Lisa Skutin" userId="e4239b0f-56d2-4be1-8616-e7789551b35a" providerId="ADAL" clId="{AF9FAED6-0D7D-4980-9EB3-F3DE46DA7394}" dt="2023-12-21T08:07:35.682" v="54" actId="2711"/>
          <ac:spMkLst>
            <pc:docMk/>
            <pc:sldMk cId="1979732557" sldId="264"/>
            <ac:spMk id="5" creationId="{A35482D8-9EB2-3D12-BE5F-91E023E52782}"/>
          </ac:spMkLst>
        </pc:spChg>
      </pc:sldChg>
      <pc:sldChg chg="modSp mod">
        <pc:chgData name="Lisa Skutin" userId="e4239b0f-56d2-4be1-8616-e7789551b35a" providerId="ADAL" clId="{AF9FAED6-0D7D-4980-9EB3-F3DE46DA7394}" dt="2023-12-21T08:07:53.570" v="60" actId="20577"/>
        <pc:sldMkLst>
          <pc:docMk/>
          <pc:sldMk cId="1054660694" sldId="265"/>
        </pc:sldMkLst>
        <pc:spChg chg="mod">
          <ac:chgData name="Lisa Skutin" userId="e4239b0f-56d2-4be1-8616-e7789551b35a" providerId="ADAL" clId="{AF9FAED6-0D7D-4980-9EB3-F3DE46DA7394}" dt="2023-12-21T08:07:53.570" v="60" actId="20577"/>
          <ac:spMkLst>
            <pc:docMk/>
            <pc:sldMk cId="1054660694" sldId="265"/>
            <ac:spMk id="3" creationId="{9740C875-1932-F028-9250-F33DE5A7DAE2}"/>
          </ac:spMkLst>
        </pc:spChg>
      </pc:sldChg>
      <pc:sldChg chg="modSp mod">
        <pc:chgData name="Lisa Skutin" userId="e4239b0f-56d2-4be1-8616-e7789551b35a" providerId="ADAL" clId="{AF9FAED6-0D7D-4980-9EB3-F3DE46DA7394}" dt="2023-12-21T08:08:09.915" v="68" actId="20577"/>
        <pc:sldMkLst>
          <pc:docMk/>
          <pc:sldMk cId="3224622153" sldId="266"/>
        </pc:sldMkLst>
        <pc:spChg chg="mod">
          <ac:chgData name="Lisa Skutin" userId="e4239b0f-56d2-4be1-8616-e7789551b35a" providerId="ADAL" clId="{AF9FAED6-0D7D-4980-9EB3-F3DE46DA7394}" dt="2023-12-21T08:08:09.915" v="68" actId="20577"/>
          <ac:spMkLst>
            <pc:docMk/>
            <pc:sldMk cId="3224622153" sldId="266"/>
            <ac:spMk id="3" creationId="{454A5283-76A3-E760-AFAE-681445791A4E}"/>
          </ac:spMkLst>
        </pc:spChg>
      </pc:sldChg>
      <pc:sldChg chg="modSp mod">
        <pc:chgData name="Lisa Skutin" userId="e4239b0f-56d2-4be1-8616-e7789551b35a" providerId="ADAL" clId="{AF9FAED6-0D7D-4980-9EB3-F3DE46DA7394}" dt="2023-12-21T08:03:56.166" v="1" actId="2711"/>
        <pc:sldMkLst>
          <pc:docMk/>
          <pc:sldMk cId="3912280063" sldId="272"/>
        </pc:sldMkLst>
        <pc:spChg chg="mod">
          <ac:chgData name="Lisa Skutin" userId="e4239b0f-56d2-4be1-8616-e7789551b35a" providerId="ADAL" clId="{AF9FAED6-0D7D-4980-9EB3-F3DE46DA7394}" dt="2023-12-21T08:03:56.166" v="1" actId="2711"/>
          <ac:spMkLst>
            <pc:docMk/>
            <pc:sldMk cId="3912280063" sldId="272"/>
            <ac:spMk id="3" creationId="{F3981271-8F15-6B38-1134-BB7DFB67E3F7}"/>
          </ac:spMkLst>
        </pc:spChg>
      </pc:sldChg>
      <pc:sldChg chg="modSp mod">
        <pc:chgData name="Lisa Skutin" userId="e4239b0f-56d2-4be1-8616-e7789551b35a" providerId="ADAL" clId="{AF9FAED6-0D7D-4980-9EB3-F3DE46DA7394}" dt="2023-12-21T08:07:03.808" v="49" actId="14100"/>
        <pc:sldMkLst>
          <pc:docMk/>
          <pc:sldMk cId="2015241543" sldId="292"/>
        </pc:sldMkLst>
        <pc:spChg chg="mod">
          <ac:chgData name="Lisa Skutin" userId="e4239b0f-56d2-4be1-8616-e7789551b35a" providerId="ADAL" clId="{AF9FAED6-0D7D-4980-9EB3-F3DE46DA7394}" dt="2023-12-21T08:06:56.805" v="47" actId="14100"/>
          <ac:spMkLst>
            <pc:docMk/>
            <pc:sldMk cId="2015241543" sldId="292"/>
            <ac:spMk id="6" creationId="{683F6793-CA0E-D19D-B8C6-A92BBD4E4FF5}"/>
          </ac:spMkLst>
        </pc:spChg>
        <pc:spChg chg="mod">
          <ac:chgData name="Lisa Skutin" userId="e4239b0f-56d2-4be1-8616-e7789551b35a" providerId="ADAL" clId="{AF9FAED6-0D7D-4980-9EB3-F3DE46DA7394}" dt="2023-12-21T08:07:03.808" v="49" actId="14100"/>
          <ac:spMkLst>
            <pc:docMk/>
            <pc:sldMk cId="2015241543" sldId="292"/>
            <ac:spMk id="7" creationId="{8B1FA3A0-992A-5CF0-90EC-0A124C62C3C4}"/>
          </ac:spMkLst>
        </pc:spChg>
      </pc:sldChg>
      <pc:sldChg chg="modSp mod">
        <pc:chgData name="Lisa Skutin" userId="e4239b0f-56d2-4be1-8616-e7789551b35a" providerId="ADAL" clId="{AF9FAED6-0D7D-4980-9EB3-F3DE46DA7394}" dt="2023-12-21T08:07:15.202" v="51" actId="14100"/>
        <pc:sldMkLst>
          <pc:docMk/>
          <pc:sldMk cId="886987231" sldId="295"/>
        </pc:sldMkLst>
        <pc:spChg chg="mod">
          <ac:chgData name="Lisa Skutin" userId="e4239b0f-56d2-4be1-8616-e7789551b35a" providerId="ADAL" clId="{AF9FAED6-0D7D-4980-9EB3-F3DE46DA7394}" dt="2023-12-21T08:07:11.483" v="50" actId="1076"/>
          <ac:spMkLst>
            <pc:docMk/>
            <pc:sldMk cId="886987231" sldId="295"/>
            <ac:spMk id="13" creationId="{F5F55681-E2EE-16D2-3613-98D219902F68}"/>
          </ac:spMkLst>
        </pc:spChg>
        <pc:spChg chg="mod">
          <ac:chgData name="Lisa Skutin" userId="e4239b0f-56d2-4be1-8616-e7789551b35a" providerId="ADAL" clId="{AF9FAED6-0D7D-4980-9EB3-F3DE46DA7394}" dt="2023-12-21T08:07:15.202" v="51" actId="14100"/>
          <ac:spMkLst>
            <pc:docMk/>
            <pc:sldMk cId="886987231" sldId="295"/>
            <ac:spMk id="15" creationId="{6DFC84A5-3988-F1BA-787F-7EB31299402F}"/>
          </ac:spMkLst>
        </pc:spChg>
      </pc:sldChg>
      <pc:sldChg chg="modSp mod">
        <pc:chgData name="Lisa Skutin" userId="e4239b0f-56d2-4be1-8616-e7789551b35a" providerId="ADAL" clId="{AF9FAED6-0D7D-4980-9EB3-F3DE46DA7394}" dt="2023-12-21T08:07:25.345" v="53" actId="14100"/>
        <pc:sldMkLst>
          <pc:docMk/>
          <pc:sldMk cId="890467243" sldId="296"/>
        </pc:sldMkLst>
        <pc:spChg chg="mod">
          <ac:chgData name="Lisa Skutin" userId="e4239b0f-56d2-4be1-8616-e7789551b35a" providerId="ADAL" clId="{AF9FAED6-0D7D-4980-9EB3-F3DE46DA7394}" dt="2023-12-21T08:07:20.861" v="52" actId="14100"/>
          <ac:spMkLst>
            <pc:docMk/>
            <pc:sldMk cId="890467243" sldId="296"/>
            <ac:spMk id="14" creationId="{A75880FF-AD82-EAAF-117F-E349EC6ED72D}"/>
          </ac:spMkLst>
        </pc:spChg>
        <pc:spChg chg="mod">
          <ac:chgData name="Lisa Skutin" userId="e4239b0f-56d2-4be1-8616-e7789551b35a" providerId="ADAL" clId="{AF9FAED6-0D7D-4980-9EB3-F3DE46DA7394}" dt="2023-12-21T08:07:25.345" v="53" actId="14100"/>
          <ac:spMkLst>
            <pc:docMk/>
            <pc:sldMk cId="890467243" sldId="296"/>
            <ac:spMk id="15" creationId="{6DFC84A5-3988-F1BA-787F-7EB31299402F}"/>
          </ac:spMkLst>
        </pc:spChg>
      </pc:sldChg>
      <pc:sldChg chg="modSp mod">
        <pc:chgData name="Lisa Skutin" userId="e4239b0f-56d2-4be1-8616-e7789551b35a" providerId="ADAL" clId="{AF9FAED6-0D7D-4980-9EB3-F3DE46DA7394}" dt="2023-12-21T08:08:43.644" v="74" actId="5793"/>
        <pc:sldMkLst>
          <pc:docMk/>
          <pc:sldMk cId="521014265" sldId="310"/>
        </pc:sldMkLst>
        <pc:spChg chg="mod">
          <ac:chgData name="Lisa Skutin" userId="e4239b0f-56d2-4be1-8616-e7789551b35a" providerId="ADAL" clId="{AF9FAED6-0D7D-4980-9EB3-F3DE46DA7394}" dt="2023-12-21T08:08:43.644" v="74" actId="5793"/>
          <ac:spMkLst>
            <pc:docMk/>
            <pc:sldMk cId="521014265" sldId="310"/>
            <ac:spMk id="3" creationId="{DDCDF6DD-CFB6-6BBC-DF2E-0ED8FBE3FE6B}"/>
          </ac:spMkLst>
        </pc:spChg>
      </pc:sldChg>
      <pc:sldChg chg="modSp mod">
        <pc:chgData name="Lisa Skutin" userId="e4239b0f-56d2-4be1-8616-e7789551b35a" providerId="ADAL" clId="{AF9FAED6-0D7D-4980-9EB3-F3DE46DA7394}" dt="2023-12-21T08:09:11.267" v="101" actId="20577"/>
        <pc:sldMkLst>
          <pc:docMk/>
          <pc:sldMk cId="1296359905" sldId="311"/>
        </pc:sldMkLst>
        <pc:spChg chg="mod">
          <ac:chgData name="Lisa Skutin" userId="e4239b0f-56d2-4be1-8616-e7789551b35a" providerId="ADAL" clId="{AF9FAED6-0D7D-4980-9EB3-F3DE46DA7394}" dt="2023-12-21T08:09:11.267" v="101" actId="20577"/>
          <ac:spMkLst>
            <pc:docMk/>
            <pc:sldMk cId="1296359905" sldId="311"/>
            <ac:spMk id="3" creationId="{30CD6611-9BBC-E6AB-EC62-090523026986}"/>
          </ac:spMkLst>
        </pc:spChg>
      </pc:sldChg>
      <pc:sldChg chg="modSp mod">
        <pc:chgData name="Lisa Skutin" userId="e4239b0f-56d2-4be1-8616-e7789551b35a" providerId="ADAL" clId="{AF9FAED6-0D7D-4980-9EB3-F3DE46DA7394}" dt="2023-12-21T08:09:42.585" v="108" actId="1076"/>
        <pc:sldMkLst>
          <pc:docMk/>
          <pc:sldMk cId="1101527303" sldId="312"/>
        </pc:sldMkLst>
        <pc:spChg chg="mod">
          <ac:chgData name="Lisa Skutin" userId="e4239b0f-56d2-4be1-8616-e7789551b35a" providerId="ADAL" clId="{AF9FAED6-0D7D-4980-9EB3-F3DE46DA7394}" dt="2023-12-21T08:09:42.585" v="108" actId="1076"/>
          <ac:spMkLst>
            <pc:docMk/>
            <pc:sldMk cId="1101527303" sldId="312"/>
            <ac:spMk id="3" creationId="{54851CE3-8E37-A151-DF1F-D5897C12E5DB}"/>
          </ac:spMkLst>
        </pc:spChg>
      </pc:sldChg>
    </pc:docChg>
  </pc:docChgLst>
  <pc:docChgLst>
    <pc:chgData name="Lisa Skutin" userId="e4239b0f-56d2-4be1-8616-e7789551b35a" providerId="ADAL" clId="{E406AB2E-29C5-47AD-9337-DA61F971CB24}"/>
    <pc:docChg chg="undo custSel addSld modSld">
      <pc:chgData name="Lisa Skutin" userId="e4239b0f-56d2-4be1-8616-e7789551b35a" providerId="ADAL" clId="{E406AB2E-29C5-47AD-9337-DA61F971CB24}" dt="2023-12-19T15:16:42.765" v="758" actId="20577"/>
      <pc:docMkLst>
        <pc:docMk/>
      </pc:docMkLst>
      <pc:sldChg chg="addSp modSp mod">
        <pc:chgData name="Lisa Skutin" userId="e4239b0f-56d2-4be1-8616-e7789551b35a" providerId="ADAL" clId="{E406AB2E-29C5-47AD-9337-DA61F971CB24}" dt="2023-12-19T14:51:37.704" v="13" actId="2711"/>
        <pc:sldMkLst>
          <pc:docMk/>
          <pc:sldMk cId="2795016184" sldId="257"/>
        </pc:sldMkLst>
        <pc:spChg chg="add mod">
          <ac:chgData name="Lisa Skutin" userId="e4239b0f-56d2-4be1-8616-e7789551b35a" providerId="ADAL" clId="{E406AB2E-29C5-47AD-9337-DA61F971CB24}" dt="2023-12-19T14:51:37.704" v="13" actId="2711"/>
          <ac:spMkLst>
            <pc:docMk/>
            <pc:sldMk cId="2795016184" sldId="257"/>
            <ac:spMk id="3" creationId="{BB892EE9-95C4-D17E-BF5C-44537D974C56}"/>
          </ac:spMkLst>
        </pc:spChg>
      </pc:sldChg>
      <pc:sldChg chg="addSp modSp mod">
        <pc:chgData name="Lisa Skutin" userId="e4239b0f-56d2-4be1-8616-e7789551b35a" providerId="ADAL" clId="{E406AB2E-29C5-47AD-9337-DA61F971CB24}" dt="2023-12-19T14:52:32.321" v="21" actId="14100"/>
        <pc:sldMkLst>
          <pc:docMk/>
          <pc:sldMk cId="1892447176" sldId="258"/>
        </pc:sldMkLst>
        <pc:spChg chg="add mod">
          <ac:chgData name="Lisa Skutin" userId="e4239b0f-56d2-4be1-8616-e7789551b35a" providerId="ADAL" clId="{E406AB2E-29C5-47AD-9337-DA61F971CB24}" dt="2023-12-19T14:52:04.569" v="17" actId="14100"/>
          <ac:spMkLst>
            <pc:docMk/>
            <pc:sldMk cId="1892447176" sldId="258"/>
            <ac:spMk id="3" creationId="{B2086ED3-7EA7-5618-986A-86974EDD6EC9}"/>
          </ac:spMkLst>
        </pc:spChg>
        <pc:spChg chg="add mod">
          <ac:chgData name="Lisa Skutin" userId="e4239b0f-56d2-4be1-8616-e7789551b35a" providerId="ADAL" clId="{E406AB2E-29C5-47AD-9337-DA61F971CB24}" dt="2023-12-19T14:52:32.321" v="21" actId="14100"/>
          <ac:spMkLst>
            <pc:docMk/>
            <pc:sldMk cId="1892447176" sldId="258"/>
            <ac:spMk id="4" creationId="{37C188A7-D1C4-E572-7AAE-DCF0763F09F1}"/>
          </ac:spMkLst>
        </pc:spChg>
      </pc:sldChg>
      <pc:sldChg chg="addSp modSp mod">
        <pc:chgData name="Lisa Skutin" userId="e4239b0f-56d2-4be1-8616-e7789551b35a" providerId="ADAL" clId="{E406AB2E-29C5-47AD-9337-DA61F971CB24}" dt="2023-12-19T14:53:47.572" v="36" actId="1076"/>
        <pc:sldMkLst>
          <pc:docMk/>
          <pc:sldMk cId="3258193805" sldId="259"/>
        </pc:sldMkLst>
        <pc:spChg chg="add mod">
          <ac:chgData name="Lisa Skutin" userId="e4239b0f-56d2-4be1-8616-e7789551b35a" providerId="ADAL" clId="{E406AB2E-29C5-47AD-9337-DA61F971CB24}" dt="2023-12-19T14:52:54.214" v="26" actId="6549"/>
          <ac:spMkLst>
            <pc:docMk/>
            <pc:sldMk cId="3258193805" sldId="259"/>
            <ac:spMk id="3" creationId="{CEF2FC80-9DA2-E9EE-EEBE-2CF097736F59}"/>
          </ac:spMkLst>
        </pc:spChg>
        <pc:spChg chg="add mod">
          <ac:chgData name="Lisa Skutin" userId="e4239b0f-56d2-4be1-8616-e7789551b35a" providerId="ADAL" clId="{E406AB2E-29C5-47AD-9337-DA61F971CB24}" dt="2023-12-19T14:53:47.572" v="36" actId="1076"/>
          <ac:spMkLst>
            <pc:docMk/>
            <pc:sldMk cId="3258193805" sldId="259"/>
            <ac:spMk id="6" creationId="{E45F4C65-ACA0-5049-B2E1-509C71F19EB5}"/>
          </ac:spMkLst>
        </pc:spChg>
        <pc:picChg chg="add mod">
          <ac:chgData name="Lisa Skutin" userId="e4239b0f-56d2-4be1-8616-e7789551b35a" providerId="ADAL" clId="{E406AB2E-29C5-47AD-9337-DA61F971CB24}" dt="2023-12-19T14:53:32.931" v="33" actId="1076"/>
          <ac:picMkLst>
            <pc:docMk/>
            <pc:sldMk cId="3258193805" sldId="259"/>
            <ac:picMk id="4" creationId="{7BB14441-D4D3-803C-B291-60C6A056C9F4}"/>
          </ac:picMkLst>
        </pc:picChg>
      </pc:sldChg>
      <pc:sldChg chg="addSp modSp mod">
        <pc:chgData name="Lisa Skutin" userId="e4239b0f-56d2-4be1-8616-e7789551b35a" providerId="ADAL" clId="{E406AB2E-29C5-47AD-9337-DA61F971CB24}" dt="2023-12-19T14:54:11.080" v="40" actId="1076"/>
        <pc:sldMkLst>
          <pc:docMk/>
          <pc:sldMk cId="1567315024" sldId="260"/>
        </pc:sldMkLst>
        <pc:spChg chg="add mod">
          <ac:chgData name="Lisa Skutin" userId="e4239b0f-56d2-4be1-8616-e7789551b35a" providerId="ADAL" clId="{E406AB2E-29C5-47AD-9337-DA61F971CB24}" dt="2023-12-19T14:54:11.080" v="40" actId="1076"/>
          <ac:spMkLst>
            <pc:docMk/>
            <pc:sldMk cId="1567315024" sldId="260"/>
            <ac:spMk id="3" creationId="{7C0CEAD7-ACA0-145A-2C2A-D9F3FBA542EA}"/>
          </ac:spMkLst>
        </pc:spChg>
      </pc:sldChg>
      <pc:sldChg chg="addSp modSp mod">
        <pc:chgData name="Lisa Skutin" userId="e4239b0f-56d2-4be1-8616-e7789551b35a" providerId="ADAL" clId="{E406AB2E-29C5-47AD-9337-DA61F971CB24}" dt="2023-12-19T15:13:53.666" v="743" actId="113"/>
        <pc:sldMkLst>
          <pc:docMk/>
          <pc:sldMk cId="4276849338" sldId="261"/>
        </pc:sldMkLst>
        <pc:spChg chg="add mod">
          <ac:chgData name="Lisa Skutin" userId="e4239b0f-56d2-4be1-8616-e7789551b35a" providerId="ADAL" clId="{E406AB2E-29C5-47AD-9337-DA61F971CB24}" dt="2023-12-19T15:13:53.666" v="743" actId="113"/>
          <ac:spMkLst>
            <pc:docMk/>
            <pc:sldMk cId="4276849338" sldId="261"/>
            <ac:spMk id="3" creationId="{DB58D7AA-B8C3-9BC2-A6E1-CB32706A472A}"/>
          </ac:spMkLst>
        </pc:spChg>
      </pc:sldChg>
      <pc:sldChg chg="addSp delSp modSp mod">
        <pc:chgData name="Lisa Skutin" userId="e4239b0f-56d2-4be1-8616-e7789551b35a" providerId="ADAL" clId="{E406AB2E-29C5-47AD-9337-DA61F971CB24}" dt="2023-12-19T14:58:23.397" v="130" actId="1076"/>
        <pc:sldMkLst>
          <pc:docMk/>
          <pc:sldMk cId="1351644890" sldId="262"/>
        </pc:sldMkLst>
        <pc:spChg chg="add mod">
          <ac:chgData name="Lisa Skutin" userId="e4239b0f-56d2-4be1-8616-e7789551b35a" providerId="ADAL" clId="{E406AB2E-29C5-47AD-9337-DA61F971CB24}" dt="2023-12-19T14:57:49.181" v="128" actId="1076"/>
          <ac:spMkLst>
            <pc:docMk/>
            <pc:sldMk cId="1351644890" sldId="262"/>
            <ac:spMk id="3" creationId="{969DB6FE-A223-413B-B046-457EB3588DBD}"/>
          </ac:spMkLst>
        </pc:spChg>
        <pc:spChg chg="add mod">
          <ac:chgData name="Lisa Skutin" userId="e4239b0f-56d2-4be1-8616-e7789551b35a" providerId="ADAL" clId="{E406AB2E-29C5-47AD-9337-DA61F971CB24}" dt="2023-12-19T14:58:02.312" v="129" actId="164"/>
          <ac:spMkLst>
            <pc:docMk/>
            <pc:sldMk cId="1351644890" sldId="262"/>
            <ac:spMk id="5" creationId="{107B6DE3-C1BE-601F-EDE6-72E5CF95D200}"/>
          </ac:spMkLst>
        </pc:spChg>
        <pc:spChg chg="add del mod">
          <ac:chgData name="Lisa Skutin" userId="e4239b0f-56d2-4be1-8616-e7789551b35a" providerId="ADAL" clId="{E406AB2E-29C5-47AD-9337-DA61F971CB24}" dt="2023-12-19T14:56:29.068" v="76" actId="478"/>
          <ac:spMkLst>
            <pc:docMk/>
            <pc:sldMk cId="1351644890" sldId="262"/>
            <ac:spMk id="6" creationId="{6A98977E-8BEB-A196-9B94-A0B5196DF4A9}"/>
          </ac:spMkLst>
        </pc:spChg>
        <pc:spChg chg="add mod">
          <ac:chgData name="Lisa Skutin" userId="e4239b0f-56d2-4be1-8616-e7789551b35a" providerId="ADAL" clId="{E406AB2E-29C5-47AD-9337-DA61F971CB24}" dt="2023-12-19T14:58:23.397" v="130" actId="1076"/>
          <ac:spMkLst>
            <pc:docMk/>
            <pc:sldMk cId="1351644890" sldId="262"/>
            <ac:spMk id="7" creationId="{C9EF5280-E57C-30EE-D10B-6EBAA19929CA}"/>
          </ac:spMkLst>
        </pc:spChg>
        <pc:spChg chg="add mod">
          <ac:chgData name="Lisa Skutin" userId="e4239b0f-56d2-4be1-8616-e7789551b35a" providerId="ADAL" clId="{E406AB2E-29C5-47AD-9337-DA61F971CB24}" dt="2023-12-19T14:58:02.312" v="129" actId="164"/>
          <ac:spMkLst>
            <pc:docMk/>
            <pc:sldMk cId="1351644890" sldId="262"/>
            <ac:spMk id="8" creationId="{1CEB7B33-5CAA-8E26-4C5E-D7B169E93CFA}"/>
          </ac:spMkLst>
        </pc:spChg>
        <pc:grpChg chg="add mod">
          <ac:chgData name="Lisa Skutin" userId="e4239b0f-56d2-4be1-8616-e7789551b35a" providerId="ADAL" clId="{E406AB2E-29C5-47AD-9337-DA61F971CB24}" dt="2023-12-19T14:58:02.312" v="129" actId="164"/>
          <ac:grpSpMkLst>
            <pc:docMk/>
            <pc:sldMk cId="1351644890" sldId="262"/>
            <ac:grpSpMk id="9" creationId="{C2F3CB0E-63E9-B4EE-78DE-687CB079EED4}"/>
          </ac:grpSpMkLst>
        </pc:grpChg>
        <pc:picChg chg="add mod">
          <ac:chgData name="Lisa Skutin" userId="e4239b0f-56d2-4be1-8616-e7789551b35a" providerId="ADAL" clId="{E406AB2E-29C5-47AD-9337-DA61F971CB24}" dt="2023-12-19T14:55:33.537" v="50" actId="1076"/>
          <ac:picMkLst>
            <pc:docMk/>
            <pc:sldMk cId="1351644890" sldId="262"/>
            <ac:picMk id="4" creationId="{7A825E26-2939-2300-7209-D64527001CEB}"/>
          </ac:picMkLst>
        </pc:picChg>
      </pc:sldChg>
      <pc:sldChg chg="addSp modSp mod">
        <pc:chgData name="Lisa Skutin" userId="e4239b0f-56d2-4be1-8616-e7789551b35a" providerId="ADAL" clId="{E406AB2E-29C5-47AD-9337-DA61F971CB24}" dt="2023-12-19T14:58:36.590" v="133" actId="1076"/>
        <pc:sldMkLst>
          <pc:docMk/>
          <pc:sldMk cId="402835575" sldId="263"/>
        </pc:sldMkLst>
        <pc:spChg chg="add">
          <ac:chgData name="Lisa Skutin" userId="e4239b0f-56d2-4be1-8616-e7789551b35a" providerId="ADAL" clId="{E406AB2E-29C5-47AD-9337-DA61F971CB24}" dt="2023-12-19T14:58:25.438" v="131" actId="22"/>
          <ac:spMkLst>
            <pc:docMk/>
            <pc:sldMk cId="402835575" sldId="263"/>
            <ac:spMk id="3" creationId="{00DBED44-114B-9BDE-D767-21C2DF2885FF}"/>
          </ac:spMkLst>
        </pc:spChg>
        <pc:picChg chg="add mod">
          <ac:chgData name="Lisa Skutin" userId="e4239b0f-56d2-4be1-8616-e7789551b35a" providerId="ADAL" clId="{E406AB2E-29C5-47AD-9337-DA61F971CB24}" dt="2023-12-19T14:58:36.590" v="133" actId="1076"/>
          <ac:picMkLst>
            <pc:docMk/>
            <pc:sldMk cId="402835575" sldId="263"/>
            <ac:picMk id="4" creationId="{8123EB05-F9A2-9C96-061B-05E28564F5DC}"/>
          </ac:picMkLst>
        </pc:picChg>
      </pc:sldChg>
      <pc:sldChg chg="addSp delSp modSp mod">
        <pc:chgData name="Lisa Skutin" userId="e4239b0f-56d2-4be1-8616-e7789551b35a" providerId="ADAL" clId="{E406AB2E-29C5-47AD-9337-DA61F971CB24}" dt="2023-12-19T15:05:34.926" v="565" actId="1076"/>
        <pc:sldMkLst>
          <pc:docMk/>
          <pc:sldMk cId="1979732557" sldId="264"/>
        </pc:sldMkLst>
        <pc:spChg chg="add del">
          <ac:chgData name="Lisa Skutin" userId="e4239b0f-56d2-4be1-8616-e7789551b35a" providerId="ADAL" clId="{E406AB2E-29C5-47AD-9337-DA61F971CB24}" dt="2023-12-19T14:59:05.616" v="136" actId="21"/>
          <ac:spMkLst>
            <pc:docMk/>
            <pc:sldMk cId="1979732557" sldId="264"/>
            <ac:spMk id="3" creationId="{13639359-BDA5-04BB-3D9C-3EF8F8FEBA91}"/>
          </ac:spMkLst>
        </pc:spChg>
        <pc:spChg chg="add mod">
          <ac:chgData name="Lisa Skutin" userId="e4239b0f-56d2-4be1-8616-e7789551b35a" providerId="ADAL" clId="{E406AB2E-29C5-47AD-9337-DA61F971CB24}" dt="2023-12-19T15:05:34.926" v="565" actId="1076"/>
          <ac:spMkLst>
            <pc:docMk/>
            <pc:sldMk cId="1979732557" sldId="264"/>
            <ac:spMk id="5" creationId="{A35482D8-9EB2-3D12-BE5F-91E023E52782}"/>
          </ac:spMkLst>
        </pc:spChg>
      </pc:sldChg>
      <pc:sldChg chg="addSp modSp mod">
        <pc:chgData name="Lisa Skutin" userId="e4239b0f-56d2-4be1-8616-e7789551b35a" providerId="ADAL" clId="{E406AB2E-29C5-47AD-9337-DA61F971CB24}" dt="2023-12-19T15:15:41.695" v="754" actId="5793"/>
        <pc:sldMkLst>
          <pc:docMk/>
          <pc:sldMk cId="1054660694" sldId="265"/>
        </pc:sldMkLst>
        <pc:spChg chg="add mod">
          <ac:chgData name="Lisa Skutin" userId="e4239b0f-56d2-4be1-8616-e7789551b35a" providerId="ADAL" clId="{E406AB2E-29C5-47AD-9337-DA61F971CB24}" dt="2023-12-19T15:15:41.695" v="754" actId="5793"/>
          <ac:spMkLst>
            <pc:docMk/>
            <pc:sldMk cId="1054660694" sldId="265"/>
            <ac:spMk id="3" creationId="{9740C875-1932-F028-9250-F33DE5A7DAE2}"/>
          </ac:spMkLst>
        </pc:spChg>
        <pc:picChg chg="add mod">
          <ac:chgData name="Lisa Skutin" userId="e4239b0f-56d2-4be1-8616-e7789551b35a" providerId="ADAL" clId="{E406AB2E-29C5-47AD-9337-DA61F971CB24}" dt="2023-12-19T15:06:20.625" v="569"/>
          <ac:picMkLst>
            <pc:docMk/>
            <pc:sldMk cId="1054660694" sldId="265"/>
            <ac:picMk id="4" creationId="{CD2FB492-BA23-6EAD-D2DA-087FBDC6489F}"/>
          </ac:picMkLst>
        </pc:picChg>
      </pc:sldChg>
      <pc:sldChg chg="addSp modSp mod">
        <pc:chgData name="Lisa Skutin" userId="e4239b0f-56d2-4be1-8616-e7789551b35a" providerId="ADAL" clId="{E406AB2E-29C5-47AD-9337-DA61F971CB24}" dt="2023-12-19T15:06:49.544" v="578" actId="5793"/>
        <pc:sldMkLst>
          <pc:docMk/>
          <pc:sldMk cId="3224622153" sldId="266"/>
        </pc:sldMkLst>
        <pc:spChg chg="add mod">
          <ac:chgData name="Lisa Skutin" userId="e4239b0f-56d2-4be1-8616-e7789551b35a" providerId="ADAL" clId="{E406AB2E-29C5-47AD-9337-DA61F971CB24}" dt="2023-12-19T15:06:49.544" v="578" actId="5793"/>
          <ac:spMkLst>
            <pc:docMk/>
            <pc:sldMk cId="3224622153" sldId="266"/>
            <ac:spMk id="3" creationId="{454A5283-76A3-E760-AFAE-681445791A4E}"/>
          </ac:spMkLst>
        </pc:spChg>
      </pc:sldChg>
      <pc:sldChg chg="addSp modSp mod">
        <pc:chgData name="Lisa Skutin" userId="e4239b0f-56d2-4be1-8616-e7789551b35a" providerId="ADAL" clId="{E406AB2E-29C5-47AD-9337-DA61F971CB24}" dt="2023-12-19T15:07:28.492" v="585" actId="20577"/>
        <pc:sldMkLst>
          <pc:docMk/>
          <pc:sldMk cId="1505577186" sldId="267"/>
        </pc:sldMkLst>
        <pc:spChg chg="add mod">
          <ac:chgData name="Lisa Skutin" userId="e4239b0f-56d2-4be1-8616-e7789551b35a" providerId="ADAL" clId="{E406AB2E-29C5-47AD-9337-DA61F971CB24}" dt="2023-12-19T15:07:28.492" v="585" actId="20577"/>
          <ac:spMkLst>
            <pc:docMk/>
            <pc:sldMk cId="1505577186" sldId="267"/>
            <ac:spMk id="3" creationId="{09211734-B102-9FA1-52ED-743F0E81BF4A}"/>
          </ac:spMkLst>
        </pc:spChg>
        <pc:picChg chg="add mod">
          <ac:chgData name="Lisa Skutin" userId="e4239b0f-56d2-4be1-8616-e7789551b35a" providerId="ADAL" clId="{E406AB2E-29C5-47AD-9337-DA61F971CB24}" dt="2023-12-19T15:07:23.833" v="583" actId="1076"/>
          <ac:picMkLst>
            <pc:docMk/>
            <pc:sldMk cId="1505577186" sldId="267"/>
            <ac:picMk id="4" creationId="{CAC3A968-5714-CA0B-5EF0-2D3063E825C2}"/>
          </ac:picMkLst>
        </pc:picChg>
      </pc:sldChg>
      <pc:sldChg chg="addSp modSp mod">
        <pc:chgData name="Lisa Skutin" userId="e4239b0f-56d2-4be1-8616-e7789551b35a" providerId="ADAL" clId="{E406AB2E-29C5-47AD-9337-DA61F971CB24}" dt="2023-12-19T15:09:19.866" v="600" actId="14100"/>
        <pc:sldMkLst>
          <pc:docMk/>
          <pc:sldMk cId="847377177" sldId="268"/>
        </pc:sldMkLst>
        <pc:spChg chg="add mod">
          <ac:chgData name="Lisa Skutin" userId="e4239b0f-56d2-4be1-8616-e7789551b35a" providerId="ADAL" clId="{E406AB2E-29C5-47AD-9337-DA61F971CB24}" dt="2023-12-19T15:09:19.866" v="600" actId="14100"/>
          <ac:spMkLst>
            <pc:docMk/>
            <pc:sldMk cId="847377177" sldId="268"/>
            <ac:spMk id="3" creationId="{C2EA28AC-2F4F-D108-8323-678715881830}"/>
          </ac:spMkLst>
        </pc:spChg>
      </pc:sldChg>
      <pc:sldChg chg="addSp delSp modSp mod">
        <pc:chgData name="Lisa Skutin" userId="e4239b0f-56d2-4be1-8616-e7789551b35a" providerId="ADAL" clId="{E406AB2E-29C5-47AD-9337-DA61F971CB24}" dt="2023-12-19T15:09:51.098" v="607" actId="14100"/>
        <pc:sldMkLst>
          <pc:docMk/>
          <pc:sldMk cId="1302871808" sldId="269"/>
        </pc:sldMkLst>
        <pc:spChg chg="add del mod">
          <ac:chgData name="Lisa Skutin" userId="e4239b0f-56d2-4be1-8616-e7789551b35a" providerId="ADAL" clId="{E406AB2E-29C5-47AD-9337-DA61F971CB24}" dt="2023-12-19T15:08:33.055" v="591"/>
          <ac:spMkLst>
            <pc:docMk/>
            <pc:sldMk cId="1302871808" sldId="269"/>
            <ac:spMk id="3" creationId="{B2A122B7-F2C6-3280-13FD-34FB6A0A72EA}"/>
          </ac:spMkLst>
        </pc:spChg>
        <pc:spChg chg="add mod">
          <ac:chgData name="Lisa Skutin" userId="e4239b0f-56d2-4be1-8616-e7789551b35a" providerId="ADAL" clId="{E406AB2E-29C5-47AD-9337-DA61F971CB24}" dt="2023-12-19T15:09:51.098" v="607" actId="14100"/>
          <ac:spMkLst>
            <pc:docMk/>
            <pc:sldMk cId="1302871808" sldId="269"/>
            <ac:spMk id="5" creationId="{6F92F905-42BB-32F9-E0E1-5264B8D7C2E5}"/>
          </ac:spMkLst>
        </pc:spChg>
      </pc:sldChg>
      <pc:sldChg chg="addSp delSp modSp mod">
        <pc:chgData name="Lisa Skutin" userId="e4239b0f-56d2-4be1-8616-e7789551b35a" providerId="ADAL" clId="{E406AB2E-29C5-47AD-9337-DA61F971CB24}" dt="2023-12-19T14:50:29.212" v="2" actId="1076"/>
        <pc:sldMkLst>
          <pc:docMk/>
          <pc:sldMk cId="1836254438" sldId="273"/>
        </pc:sldMkLst>
        <pc:picChg chg="del">
          <ac:chgData name="Lisa Skutin" userId="e4239b0f-56d2-4be1-8616-e7789551b35a" providerId="ADAL" clId="{E406AB2E-29C5-47AD-9337-DA61F971CB24}" dt="2023-12-19T14:50:24.718" v="0" actId="478"/>
          <ac:picMkLst>
            <pc:docMk/>
            <pc:sldMk cId="1836254438" sldId="273"/>
            <ac:picMk id="2" creationId="{0FE42F19-A3D5-B0A1-D3B6-C06700A539AB}"/>
          </ac:picMkLst>
        </pc:picChg>
        <pc:picChg chg="add mod">
          <ac:chgData name="Lisa Skutin" userId="e4239b0f-56d2-4be1-8616-e7789551b35a" providerId="ADAL" clId="{E406AB2E-29C5-47AD-9337-DA61F971CB24}" dt="2023-12-19T14:50:29.212" v="2" actId="1076"/>
          <ac:picMkLst>
            <pc:docMk/>
            <pc:sldMk cId="1836254438" sldId="273"/>
            <ac:picMk id="5" creationId="{546A49DB-FCFA-975C-2B7D-6DBFE03CA463}"/>
          </ac:picMkLst>
        </pc:picChg>
      </pc:sldChg>
      <pc:sldChg chg="addSp modSp mod">
        <pc:chgData name="Lisa Skutin" userId="e4239b0f-56d2-4be1-8616-e7789551b35a" providerId="ADAL" clId="{E406AB2E-29C5-47AD-9337-DA61F971CB24}" dt="2023-12-19T14:50:55.920" v="7" actId="1076"/>
        <pc:sldMkLst>
          <pc:docMk/>
          <pc:sldMk cId="1432530079" sldId="274"/>
        </pc:sldMkLst>
        <pc:picChg chg="add mod">
          <ac:chgData name="Lisa Skutin" userId="e4239b0f-56d2-4be1-8616-e7789551b35a" providerId="ADAL" clId="{E406AB2E-29C5-47AD-9337-DA61F971CB24}" dt="2023-12-19T14:50:55.920" v="7" actId="1076"/>
          <ac:picMkLst>
            <pc:docMk/>
            <pc:sldMk cId="1432530079" sldId="274"/>
            <ac:picMk id="2" creationId="{39A22A4F-6068-46B7-E82B-A8E78F6089CA}"/>
          </ac:picMkLst>
        </pc:picChg>
      </pc:sldChg>
      <pc:sldChg chg="addSp delSp modSp add mod">
        <pc:chgData name="Lisa Skutin" userId="e4239b0f-56d2-4be1-8616-e7789551b35a" providerId="ADAL" clId="{E406AB2E-29C5-47AD-9337-DA61F971CB24}" dt="2023-12-19T15:00:13.776" v="156"/>
        <pc:sldMkLst>
          <pc:docMk/>
          <pc:sldMk cId="380557778" sldId="291"/>
        </pc:sldMkLst>
        <pc:spChg chg="add del mod">
          <ac:chgData name="Lisa Skutin" userId="e4239b0f-56d2-4be1-8616-e7789551b35a" providerId="ADAL" clId="{E406AB2E-29C5-47AD-9337-DA61F971CB24}" dt="2023-12-19T15:00:13.776" v="156"/>
          <ac:spMkLst>
            <pc:docMk/>
            <pc:sldMk cId="380557778" sldId="291"/>
            <ac:spMk id="2" creationId="{CAD55466-13FA-69FE-ED8A-0ECF4EFF25F0}"/>
          </ac:spMkLst>
        </pc:spChg>
        <pc:spChg chg="mod">
          <ac:chgData name="Lisa Skutin" userId="e4239b0f-56d2-4be1-8616-e7789551b35a" providerId="ADAL" clId="{E406AB2E-29C5-47AD-9337-DA61F971CB24}" dt="2023-12-19T15:00:13.305" v="154" actId="14100"/>
          <ac:spMkLst>
            <pc:docMk/>
            <pc:sldMk cId="380557778" sldId="291"/>
            <ac:spMk id="3" creationId="{C2BB8575-A61A-DBFE-EE56-8BB4D06CA507}"/>
          </ac:spMkLst>
        </pc:spChg>
      </pc:sldChg>
      <pc:sldChg chg="modSp add mod">
        <pc:chgData name="Lisa Skutin" userId="e4239b0f-56d2-4be1-8616-e7789551b35a" providerId="ADAL" clId="{E406AB2E-29C5-47AD-9337-DA61F971CB24}" dt="2023-12-19T15:14:43.569" v="747" actId="14100"/>
        <pc:sldMkLst>
          <pc:docMk/>
          <pc:sldMk cId="2015241543" sldId="292"/>
        </pc:sldMkLst>
        <pc:spChg chg="mod">
          <ac:chgData name="Lisa Skutin" userId="e4239b0f-56d2-4be1-8616-e7789551b35a" providerId="ADAL" clId="{E406AB2E-29C5-47AD-9337-DA61F971CB24}" dt="2023-12-19T15:14:38.394" v="745" actId="1076"/>
          <ac:spMkLst>
            <pc:docMk/>
            <pc:sldMk cId="2015241543" sldId="292"/>
            <ac:spMk id="2" creationId="{0E8015F3-B151-1981-F436-C48AFCDF71C4}"/>
          </ac:spMkLst>
        </pc:spChg>
        <pc:spChg chg="mod">
          <ac:chgData name="Lisa Skutin" userId="e4239b0f-56d2-4be1-8616-e7789551b35a" providerId="ADAL" clId="{E406AB2E-29C5-47AD-9337-DA61F971CB24}" dt="2023-12-19T15:00:59.067" v="183" actId="20577"/>
          <ac:spMkLst>
            <pc:docMk/>
            <pc:sldMk cId="2015241543" sldId="292"/>
            <ac:spMk id="5" creationId="{3F153FF3-A8D5-05B2-D999-06CF1F189888}"/>
          </ac:spMkLst>
        </pc:spChg>
        <pc:spChg chg="mod">
          <ac:chgData name="Lisa Skutin" userId="e4239b0f-56d2-4be1-8616-e7789551b35a" providerId="ADAL" clId="{E406AB2E-29C5-47AD-9337-DA61F971CB24}" dt="2023-12-19T15:14:41.040" v="746" actId="14100"/>
          <ac:spMkLst>
            <pc:docMk/>
            <pc:sldMk cId="2015241543" sldId="292"/>
            <ac:spMk id="6" creationId="{683F6793-CA0E-D19D-B8C6-A92BBD4E4FF5}"/>
          </ac:spMkLst>
        </pc:spChg>
        <pc:spChg chg="mod">
          <ac:chgData name="Lisa Skutin" userId="e4239b0f-56d2-4be1-8616-e7789551b35a" providerId="ADAL" clId="{E406AB2E-29C5-47AD-9337-DA61F971CB24}" dt="2023-12-19T15:14:43.569" v="747" actId="14100"/>
          <ac:spMkLst>
            <pc:docMk/>
            <pc:sldMk cId="2015241543" sldId="292"/>
            <ac:spMk id="7" creationId="{8B1FA3A0-992A-5CF0-90EC-0A124C62C3C4}"/>
          </ac:spMkLst>
        </pc:spChg>
      </pc:sldChg>
      <pc:sldChg chg="delSp modSp add mod">
        <pc:chgData name="Lisa Skutin" userId="e4239b0f-56d2-4be1-8616-e7789551b35a" providerId="ADAL" clId="{E406AB2E-29C5-47AD-9337-DA61F971CB24}" dt="2023-12-19T15:15:06.938" v="750" actId="14100"/>
        <pc:sldMkLst>
          <pc:docMk/>
          <pc:sldMk cId="886987231" sldId="295"/>
        </pc:sldMkLst>
        <pc:spChg chg="del">
          <ac:chgData name="Lisa Skutin" userId="e4239b0f-56d2-4be1-8616-e7789551b35a" providerId="ADAL" clId="{E406AB2E-29C5-47AD-9337-DA61F971CB24}" dt="2023-12-19T15:03:00.671" v="457" actId="478"/>
          <ac:spMkLst>
            <pc:docMk/>
            <pc:sldMk cId="886987231" sldId="295"/>
            <ac:spMk id="5" creationId="{ADFF3898-9CF1-BC24-9962-01758877CE04}"/>
          </ac:spMkLst>
        </pc:spChg>
        <pc:spChg chg="mod">
          <ac:chgData name="Lisa Skutin" userId="e4239b0f-56d2-4be1-8616-e7789551b35a" providerId="ADAL" clId="{E406AB2E-29C5-47AD-9337-DA61F971CB24}" dt="2023-12-19T15:01:41.740" v="377" actId="20577"/>
          <ac:spMkLst>
            <pc:docMk/>
            <pc:sldMk cId="886987231" sldId="295"/>
            <ac:spMk id="8" creationId="{EDE51BB5-DBA5-07A5-0EBD-BB1399ACEFC9}"/>
          </ac:spMkLst>
        </pc:spChg>
        <pc:spChg chg="mod">
          <ac:chgData name="Lisa Skutin" userId="e4239b0f-56d2-4be1-8616-e7789551b35a" providerId="ADAL" clId="{E406AB2E-29C5-47AD-9337-DA61F971CB24}" dt="2023-12-19T15:15:00.745" v="748" actId="1076"/>
          <ac:spMkLst>
            <pc:docMk/>
            <pc:sldMk cId="886987231" sldId="295"/>
            <ac:spMk id="13" creationId="{F5F55681-E2EE-16D2-3613-98D219902F68}"/>
          </ac:spMkLst>
        </pc:spChg>
        <pc:spChg chg="mod">
          <ac:chgData name="Lisa Skutin" userId="e4239b0f-56d2-4be1-8616-e7789551b35a" providerId="ADAL" clId="{E406AB2E-29C5-47AD-9337-DA61F971CB24}" dt="2023-12-19T15:15:04.648" v="749" actId="14100"/>
          <ac:spMkLst>
            <pc:docMk/>
            <pc:sldMk cId="886987231" sldId="295"/>
            <ac:spMk id="14" creationId="{A75880FF-AD82-EAAF-117F-E349EC6ED72D}"/>
          </ac:spMkLst>
        </pc:spChg>
        <pc:spChg chg="mod">
          <ac:chgData name="Lisa Skutin" userId="e4239b0f-56d2-4be1-8616-e7789551b35a" providerId="ADAL" clId="{E406AB2E-29C5-47AD-9337-DA61F971CB24}" dt="2023-12-19T15:15:06.938" v="750" actId="14100"/>
          <ac:spMkLst>
            <pc:docMk/>
            <pc:sldMk cId="886987231" sldId="295"/>
            <ac:spMk id="15" creationId="{6DFC84A5-3988-F1BA-787F-7EB31299402F}"/>
          </ac:spMkLst>
        </pc:spChg>
      </pc:sldChg>
      <pc:sldChg chg="addSp delSp modSp add mod">
        <pc:chgData name="Lisa Skutin" userId="e4239b0f-56d2-4be1-8616-e7789551b35a" providerId="ADAL" clId="{E406AB2E-29C5-47AD-9337-DA61F971CB24}" dt="2023-12-19T15:04:31.642" v="555" actId="14100"/>
        <pc:sldMkLst>
          <pc:docMk/>
          <pc:sldMk cId="890467243" sldId="296"/>
        </pc:sldMkLst>
        <pc:spChg chg="add mod">
          <ac:chgData name="Lisa Skutin" userId="e4239b0f-56d2-4be1-8616-e7789551b35a" providerId="ADAL" clId="{E406AB2E-29C5-47AD-9337-DA61F971CB24}" dt="2023-12-19T15:04:31.642" v="555" actId="14100"/>
          <ac:spMkLst>
            <pc:docMk/>
            <pc:sldMk cId="890467243" sldId="296"/>
            <ac:spMk id="4" creationId="{6A468CB1-53F2-9A03-BFFB-BB07B91B6F83}"/>
          </ac:spMkLst>
        </pc:spChg>
        <pc:spChg chg="del">
          <ac:chgData name="Lisa Skutin" userId="e4239b0f-56d2-4be1-8616-e7789551b35a" providerId="ADAL" clId="{E406AB2E-29C5-47AD-9337-DA61F971CB24}" dt="2023-12-19T15:02:14.210" v="452" actId="478"/>
          <ac:spMkLst>
            <pc:docMk/>
            <pc:sldMk cId="890467243" sldId="296"/>
            <ac:spMk id="5" creationId="{ADFF3898-9CF1-BC24-9962-01758877CE04}"/>
          </ac:spMkLst>
        </pc:spChg>
        <pc:spChg chg="mod">
          <ac:chgData name="Lisa Skutin" userId="e4239b0f-56d2-4be1-8616-e7789551b35a" providerId="ADAL" clId="{E406AB2E-29C5-47AD-9337-DA61F971CB24}" dt="2023-12-19T15:03:35.749" v="511" actId="20577"/>
          <ac:spMkLst>
            <pc:docMk/>
            <pc:sldMk cId="890467243" sldId="296"/>
            <ac:spMk id="8" creationId="{EDE51BB5-DBA5-07A5-0EBD-BB1399ACEFC9}"/>
          </ac:spMkLst>
        </pc:spChg>
        <pc:spChg chg="mod">
          <ac:chgData name="Lisa Skutin" userId="e4239b0f-56d2-4be1-8616-e7789551b35a" providerId="ADAL" clId="{E406AB2E-29C5-47AD-9337-DA61F971CB24}" dt="2023-12-19T15:04:16.232" v="549" actId="1076"/>
          <ac:spMkLst>
            <pc:docMk/>
            <pc:sldMk cId="890467243" sldId="296"/>
            <ac:spMk id="13" creationId="{F5F55681-E2EE-16D2-3613-98D219902F68}"/>
          </ac:spMkLst>
        </pc:spChg>
        <pc:spChg chg="mod">
          <ac:chgData name="Lisa Skutin" userId="e4239b0f-56d2-4be1-8616-e7789551b35a" providerId="ADAL" clId="{E406AB2E-29C5-47AD-9337-DA61F971CB24}" dt="2023-12-19T15:02:20.795" v="453" actId="14100"/>
          <ac:spMkLst>
            <pc:docMk/>
            <pc:sldMk cId="890467243" sldId="296"/>
            <ac:spMk id="14" creationId="{A75880FF-AD82-EAAF-117F-E349EC6ED72D}"/>
          </ac:spMkLst>
        </pc:spChg>
        <pc:spChg chg="mod">
          <ac:chgData name="Lisa Skutin" userId="e4239b0f-56d2-4be1-8616-e7789551b35a" providerId="ADAL" clId="{E406AB2E-29C5-47AD-9337-DA61F971CB24}" dt="2023-12-19T15:04:21.340" v="551" actId="1076"/>
          <ac:spMkLst>
            <pc:docMk/>
            <pc:sldMk cId="890467243" sldId="296"/>
            <ac:spMk id="15" creationId="{6DFC84A5-3988-F1BA-787F-7EB31299402F}"/>
          </ac:spMkLst>
        </pc:spChg>
      </pc:sldChg>
      <pc:sldChg chg="addSp delSp add mod">
        <pc:chgData name="Lisa Skutin" userId="e4239b0f-56d2-4be1-8616-e7789551b35a" providerId="ADAL" clId="{E406AB2E-29C5-47AD-9337-DA61F971CB24}" dt="2023-12-19T15:05:06.696" v="558" actId="22"/>
        <pc:sldMkLst>
          <pc:docMk/>
          <pc:sldMk cId="436917284" sldId="302"/>
        </pc:sldMkLst>
        <pc:spChg chg="add del">
          <ac:chgData name="Lisa Skutin" userId="e4239b0f-56d2-4be1-8616-e7789551b35a" providerId="ADAL" clId="{E406AB2E-29C5-47AD-9337-DA61F971CB24}" dt="2023-12-19T15:05:06.696" v="558" actId="22"/>
          <ac:spMkLst>
            <pc:docMk/>
            <pc:sldMk cId="436917284" sldId="302"/>
            <ac:spMk id="7" creationId="{F248E766-5C72-B3EB-5C8F-5E2DBD1EF0A4}"/>
          </ac:spMkLst>
        </pc:spChg>
      </pc:sldChg>
      <pc:sldChg chg="modSp add mod">
        <pc:chgData name="Lisa Skutin" userId="e4239b0f-56d2-4be1-8616-e7789551b35a" providerId="ADAL" clId="{E406AB2E-29C5-47AD-9337-DA61F971CB24}" dt="2023-12-19T15:09:35.305" v="604" actId="1076"/>
        <pc:sldMkLst>
          <pc:docMk/>
          <pc:sldMk cId="1100554992" sldId="308"/>
        </pc:sldMkLst>
        <pc:spChg chg="mod">
          <ac:chgData name="Lisa Skutin" userId="e4239b0f-56d2-4be1-8616-e7789551b35a" providerId="ADAL" clId="{E406AB2E-29C5-47AD-9337-DA61F971CB24}" dt="2023-12-19T15:09:30.316" v="603" actId="20577"/>
          <ac:spMkLst>
            <pc:docMk/>
            <pc:sldMk cId="1100554992" sldId="308"/>
            <ac:spMk id="3" creationId="{C2BB8575-A61A-DBFE-EE56-8BB4D06CA507}"/>
          </ac:spMkLst>
        </pc:spChg>
        <pc:picChg chg="mod">
          <ac:chgData name="Lisa Skutin" userId="e4239b0f-56d2-4be1-8616-e7789551b35a" providerId="ADAL" clId="{E406AB2E-29C5-47AD-9337-DA61F971CB24}" dt="2023-12-19T15:09:35.305" v="604" actId="1076"/>
          <ac:picMkLst>
            <pc:docMk/>
            <pc:sldMk cId="1100554992" sldId="308"/>
            <ac:picMk id="4" creationId="{DC151F22-D287-F4AC-767F-23523EE41ACA}"/>
          </ac:picMkLst>
        </pc:picChg>
      </pc:sldChg>
      <pc:sldChg chg="addSp modSp new mod">
        <pc:chgData name="Lisa Skutin" userId="e4239b0f-56d2-4be1-8616-e7789551b35a" providerId="ADAL" clId="{E406AB2E-29C5-47AD-9337-DA61F971CB24}" dt="2023-12-19T15:10:32.165" v="616" actId="1076"/>
        <pc:sldMkLst>
          <pc:docMk/>
          <pc:sldMk cId="1447022465" sldId="309"/>
        </pc:sldMkLst>
        <pc:spChg chg="add mod">
          <ac:chgData name="Lisa Skutin" userId="e4239b0f-56d2-4be1-8616-e7789551b35a" providerId="ADAL" clId="{E406AB2E-29C5-47AD-9337-DA61F971CB24}" dt="2023-12-19T15:10:32.165" v="616" actId="1076"/>
          <ac:spMkLst>
            <pc:docMk/>
            <pc:sldMk cId="1447022465" sldId="309"/>
            <ac:spMk id="3" creationId="{A38A5A1E-6049-D4B5-D684-E4ABB6496107}"/>
          </ac:spMkLst>
        </pc:spChg>
      </pc:sldChg>
      <pc:sldChg chg="addSp modSp new mod">
        <pc:chgData name="Lisa Skutin" userId="e4239b0f-56d2-4be1-8616-e7789551b35a" providerId="ADAL" clId="{E406AB2E-29C5-47AD-9337-DA61F971CB24}" dt="2023-12-19T15:16:42.765" v="758" actId="20577"/>
        <pc:sldMkLst>
          <pc:docMk/>
          <pc:sldMk cId="521014265" sldId="310"/>
        </pc:sldMkLst>
        <pc:spChg chg="add mod">
          <ac:chgData name="Lisa Skutin" userId="e4239b0f-56d2-4be1-8616-e7789551b35a" providerId="ADAL" clId="{E406AB2E-29C5-47AD-9337-DA61F971CB24}" dt="2023-12-19T15:16:42.765" v="758" actId="20577"/>
          <ac:spMkLst>
            <pc:docMk/>
            <pc:sldMk cId="521014265" sldId="310"/>
            <ac:spMk id="3" creationId="{DDCDF6DD-CFB6-6BBC-DF2E-0ED8FBE3FE6B}"/>
          </ac:spMkLst>
        </pc:spChg>
      </pc:sldChg>
      <pc:sldChg chg="addSp modSp add mod">
        <pc:chgData name="Lisa Skutin" userId="e4239b0f-56d2-4be1-8616-e7789551b35a" providerId="ADAL" clId="{E406AB2E-29C5-47AD-9337-DA61F971CB24}" dt="2023-12-19T15:11:02.968" v="622" actId="14100"/>
        <pc:sldMkLst>
          <pc:docMk/>
          <pc:sldMk cId="1296359905" sldId="311"/>
        </pc:sldMkLst>
        <pc:spChg chg="add mod">
          <ac:chgData name="Lisa Skutin" userId="e4239b0f-56d2-4be1-8616-e7789551b35a" providerId="ADAL" clId="{E406AB2E-29C5-47AD-9337-DA61F971CB24}" dt="2023-12-19T15:11:02.968" v="622" actId="14100"/>
          <ac:spMkLst>
            <pc:docMk/>
            <pc:sldMk cId="1296359905" sldId="311"/>
            <ac:spMk id="3" creationId="{30CD6611-9BBC-E6AB-EC62-090523026986}"/>
          </ac:spMkLst>
        </pc:spChg>
      </pc:sldChg>
      <pc:sldChg chg="addSp modSp add mod">
        <pc:chgData name="Lisa Skutin" userId="e4239b0f-56d2-4be1-8616-e7789551b35a" providerId="ADAL" clId="{E406AB2E-29C5-47AD-9337-DA61F971CB24}" dt="2023-12-19T15:13:03.750" v="742" actId="20577"/>
        <pc:sldMkLst>
          <pc:docMk/>
          <pc:sldMk cId="1101527303" sldId="312"/>
        </pc:sldMkLst>
        <pc:spChg chg="add mod">
          <ac:chgData name="Lisa Skutin" userId="e4239b0f-56d2-4be1-8616-e7789551b35a" providerId="ADAL" clId="{E406AB2E-29C5-47AD-9337-DA61F971CB24}" dt="2023-12-19T15:13:03.750" v="742" actId="20577"/>
          <ac:spMkLst>
            <pc:docMk/>
            <pc:sldMk cId="1101527303" sldId="312"/>
            <ac:spMk id="3" creationId="{54851CE3-8E37-A151-DF1F-D5897C12E5D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8C3D5C-F43A-4012-9742-35BCC4D9F99C}" type="datetimeFigureOut">
              <a:rPr lang="sv-SE" smtClean="0"/>
              <a:t>2023-12-21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16A450-B8C1-45A4-BACE-EEB898D9B6EB}" type="slidenum">
              <a:rPr lang="sv-SE" smtClean="0"/>
              <a:t>‹#›</a:t>
            </a:fld>
            <a:endParaRPr lang="sv-SE"/>
          </a:p>
        </p:txBody>
      </p:sp>
    </p:spTree>
    <p:extLst>
      <p:ext uri="{BB962C8B-B14F-4D97-AF65-F5344CB8AC3E}">
        <p14:creationId xmlns:p14="http://schemas.microsoft.com/office/powerpoint/2010/main" val="2730762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5D795B-2B0D-A040-1C1D-1EDD99519AF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265C88EB-C762-6325-58F7-1801B31D78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AFD45A8-5124-CAB1-F2DF-06036858C08F}"/>
              </a:ext>
            </a:extLst>
          </p:cNvPr>
          <p:cNvSpPr>
            <a:spLocks noGrp="1"/>
          </p:cNvSpPr>
          <p:nvPr>
            <p:ph type="dt" sz="half" idx="10"/>
          </p:nvPr>
        </p:nvSpPr>
        <p:spPr/>
        <p:txBody>
          <a:bodyPr/>
          <a:lstStyle/>
          <a:p>
            <a:fld id="{BFC9EFB9-7732-4F84-B71B-8B34186DC34F}" type="datetime1">
              <a:rPr lang="sv-SE" smtClean="0"/>
              <a:t>2023-12-21</a:t>
            </a:fld>
            <a:endParaRPr lang="sv-SE"/>
          </a:p>
        </p:txBody>
      </p:sp>
      <p:sp>
        <p:nvSpPr>
          <p:cNvPr id="5" name="Platshållare för sidfot 4">
            <a:extLst>
              <a:ext uri="{FF2B5EF4-FFF2-40B4-BE49-F238E27FC236}">
                <a16:creationId xmlns:a16="http://schemas.microsoft.com/office/drawing/2014/main" id="{2A4DFF59-92A6-6D9B-3434-19A93992C9B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9C9F856-44FB-C3EE-265A-3CAFCF0D2050}"/>
              </a:ext>
            </a:extLst>
          </p:cNvPr>
          <p:cNvSpPr>
            <a:spLocks noGrp="1"/>
          </p:cNvSpPr>
          <p:nvPr>
            <p:ph type="sldNum" sz="quarter" idx="12"/>
          </p:nvPr>
        </p:nvSpPr>
        <p:spPr/>
        <p:txBody>
          <a:bodyPr/>
          <a:lstStyle/>
          <a:p>
            <a:fld id="{5349C1FC-F374-455A-A374-E91E34AF333E}" type="slidenum">
              <a:rPr lang="sv-SE" smtClean="0"/>
              <a:t>‹#›</a:t>
            </a:fld>
            <a:endParaRPr lang="sv-SE"/>
          </a:p>
        </p:txBody>
      </p:sp>
    </p:spTree>
    <p:extLst>
      <p:ext uri="{BB962C8B-B14F-4D97-AF65-F5344CB8AC3E}">
        <p14:creationId xmlns:p14="http://schemas.microsoft.com/office/powerpoint/2010/main" val="496935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AB7EB8-B16B-4900-197E-BED69F29846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F50A761-7142-1BE4-43C4-EDC590CA5855}"/>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70FC0F8-D879-0644-9B75-B04DEEDA9B4B}"/>
              </a:ext>
            </a:extLst>
          </p:cNvPr>
          <p:cNvSpPr>
            <a:spLocks noGrp="1"/>
          </p:cNvSpPr>
          <p:nvPr>
            <p:ph type="dt" sz="half" idx="10"/>
          </p:nvPr>
        </p:nvSpPr>
        <p:spPr/>
        <p:txBody>
          <a:bodyPr/>
          <a:lstStyle/>
          <a:p>
            <a:fld id="{DBF93B3D-0812-4CE5-B090-2908B62F6C9A}" type="datetime1">
              <a:rPr lang="sv-SE" smtClean="0"/>
              <a:t>2023-12-21</a:t>
            </a:fld>
            <a:endParaRPr lang="sv-SE"/>
          </a:p>
        </p:txBody>
      </p:sp>
      <p:sp>
        <p:nvSpPr>
          <p:cNvPr id="5" name="Platshållare för sidfot 4">
            <a:extLst>
              <a:ext uri="{FF2B5EF4-FFF2-40B4-BE49-F238E27FC236}">
                <a16:creationId xmlns:a16="http://schemas.microsoft.com/office/drawing/2014/main" id="{333EA8C8-6AB7-0289-7C7F-20074DFA206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5480869-BC32-DA59-7DC3-D681750AB463}"/>
              </a:ext>
            </a:extLst>
          </p:cNvPr>
          <p:cNvSpPr>
            <a:spLocks noGrp="1"/>
          </p:cNvSpPr>
          <p:nvPr>
            <p:ph type="sldNum" sz="quarter" idx="12"/>
          </p:nvPr>
        </p:nvSpPr>
        <p:spPr/>
        <p:txBody>
          <a:bodyPr/>
          <a:lstStyle/>
          <a:p>
            <a:fld id="{5349C1FC-F374-455A-A374-E91E34AF333E}" type="slidenum">
              <a:rPr lang="sv-SE" smtClean="0"/>
              <a:t>‹#›</a:t>
            </a:fld>
            <a:endParaRPr lang="sv-SE"/>
          </a:p>
        </p:txBody>
      </p:sp>
    </p:spTree>
    <p:extLst>
      <p:ext uri="{BB962C8B-B14F-4D97-AF65-F5344CB8AC3E}">
        <p14:creationId xmlns:p14="http://schemas.microsoft.com/office/powerpoint/2010/main" val="363961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614FD9C-853F-B1A8-96B3-C1DABBD584FC}"/>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63130675-D273-0339-15E5-735998D6B2B9}"/>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4B0882B-1845-2D78-55D4-5872761E2F55}"/>
              </a:ext>
            </a:extLst>
          </p:cNvPr>
          <p:cNvSpPr>
            <a:spLocks noGrp="1"/>
          </p:cNvSpPr>
          <p:nvPr>
            <p:ph type="dt" sz="half" idx="10"/>
          </p:nvPr>
        </p:nvSpPr>
        <p:spPr/>
        <p:txBody>
          <a:bodyPr/>
          <a:lstStyle/>
          <a:p>
            <a:fld id="{76C4305B-5CE1-4D1C-AFF1-A1B3971EA692}" type="datetime1">
              <a:rPr lang="sv-SE" smtClean="0"/>
              <a:t>2023-12-21</a:t>
            </a:fld>
            <a:endParaRPr lang="sv-SE"/>
          </a:p>
        </p:txBody>
      </p:sp>
      <p:sp>
        <p:nvSpPr>
          <p:cNvPr id="5" name="Platshållare för sidfot 4">
            <a:extLst>
              <a:ext uri="{FF2B5EF4-FFF2-40B4-BE49-F238E27FC236}">
                <a16:creationId xmlns:a16="http://schemas.microsoft.com/office/drawing/2014/main" id="{DC868C29-930C-96EC-0791-4DC0629398D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BEB9DFA-4C0E-DA4C-B54B-13B915873280}"/>
              </a:ext>
            </a:extLst>
          </p:cNvPr>
          <p:cNvSpPr>
            <a:spLocks noGrp="1"/>
          </p:cNvSpPr>
          <p:nvPr>
            <p:ph type="sldNum" sz="quarter" idx="12"/>
          </p:nvPr>
        </p:nvSpPr>
        <p:spPr/>
        <p:txBody>
          <a:bodyPr/>
          <a:lstStyle/>
          <a:p>
            <a:fld id="{5349C1FC-F374-455A-A374-E91E34AF333E}" type="slidenum">
              <a:rPr lang="sv-SE" smtClean="0"/>
              <a:t>‹#›</a:t>
            </a:fld>
            <a:endParaRPr lang="sv-SE"/>
          </a:p>
        </p:txBody>
      </p:sp>
    </p:spTree>
    <p:extLst>
      <p:ext uri="{BB962C8B-B14F-4D97-AF65-F5344CB8AC3E}">
        <p14:creationId xmlns:p14="http://schemas.microsoft.com/office/powerpoint/2010/main" val="2257338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B9BA7A2-D454-6D86-2BC1-013C28BFC8F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95DA5A8-0748-3355-1902-38CA00A0AD40}"/>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4B2DA44-5E41-5C23-5CED-0BAB63C6DA4B}"/>
              </a:ext>
            </a:extLst>
          </p:cNvPr>
          <p:cNvSpPr>
            <a:spLocks noGrp="1"/>
          </p:cNvSpPr>
          <p:nvPr>
            <p:ph type="dt" sz="half" idx="10"/>
          </p:nvPr>
        </p:nvSpPr>
        <p:spPr/>
        <p:txBody>
          <a:bodyPr/>
          <a:lstStyle/>
          <a:p>
            <a:fld id="{96E21AEA-2AC3-43DF-98F1-E81B299FBFAD}" type="datetime1">
              <a:rPr lang="sv-SE" smtClean="0"/>
              <a:t>2023-12-21</a:t>
            </a:fld>
            <a:endParaRPr lang="sv-SE"/>
          </a:p>
        </p:txBody>
      </p:sp>
      <p:sp>
        <p:nvSpPr>
          <p:cNvPr id="5" name="Platshållare för sidfot 4">
            <a:extLst>
              <a:ext uri="{FF2B5EF4-FFF2-40B4-BE49-F238E27FC236}">
                <a16:creationId xmlns:a16="http://schemas.microsoft.com/office/drawing/2014/main" id="{12C6ED44-7083-CB77-D90F-AB6FBA42ED0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2DB2924-C10A-45AD-30AC-67D8FE9528ED}"/>
              </a:ext>
            </a:extLst>
          </p:cNvPr>
          <p:cNvSpPr>
            <a:spLocks noGrp="1"/>
          </p:cNvSpPr>
          <p:nvPr>
            <p:ph type="sldNum" sz="quarter" idx="12"/>
          </p:nvPr>
        </p:nvSpPr>
        <p:spPr/>
        <p:txBody>
          <a:bodyPr/>
          <a:lstStyle/>
          <a:p>
            <a:fld id="{5349C1FC-F374-455A-A374-E91E34AF333E}" type="slidenum">
              <a:rPr lang="sv-SE" smtClean="0"/>
              <a:t>‹#›</a:t>
            </a:fld>
            <a:endParaRPr lang="sv-SE"/>
          </a:p>
        </p:txBody>
      </p:sp>
    </p:spTree>
    <p:extLst>
      <p:ext uri="{BB962C8B-B14F-4D97-AF65-F5344CB8AC3E}">
        <p14:creationId xmlns:p14="http://schemas.microsoft.com/office/powerpoint/2010/main" val="4030252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DC59E2-21D4-CC3D-C8BF-1F2B987FC0A3}"/>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C32AF7B-3285-30A8-8051-F6A7A4178C8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E757D307-C063-C313-BC81-33B2168C1068}"/>
              </a:ext>
            </a:extLst>
          </p:cNvPr>
          <p:cNvSpPr>
            <a:spLocks noGrp="1"/>
          </p:cNvSpPr>
          <p:nvPr>
            <p:ph type="dt" sz="half" idx="10"/>
          </p:nvPr>
        </p:nvSpPr>
        <p:spPr/>
        <p:txBody>
          <a:bodyPr/>
          <a:lstStyle/>
          <a:p>
            <a:fld id="{26993F67-A107-4E55-A462-CF48A0117CAD}" type="datetime1">
              <a:rPr lang="sv-SE" smtClean="0"/>
              <a:t>2023-12-21</a:t>
            </a:fld>
            <a:endParaRPr lang="sv-SE"/>
          </a:p>
        </p:txBody>
      </p:sp>
      <p:sp>
        <p:nvSpPr>
          <p:cNvPr id="5" name="Platshållare för sidfot 4">
            <a:extLst>
              <a:ext uri="{FF2B5EF4-FFF2-40B4-BE49-F238E27FC236}">
                <a16:creationId xmlns:a16="http://schemas.microsoft.com/office/drawing/2014/main" id="{21AF8B9E-ED51-D3E3-2266-A9E989C6D17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6BBF5BB-090B-983C-949B-35A639722F82}"/>
              </a:ext>
            </a:extLst>
          </p:cNvPr>
          <p:cNvSpPr>
            <a:spLocks noGrp="1"/>
          </p:cNvSpPr>
          <p:nvPr>
            <p:ph type="sldNum" sz="quarter" idx="12"/>
          </p:nvPr>
        </p:nvSpPr>
        <p:spPr/>
        <p:txBody>
          <a:bodyPr/>
          <a:lstStyle/>
          <a:p>
            <a:fld id="{5349C1FC-F374-455A-A374-E91E34AF333E}" type="slidenum">
              <a:rPr lang="sv-SE" smtClean="0"/>
              <a:t>‹#›</a:t>
            </a:fld>
            <a:endParaRPr lang="sv-SE"/>
          </a:p>
        </p:txBody>
      </p:sp>
    </p:spTree>
    <p:extLst>
      <p:ext uri="{BB962C8B-B14F-4D97-AF65-F5344CB8AC3E}">
        <p14:creationId xmlns:p14="http://schemas.microsoft.com/office/powerpoint/2010/main" val="4086105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DE7F80-1EAC-5FF0-EA5F-1E68595FD91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9FDF703-E7EC-8C46-ED2A-DCFA75DC6F7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ED27BBC-0D8E-605D-336A-7A40772027CD}"/>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14BF54A-8778-6848-F179-99D55D781730}"/>
              </a:ext>
            </a:extLst>
          </p:cNvPr>
          <p:cNvSpPr>
            <a:spLocks noGrp="1"/>
          </p:cNvSpPr>
          <p:nvPr>
            <p:ph type="dt" sz="half" idx="10"/>
          </p:nvPr>
        </p:nvSpPr>
        <p:spPr/>
        <p:txBody>
          <a:bodyPr/>
          <a:lstStyle/>
          <a:p>
            <a:fld id="{96108D5E-C8CD-40B1-9931-86328BBE646D}" type="datetime1">
              <a:rPr lang="sv-SE" smtClean="0"/>
              <a:t>2023-12-21</a:t>
            </a:fld>
            <a:endParaRPr lang="sv-SE"/>
          </a:p>
        </p:txBody>
      </p:sp>
      <p:sp>
        <p:nvSpPr>
          <p:cNvPr id="6" name="Platshållare för sidfot 5">
            <a:extLst>
              <a:ext uri="{FF2B5EF4-FFF2-40B4-BE49-F238E27FC236}">
                <a16:creationId xmlns:a16="http://schemas.microsoft.com/office/drawing/2014/main" id="{7C9ECCA3-F85E-6CA0-630F-06255261BED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4FF6CC7-4FDE-56D1-CAE9-85006C8DE869}"/>
              </a:ext>
            </a:extLst>
          </p:cNvPr>
          <p:cNvSpPr>
            <a:spLocks noGrp="1"/>
          </p:cNvSpPr>
          <p:nvPr>
            <p:ph type="sldNum" sz="quarter" idx="12"/>
          </p:nvPr>
        </p:nvSpPr>
        <p:spPr/>
        <p:txBody>
          <a:bodyPr/>
          <a:lstStyle/>
          <a:p>
            <a:fld id="{5349C1FC-F374-455A-A374-E91E34AF333E}" type="slidenum">
              <a:rPr lang="sv-SE" smtClean="0"/>
              <a:t>‹#›</a:t>
            </a:fld>
            <a:endParaRPr lang="sv-SE"/>
          </a:p>
        </p:txBody>
      </p:sp>
    </p:spTree>
    <p:extLst>
      <p:ext uri="{BB962C8B-B14F-4D97-AF65-F5344CB8AC3E}">
        <p14:creationId xmlns:p14="http://schemas.microsoft.com/office/powerpoint/2010/main" val="3032721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58B914-931F-B3C1-0F0A-1810BC8FE633}"/>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D6E67BA-398C-6659-B7A0-8C7A733B6B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893D77B-98E3-2E70-8258-EFE62B0E856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485C23A6-E6BF-3B12-4034-854EDC0242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F33F9646-A702-11E8-FE5A-C8DC2ACDE864}"/>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2431C96-890B-D352-06E6-20ED2CC584D5}"/>
              </a:ext>
            </a:extLst>
          </p:cNvPr>
          <p:cNvSpPr>
            <a:spLocks noGrp="1"/>
          </p:cNvSpPr>
          <p:nvPr>
            <p:ph type="dt" sz="half" idx="10"/>
          </p:nvPr>
        </p:nvSpPr>
        <p:spPr/>
        <p:txBody>
          <a:bodyPr/>
          <a:lstStyle/>
          <a:p>
            <a:fld id="{12CB214F-AB38-4E97-94BA-97674A668DCD}" type="datetime1">
              <a:rPr lang="sv-SE" smtClean="0"/>
              <a:t>2023-12-21</a:t>
            </a:fld>
            <a:endParaRPr lang="sv-SE"/>
          </a:p>
        </p:txBody>
      </p:sp>
      <p:sp>
        <p:nvSpPr>
          <p:cNvPr id="8" name="Platshållare för sidfot 7">
            <a:extLst>
              <a:ext uri="{FF2B5EF4-FFF2-40B4-BE49-F238E27FC236}">
                <a16:creationId xmlns:a16="http://schemas.microsoft.com/office/drawing/2014/main" id="{BBC12EEF-6842-9908-0A0C-3CDF536DE33F}"/>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B224C903-0FD0-A42C-67B5-EE7A08EEB125}"/>
              </a:ext>
            </a:extLst>
          </p:cNvPr>
          <p:cNvSpPr>
            <a:spLocks noGrp="1"/>
          </p:cNvSpPr>
          <p:nvPr>
            <p:ph type="sldNum" sz="quarter" idx="12"/>
          </p:nvPr>
        </p:nvSpPr>
        <p:spPr/>
        <p:txBody>
          <a:bodyPr/>
          <a:lstStyle/>
          <a:p>
            <a:fld id="{5349C1FC-F374-455A-A374-E91E34AF333E}" type="slidenum">
              <a:rPr lang="sv-SE" smtClean="0"/>
              <a:t>‹#›</a:t>
            </a:fld>
            <a:endParaRPr lang="sv-SE"/>
          </a:p>
        </p:txBody>
      </p:sp>
    </p:spTree>
    <p:extLst>
      <p:ext uri="{BB962C8B-B14F-4D97-AF65-F5344CB8AC3E}">
        <p14:creationId xmlns:p14="http://schemas.microsoft.com/office/powerpoint/2010/main" val="2290325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7B23DD-7B4A-D03B-E76E-A4E1538B49C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7CCD4A1C-7055-9C5A-9192-F2946C89AF5D}"/>
              </a:ext>
            </a:extLst>
          </p:cNvPr>
          <p:cNvSpPr>
            <a:spLocks noGrp="1"/>
          </p:cNvSpPr>
          <p:nvPr>
            <p:ph type="dt" sz="half" idx="10"/>
          </p:nvPr>
        </p:nvSpPr>
        <p:spPr/>
        <p:txBody>
          <a:bodyPr/>
          <a:lstStyle/>
          <a:p>
            <a:fld id="{2599FEDA-B929-4166-B366-24BE06C84BA4}" type="datetime1">
              <a:rPr lang="sv-SE" smtClean="0"/>
              <a:t>2023-12-21</a:t>
            </a:fld>
            <a:endParaRPr lang="sv-SE"/>
          </a:p>
        </p:txBody>
      </p:sp>
      <p:sp>
        <p:nvSpPr>
          <p:cNvPr id="4" name="Platshållare för sidfot 3">
            <a:extLst>
              <a:ext uri="{FF2B5EF4-FFF2-40B4-BE49-F238E27FC236}">
                <a16:creationId xmlns:a16="http://schemas.microsoft.com/office/drawing/2014/main" id="{DC1E3E85-D935-DE1C-F0B0-C8E882F09B8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9F0E578-4AF7-669B-CDB9-014EBB194CC0}"/>
              </a:ext>
            </a:extLst>
          </p:cNvPr>
          <p:cNvSpPr>
            <a:spLocks noGrp="1"/>
          </p:cNvSpPr>
          <p:nvPr>
            <p:ph type="sldNum" sz="quarter" idx="12"/>
          </p:nvPr>
        </p:nvSpPr>
        <p:spPr/>
        <p:txBody>
          <a:bodyPr/>
          <a:lstStyle/>
          <a:p>
            <a:fld id="{5349C1FC-F374-455A-A374-E91E34AF333E}" type="slidenum">
              <a:rPr lang="sv-SE" smtClean="0"/>
              <a:t>‹#›</a:t>
            </a:fld>
            <a:endParaRPr lang="sv-SE"/>
          </a:p>
        </p:txBody>
      </p:sp>
    </p:spTree>
    <p:extLst>
      <p:ext uri="{BB962C8B-B14F-4D97-AF65-F5344CB8AC3E}">
        <p14:creationId xmlns:p14="http://schemas.microsoft.com/office/powerpoint/2010/main" val="737964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790406A-A27D-2373-B498-0AB44C28D1DC}"/>
              </a:ext>
            </a:extLst>
          </p:cNvPr>
          <p:cNvSpPr>
            <a:spLocks noGrp="1"/>
          </p:cNvSpPr>
          <p:nvPr>
            <p:ph type="dt" sz="half" idx="10"/>
          </p:nvPr>
        </p:nvSpPr>
        <p:spPr/>
        <p:txBody>
          <a:bodyPr/>
          <a:lstStyle/>
          <a:p>
            <a:fld id="{8EC7C7A1-422D-4692-A89F-3C47562EBB9D}" type="datetime1">
              <a:rPr lang="sv-SE" smtClean="0"/>
              <a:t>2023-12-21</a:t>
            </a:fld>
            <a:endParaRPr lang="sv-SE"/>
          </a:p>
        </p:txBody>
      </p:sp>
      <p:sp>
        <p:nvSpPr>
          <p:cNvPr id="3" name="Platshållare för sidfot 2">
            <a:extLst>
              <a:ext uri="{FF2B5EF4-FFF2-40B4-BE49-F238E27FC236}">
                <a16:creationId xmlns:a16="http://schemas.microsoft.com/office/drawing/2014/main" id="{5C907C95-3876-DBAF-7F8E-9DE31576512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46353B14-08A0-CC5F-2E7B-0C3272F0311A}"/>
              </a:ext>
            </a:extLst>
          </p:cNvPr>
          <p:cNvSpPr>
            <a:spLocks noGrp="1"/>
          </p:cNvSpPr>
          <p:nvPr>
            <p:ph type="sldNum" sz="quarter" idx="12"/>
          </p:nvPr>
        </p:nvSpPr>
        <p:spPr/>
        <p:txBody>
          <a:bodyPr/>
          <a:lstStyle/>
          <a:p>
            <a:fld id="{5349C1FC-F374-455A-A374-E91E34AF333E}" type="slidenum">
              <a:rPr lang="sv-SE" smtClean="0"/>
              <a:t>‹#›</a:t>
            </a:fld>
            <a:endParaRPr lang="sv-SE"/>
          </a:p>
        </p:txBody>
      </p:sp>
    </p:spTree>
    <p:extLst>
      <p:ext uri="{BB962C8B-B14F-4D97-AF65-F5344CB8AC3E}">
        <p14:creationId xmlns:p14="http://schemas.microsoft.com/office/powerpoint/2010/main" val="2332160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0E26A9-7B32-7087-6222-BE031F71DFC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BACE222-EE7C-7E16-69FF-4FBDDCCAEC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3172120-CFDA-F017-D32F-2CA88B9872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A3D5C45-F3BD-C5AE-ABC8-82A724BC8BD8}"/>
              </a:ext>
            </a:extLst>
          </p:cNvPr>
          <p:cNvSpPr>
            <a:spLocks noGrp="1"/>
          </p:cNvSpPr>
          <p:nvPr>
            <p:ph type="dt" sz="half" idx="10"/>
          </p:nvPr>
        </p:nvSpPr>
        <p:spPr/>
        <p:txBody>
          <a:bodyPr/>
          <a:lstStyle/>
          <a:p>
            <a:fld id="{56695680-9A42-4140-93D0-4B23DA4F9D88}" type="datetime1">
              <a:rPr lang="sv-SE" smtClean="0"/>
              <a:t>2023-12-21</a:t>
            </a:fld>
            <a:endParaRPr lang="sv-SE"/>
          </a:p>
        </p:txBody>
      </p:sp>
      <p:sp>
        <p:nvSpPr>
          <p:cNvPr id="6" name="Platshållare för sidfot 5">
            <a:extLst>
              <a:ext uri="{FF2B5EF4-FFF2-40B4-BE49-F238E27FC236}">
                <a16:creationId xmlns:a16="http://schemas.microsoft.com/office/drawing/2014/main" id="{3AE4CE64-C60D-D0CC-AC53-1E5E020E387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BEEE9C0-38D8-DE4C-99E0-444319676182}"/>
              </a:ext>
            </a:extLst>
          </p:cNvPr>
          <p:cNvSpPr>
            <a:spLocks noGrp="1"/>
          </p:cNvSpPr>
          <p:nvPr>
            <p:ph type="sldNum" sz="quarter" idx="12"/>
          </p:nvPr>
        </p:nvSpPr>
        <p:spPr/>
        <p:txBody>
          <a:bodyPr/>
          <a:lstStyle/>
          <a:p>
            <a:fld id="{5349C1FC-F374-455A-A374-E91E34AF333E}" type="slidenum">
              <a:rPr lang="sv-SE" smtClean="0"/>
              <a:t>‹#›</a:t>
            </a:fld>
            <a:endParaRPr lang="sv-SE"/>
          </a:p>
        </p:txBody>
      </p:sp>
    </p:spTree>
    <p:extLst>
      <p:ext uri="{BB962C8B-B14F-4D97-AF65-F5344CB8AC3E}">
        <p14:creationId xmlns:p14="http://schemas.microsoft.com/office/powerpoint/2010/main" val="2804639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DFC63C-1F8F-ED9A-545A-9D6C251418F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FAF75F6D-52D2-F056-1BC1-3E8850FECC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AB44914-69CF-0E10-3A3E-580AA9B48C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F8E940B-5584-F7D3-8970-4F4F2E8F41E2}"/>
              </a:ext>
            </a:extLst>
          </p:cNvPr>
          <p:cNvSpPr>
            <a:spLocks noGrp="1"/>
          </p:cNvSpPr>
          <p:nvPr>
            <p:ph type="dt" sz="half" idx="10"/>
          </p:nvPr>
        </p:nvSpPr>
        <p:spPr/>
        <p:txBody>
          <a:bodyPr/>
          <a:lstStyle/>
          <a:p>
            <a:fld id="{544A1EA0-82E9-4907-947C-5D1721A63201}" type="datetime1">
              <a:rPr lang="sv-SE" smtClean="0"/>
              <a:t>2023-12-21</a:t>
            </a:fld>
            <a:endParaRPr lang="sv-SE"/>
          </a:p>
        </p:txBody>
      </p:sp>
      <p:sp>
        <p:nvSpPr>
          <p:cNvPr id="6" name="Platshållare för sidfot 5">
            <a:extLst>
              <a:ext uri="{FF2B5EF4-FFF2-40B4-BE49-F238E27FC236}">
                <a16:creationId xmlns:a16="http://schemas.microsoft.com/office/drawing/2014/main" id="{94C0B42E-6E20-10D8-1037-67575911DA9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E5B30BE-060C-1ED1-8DE3-2B1BF46ED79A}"/>
              </a:ext>
            </a:extLst>
          </p:cNvPr>
          <p:cNvSpPr>
            <a:spLocks noGrp="1"/>
          </p:cNvSpPr>
          <p:nvPr>
            <p:ph type="sldNum" sz="quarter" idx="12"/>
          </p:nvPr>
        </p:nvSpPr>
        <p:spPr/>
        <p:txBody>
          <a:bodyPr/>
          <a:lstStyle/>
          <a:p>
            <a:fld id="{5349C1FC-F374-455A-A374-E91E34AF333E}" type="slidenum">
              <a:rPr lang="sv-SE" smtClean="0"/>
              <a:t>‹#›</a:t>
            </a:fld>
            <a:endParaRPr lang="sv-SE"/>
          </a:p>
        </p:txBody>
      </p:sp>
    </p:spTree>
    <p:extLst>
      <p:ext uri="{BB962C8B-B14F-4D97-AF65-F5344CB8AC3E}">
        <p14:creationId xmlns:p14="http://schemas.microsoft.com/office/powerpoint/2010/main" val="2367951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DEC5C473-462E-BAF3-33A9-3DECA472E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B8713C7-2F03-1693-DEEE-FFE9C3CA0A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E5DA8E7-06B4-FE58-E9E3-2A889B8B10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158A248-CDD7-482B-82A5-50D568231BDF}" type="datetime1">
              <a:rPr lang="sv-SE" smtClean="0"/>
              <a:t>2023-12-21</a:t>
            </a:fld>
            <a:endParaRPr lang="sv-SE"/>
          </a:p>
        </p:txBody>
      </p:sp>
      <p:sp>
        <p:nvSpPr>
          <p:cNvPr id="5" name="Platshållare för sidfot 4">
            <a:extLst>
              <a:ext uri="{FF2B5EF4-FFF2-40B4-BE49-F238E27FC236}">
                <a16:creationId xmlns:a16="http://schemas.microsoft.com/office/drawing/2014/main" id="{9EED4F9D-DA7B-AA88-0BDF-50D8F873A4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A6C39F77-8C1A-62E9-7541-5A96FBFDBF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349C1FC-F374-455A-A374-E91E34AF333E}" type="slidenum">
              <a:rPr lang="sv-SE" smtClean="0"/>
              <a:t>‹#›</a:t>
            </a:fld>
            <a:endParaRPr lang="sv-SE"/>
          </a:p>
        </p:txBody>
      </p:sp>
    </p:spTree>
    <p:extLst>
      <p:ext uri="{BB962C8B-B14F-4D97-AF65-F5344CB8AC3E}">
        <p14:creationId xmlns:p14="http://schemas.microsoft.com/office/powerpoint/2010/main" val="631475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1183CB85-E454-2FDD-2704-7E2D0AF7B766}"/>
              </a:ext>
            </a:extLst>
          </p:cNvPr>
          <p:cNvSpPr txBox="1"/>
          <p:nvPr/>
        </p:nvSpPr>
        <p:spPr>
          <a:xfrm>
            <a:off x="1764630" y="1018100"/>
            <a:ext cx="8662737" cy="1938992"/>
          </a:xfrm>
          <a:prstGeom prst="rect">
            <a:avLst/>
          </a:prstGeom>
          <a:noFill/>
        </p:spPr>
        <p:txBody>
          <a:bodyPr wrap="square">
            <a:spAutoFit/>
          </a:bodyPr>
          <a:lstStyle/>
          <a:p>
            <a:pPr algn="ctr"/>
            <a:r>
              <a:rPr lang="sv-SE" sz="2400" b="1" dirty="0">
                <a:solidFill>
                  <a:srgbClr val="4F81BD"/>
                </a:solidFill>
                <a:effectLst/>
                <a:latin typeface="Verdana" panose="020B0604030504040204" pitchFamily="34" charset="0"/>
                <a:ea typeface="Verdana" panose="020B0604030504040204" pitchFamily="34" charset="0"/>
                <a:cs typeface="Verdana" panose="020B0604030504040204" pitchFamily="34" charset="0"/>
              </a:rPr>
              <a:t>Connect för Familjehemsföräldrar</a:t>
            </a:r>
            <a:endParaRPr lang="sv-SE" sz="2400" dirty="0">
              <a:effectLst/>
              <a:latin typeface="Verdana" panose="020B0604030504040204" pitchFamily="34" charset="0"/>
              <a:ea typeface="Verdana" panose="020B0604030504040204" pitchFamily="34" charset="0"/>
            </a:endParaRPr>
          </a:p>
          <a:p>
            <a:pPr algn="ctr"/>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2400" dirty="0">
              <a:effectLst/>
              <a:latin typeface="Verdana" panose="020B0604030504040204" pitchFamily="34" charset="0"/>
              <a:ea typeface="Verdana" panose="020B0604030504040204" pitchFamily="34" charset="0"/>
            </a:endParaRPr>
          </a:p>
          <a:p>
            <a:pPr algn="ctr" fontAlgn="base"/>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Princip 6 -</a:t>
            </a:r>
            <a:endParaRPr lang="sv-SE" sz="2400" dirty="0">
              <a:effectLst/>
              <a:latin typeface="Verdana" panose="020B0604030504040204" pitchFamily="34" charset="0"/>
              <a:ea typeface="Verdana" panose="020B0604030504040204" pitchFamily="34" charset="0"/>
            </a:endParaRPr>
          </a:p>
          <a:p>
            <a:pPr algn="ctr" fontAlgn="base"/>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2400" dirty="0">
              <a:effectLst/>
              <a:latin typeface="Verdana" panose="020B0604030504040204" pitchFamily="34" charset="0"/>
              <a:ea typeface="Verdana" panose="020B0604030504040204" pitchFamily="34" charset="0"/>
            </a:endParaRPr>
          </a:p>
          <a:p>
            <a:pPr algn="ctr" fontAlgn="base"/>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Balans mellan egna och andras behov</a:t>
            </a:r>
            <a:endParaRPr lang="sv-SE" sz="2400" dirty="0">
              <a:effectLst/>
              <a:latin typeface="Verdana" panose="020B0604030504040204" pitchFamily="34" charset="0"/>
              <a:ea typeface="Verdana" panose="020B0604030504040204" pitchFamily="34" charset="0"/>
            </a:endParaRPr>
          </a:p>
        </p:txBody>
      </p:sp>
      <p:pic>
        <p:nvPicPr>
          <p:cNvPr id="6" name="Bild 1">
            <a:extLst>
              <a:ext uri="{FF2B5EF4-FFF2-40B4-BE49-F238E27FC236}">
                <a16:creationId xmlns:a16="http://schemas.microsoft.com/office/drawing/2014/main" id="{E2645420-A0C4-5EC4-42AE-50E6407608B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65332" y="3654733"/>
            <a:ext cx="3061335" cy="1056640"/>
          </a:xfrm>
          <a:prstGeom prst="rect">
            <a:avLst/>
          </a:prstGeom>
          <a:noFill/>
          <a:ln>
            <a:noFill/>
          </a:ln>
        </p:spPr>
      </p:pic>
      <p:sp>
        <p:nvSpPr>
          <p:cNvPr id="8" name="textruta 7">
            <a:extLst>
              <a:ext uri="{FF2B5EF4-FFF2-40B4-BE49-F238E27FC236}">
                <a16:creationId xmlns:a16="http://schemas.microsoft.com/office/drawing/2014/main" id="{8BC1BD12-B9FD-E1D0-E79D-EC417B475249}"/>
              </a:ext>
            </a:extLst>
          </p:cNvPr>
          <p:cNvSpPr txBox="1"/>
          <p:nvPr/>
        </p:nvSpPr>
        <p:spPr>
          <a:xfrm>
            <a:off x="2069432" y="5367992"/>
            <a:ext cx="7619999" cy="707886"/>
          </a:xfrm>
          <a:prstGeom prst="rect">
            <a:avLst/>
          </a:prstGeom>
          <a:noFill/>
        </p:spPr>
        <p:txBody>
          <a:bodyPr wrap="square">
            <a:spAutoFit/>
          </a:bodyPr>
          <a:lstStyle/>
          <a:p>
            <a:pPr algn="ctr"/>
            <a:r>
              <a:rPr lang="sv-SE" sz="2000" b="1" kern="0" dirty="0">
                <a:solidFill>
                  <a:srgbClr val="4F81BD"/>
                </a:solidFill>
                <a:effectLst/>
                <a:latin typeface="Verdana" panose="020B0604030504040204" pitchFamily="34" charset="0"/>
              </a:rPr>
              <a:t>Relationer utvecklas när vi känner empati och väger våra egna behov mot andras</a:t>
            </a:r>
            <a:endParaRPr lang="sv-SE" sz="2000" b="1" kern="0" dirty="0">
              <a:effectLst/>
              <a:latin typeface="Calibri" panose="020F0502020204030204" pitchFamily="34" charset="0"/>
            </a:endParaRPr>
          </a:p>
        </p:txBody>
      </p:sp>
      <p:sp>
        <p:nvSpPr>
          <p:cNvPr id="2" name="Platshållare för bildnummer 1">
            <a:extLst>
              <a:ext uri="{FF2B5EF4-FFF2-40B4-BE49-F238E27FC236}">
                <a16:creationId xmlns:a16="http://schemas.microsoft.com/office/drawing/2014/main" id="{94A3E783-A4B0-3F4C-86E3-EE6C20A49294}"/>
              </a:ext>
            </a:extLst>
          </p:cNvPr>
          <p:cNvSpPr>
            <a:spLocks noGrp="1"/>
          </p:cNvSpPr>
          <p:nvPr>
            <p:ph type="sldNum" sz="quarter" idx="12"/>
          </p:nvPr>
        </p:nvSpPr>
        <p:spPr/>
        <p:txBody>
          <a:bodyPr/>
          <a:lstStyle/>
          <a:p>
            <a:fld id="{5349C1FC-F374-455A-A374-E91E34AF333E}" type="slidenum">
              <a:rPr lang="sv-SE" smtClean="0"/>
              <a:t>1</a:t>
            </a:fld>
            <a:endParaRPr lang="sv-SE"/>
          </a:p>
        </p:txBody>
      </p:sp>
    </p:spTree>
    <p:extLst>
      <p:ext uri="{BB962C8B-B14F-4D97-AF65-F5344CB8AC3E}">
        <p14:creationId xmlns:p14="http://schemas.microsoft.com/office/powerpoint/2010/main" val="4095635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969DB6FE-A223-413B-B046-457EB3588DBD}"/>
              </a:ext>
            </a:extLst>
          </p:cNvPr>
          <p:cNvSpPr txBox="1"/>
          <p:nvPr/>
        </p:nvSpPr>
        <p:spPr>
          <a:xfrm>
            <a:off x="557699" y="498998"/>
            <a:ext cx="10523620" cy="1477328"/>
          </a:xfrm>
          <a:prstGeom prst="rect">
            <a:avLst/>
          </a:prstGeom>
          <a:noFill/>
        </p:spPr>
        <p:txBody>
          <a:bodyPr wrap="square">
            <a:spAutoFit/>
          </a:bodyPr>
          <a:lstStyle/>
          <a:p>
            <a:pPr fontAlgn="base"/>
            <a:r>
              <a:rPr lang="sv-SE" sz="1800" b="1"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Nyckeln är</a:t>
            </a:r>
            <a:r>
              <a:rPr lang="sv-SE" sz="1050" b="1"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Segoe UI" panose="020B0502040204020203" pitchFamily="34" charset="0"/>
              </a:rPr>
              <a:t>Förhandling, genom att förhandla med barnet om balansen kring våra olika behov på ett empatiskt sätt. </a:t>
            </a:r>
            <a:endParaRPr lang="sv-SE" sz="1200" dirty="0">
              <a:effectLst/>
              <a:latin typeface="Times New Roman" panose="02020603050405020304" pitchFamily="18" charset="0"/>
              <a:ea typeface="Times New Roman" panose="02020603050405020304" pitchFamily="18" charset="0"/>
            </a:endParaRPr>
          </a:p>
          <a:p>
            <a:pPr marL="228600" fontAlgn="base"/>
            <a:r>
              <a:rPr lang="sv-SE" sz="18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Calibri" panose="020F0502020204030204" pitchFamily="34" charset="0"/>
              </a:rPr>
              <a:t>Erkänna och respektera våra egna anknytningsbehov.</a:t>
            </a:r>
            <a:r>
              <a:rPr lang="sv-SE" sz="1200" dirty="0">
                <a:effectLst/>
                <a:latin typeface="Times New Roman" panose="02020603050405020304" pitchFamily="18" charset="0"/>
                <a:ea typeface="Times New Roman" panose="02020603050405020304" pitchFamily="18" charset="0"/>
              </a:rPr>
              <a:t> </a:t>
            </a:r>
          </a:p>
        </p:txBody>
      </p:sp>
      <p:pic>
        <p:nvPicPr>
          <p:cNvPr id="4" name="Bildobjekt 3">
            <a:extLst>
              <a:ext uri="{FF2B5EF4-FFF2-40B4-BE49-F238E27FC236}">
                <a16:creationId xmlns:a16="http://schemas.microsoft.com/office/drawing/2014/main" id="{7A825E26-2939-2300-7209-D64527001CEB}"/>
              </a:ext>
            </a:extLst>
          </p:cNvPr>
          <p:cNvPicPr>
            <a:picLocks noChangeAspect="1"/>
          </p:cNvPicPr>
          <p:nvPr/>
        </p:nvPicPr>
        <p:blipFill>
          <a:blip r:embed="rId2"/>
          <a:stretch>
            <a:fillRect/>
          </a:stretch>
        </p:blipFill>
        <p:spPr>
          <a:xfrm>
            <a:off x="4258279" y="2472661"/>
            <a:ext cx="2830351" cy="1746453"/>
          </a:xfrm>
          <a:prstGeom prst="rect">
            <a:avLst/>
          </a:prstGeom>
        </p:spPr>
      </p:pic>
      <p:sp>
        <p:nvSpPr>
          <p:cNvPr id="7" name="textruta 6">
            <a:extLst>
              <a:ext uri="{FF2B5EF4-FFF2-40B4-BE49-F238E27FC236}">
                <a16:creationId xmlns:a16="http://schemas.microsoft.com/office/drawing/2014/main" id="{C9EF5280-E57C-30EE-D10B-6EBAA19929CA}"/>
              </a:ext>
            </a:extLst>
          </p:cNvPr>
          <p:cNvSpPr txBox="1"/>
          <p:nvPr/>
        </p:nvSpPr>
        <p:spPr>
          <a:xfrm>
            <a:off x="666217" y="4715450"/>
            <a:ext cx="10306584" cy="1733808"/>
          </a:xfrm>
          <a:prstGeom prst="rect">
            <a:avLst/>
          </a:prstGeom>
          <a:noFill/>
        </p:spPr>
        <p:txBody>
          <a:bodyPr wrap="square" rtlCol="0">
            <a:spAutoFit/>
          </a:bodyPr>
          <a:lstStyle/>
          <a:p>
            <a:pPr marL="342900" lvl="0" indent="-342900">
              <a:spcAft>
                <a:spcPts val="1000"/>
              </a:spcAft>
              <a:buFont typeface="Wingdings" panose="05000000000000000000" pitchFamily="2" charset="2"/>
              <a:buChar char=""/>
            </a:pPr>
            <a:r>
              <a:rPr lang="sv-SE" sz="1800" u="none" strike="noStrike" dirty="0">
                <a:effectLst/>
                <a:latin typeface="Verdana" panose="020B0604030504040204" pitchFamily="34" charset="0"/>
                <a:ea typeface="Calibri" panose="020F0502020204030204" pitchFamily="34" charset="0"/>
              </a:rPr>
              <a:t>När vi balanserar behov med våra tonåringar så väger tonåringens behov fortfarande mer, men inte alltid.</a:t>
            </a:r>
            <a:endParaRPr lang="sv-SE" sz="1800" u="none" strike="noStrike" dirty="0">
              <a:effectLst/>
              <a:latin typeface="Calibri" panose="020F0502020204030204" pitchFamily="34" charset="0"/>
              <a:ea typeface="Calibri" panose="020F0502020204030204" pitchFamily="34" charset="0"/>
            </a:endParaRPr>
          </a:p>
          <a:p>
            <a:pPr marL="342900" lvl="0" indent="-342900">
              <a:spcAft>
                <a:spcPts val="1000"/>
              </a:spcAft>
              <a:buFont typeface="Wingdings" panose="05000000000000000000" pitchFamily="2" charset="2"/>
              <a:buChar char=""/>
            </a:pPr>
            <a:r>
              <a:rPr lang="sv-SE" sz="1800" u="none" strike="noStrike" dirty="0">
                <a:effectLst/>
                <a:latin typeface="Verdana" panose="020B0604030504040204" pitchFamily="34" charset="0"/>
                <a:ea typeface="Calibri" panose="020F0502020204030204" pitchFamily="34" charset="0"/>
              </a:rPr>
              <a:t>Familjehemsföräldrar har ett professionellt ansvar att se tonåringens behov men det finns tillfällen när man kan träna på att balansera behov</a:t>
            </a:r>
            <a:endParaRPr lang="sv-SE" sz="1800" u="none" strike="noStrike" dirty="0">
              <a:effectLst/>
              <a:latin typeface="Calibri" panose="020F0502020204030204" pitchFamily="34" charset="0"/>
              <a:ea typeface="Calibri" panose="020F0502020204030204" pitchFamily="34" charset="0"/>
            </a:endParaRPr>
          </a:p>
          <a:p>
            <a:pPr marL="342900" lvl="0" indent="-342900">
              <a:spcAft>
                <a:spcPts val="1000"/>
              </a:spcAft>
              <a:buFont typeface="Wingdings" panose="05000000000000000000" pitchFamily="2" charset="2"/>
              <a:buChar char=""/>
            </a:pPr>
            <a:r>
              <a:rPr lang="sv-SE" sz="1800" u="none" strike="noStrike" dirty="0">
                <a:effectLst/>
                <a:latin typeface="Verdana" panose="020B0604030504040204" pitchFamily="34" charset="0"/>
                <a:ea typeface="Calibri" panose="020F0502020204030204" pitchFamily="34" charset="0"/>
              </a:rPr>
              <a:t>Att hitta balansen kan kännas som att åka berg och dalbana.</a:t>
            </a:r>
            <a:endParaRPr lang="sv-SE" sz="1800" u="none" strike="noStrike" dirty="0">
              <a:effectLst/>
              <a:latin typeface="Calibri" panose="020F0502020204030204" pitchFamily="34" charset="0"/>
              <a:ea typeface="Calibri" panose="020F0502020204030204" pitchFamily="34" charset="0"/>
            </a:endParaRPr>
          </a:p>
        </p:txBody>
      </p:sp>
      <p:grpSp>
        <p:nvGrpSpPr>
          <p:cNvPr id="9" name="Grupp 8">
            <a:extLst>
              <a:ext uri="{FF2B5EF4-FFF2-40B4-BE49-F238E27FC236}">
                <a16:creationId xmlns:a16="http://schemas.microsoft.com/office/drawing/2014/main" id="{C2F3CB0E-63E9-B4EE-78DE-687CB079EED4}"/>
              </a:ext>
            </a:extLst>
          </p:cNvPr>
          <p:cNvGrpSpPr/>
          <p:nvPr/>
        </p:nvGrpSpPr>
        <p:grpSpPr>
          <a:xfrm>
            <a:off x="4186146" y="2910980"/>
            <a:ext cx="3266726" cy="760045"/>
            <a:chOff x="7186863" y="2935706"/>
            <a:chExt cx="4122821" cy="1131256"/>
          </a:xfrm>
        </p:grpSpPr>
        <p:sp>
          <p:nvSpPr>
            <p:cNvPr id="5" name="textruta 4">
              <a:extLst>
                <a:ext uri="{FF2B5EF4-FFF2-40B4-BE49-F238E27FC236}">
                  <a16:creationId xmlns:a16="http://schemas.microsoft.com/office/drawing/2014/main" id="{107B6DE3-C1BE-601F-EDE6-72E5CF95D200}"/>
                </a:ext>
              </a:extLst>
            </p:cNvPr>
            <p:cNvSpPr txBox="1"/>
            <p:nvPr/>
          </p:nvSpPr>
          <p:spPr>
            <a:xfrm>
              <a:off x="7186863" y="2935706"/>
              <a:ext cx="1796715" cy="389382"/>
            </a:xfrm>
            <a:prstGeom prst="rect">
              <a:avLst/>
            </a:prstGeom>
            <a:noFill/>
          </p:spPr>
          <p:txBody>
            <a:bodyPr wrap="square" rtlCol="0">
              <a:spAutoFit/>
            </a:bodyPr>
            <a:lstStyle/>
            <a:p>
              <a:r>
                <a:rPr lang="sv-SE" sz="1100" b="1" dirty="0"/>
                <a:t>Föräldrars behov</a:t>
              </a:r>
            </a:p>
          </p:txBody>
        </p:sp>
        <p:sp>
          <p:nvSpPr>
            <p:cNvPr id="8" name="textruta 7">
              <a:extLst>
                <a:ext uri="{FF2B5EF4-FFF2-40B4-BE49-F238E27FC236}">
                  <a16:creationId xmlns:a16="http://schemas.microsoft.com/office/drawing/2014/main" id="{1CEB7B33-5CAA-8E26-4C5E-D7B169E93CFA}"/>
                </a:ext>
              </a:extLst>
            </p:cNvPr>
            <p:cNvSpPr txBox="1"/>
            <p:nvPr/>
          </p:nvSpPr>
          <p:spPr>
            <a:xfrm>
              <a:off x="9512969" y="3677580"/>
              <a:ext cx="1796715" cy="389382"/>
            </a:xfrm>
            <a:prstGeom prst="rect">
              <a:avLst/>
            </a:prstGeom>
            <a:noFill/>
          </p:spPr>
          <p:txBody>
            <a:bodyPr wrap="square" rtlCol="0">
              <a:spAutoFit/>
            </a:bodyPr>
            <a:lstStyle/>
            <a:p>
              <a:r>
                <a:rPr lang="sv-SE" sz="1100" b="1" dirty="0"/>
                <a:t>Tonåringars behov</a:t>
              </a:r>
            </a:p>
          </p:txBody>
        </p:sp>
      </p:grpSp>
      <p:sp>
        <p:nvSpPr>
          <p:cNvPr id="2" name="Platshållare för bildnummer 1">
            <a:extLst>
              <a:ext uri="{FF2B5EF4-FFF2-40B4-BE49-F238E27FC236}">
                <a16:creationId xmlns:a16="http://schemas.microsoft.com/office/drawing/2014/main" id="{5FAEF3C8-6797-7B61-F74D-259AAFAE135B}"/>
              </a:ext>
            </a:extLst>
          </p:cNvPr>
          <p:cNvSpPr>
            <a:spLocks noGrp="1"/>
          </p:cNvSpPr>
          <p:nvPr>
            <p:ph type="sldNum" sz="quarter" idx="12"/>
          </p:nvPr>
        </p:nvSpPr>
        <p:spPr/>
        <p:txBody>
          <a:bodyPr/>
          <a:lstStyle/>
          <a:p>
            <a:fld id="{5349C1FC-F374-455A-A374-E91E34AF333E}" type="slidenum">
              <a:rPr lang="sv-SE" smtClean="0"/>
              <a:t>10</a:t>
            </a:fld>
            <a:endParaRPr lang="sv-SE"/>
          </a:p>
        </p:txBody>
      </p:sp>
    </p:spTree>
    <p:extLst>
      <p:ext uri="{BB962C8B-B14F-4D97-AF65-F5344CB8AC3E}">
        <p14:creationId xmlns:p14="http://schemas.microsoft.com/office/powerpoint/2010/main" val="1351644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00DBED44-114B-9BDE-D767-21C2DF2885FF}"/>
              </a:ext>
            </a:extLst>
          </p:cNvPr>
          <p:cNvSpPr txBox="1"/>
          <p:nvPr/>
        </p:nvSpPr>
        <p:spPr>
          <a:xfrm>
            <a:off x="1023457" y="642503"/>
            <a:ext cx="8120543" cy="4750018"/>
          </a:xfrm>
          <a:prstGeom prst="rect">
            <a:avLst/>
          </a:prstGeom>
          <a:noFill/>
        </p:spPr>
        <p:txBody>
          <a:bodyPr wrap="square">
            <a:spAutoFit/>
          </a:bodyPr>
          <a:lstStyle/>
          <a:p>
            <a:pPr marL="457200">
              <a:spcAft>
                <a:spcPts val="1000"/>
              </a:spcAft>
            </a:pPr>
            <a:r>
              <a:rPr lang="en-CA" sz="2000" b="1" dirty="0">
                <a:solidFill>
                  <a:srgbClr val="4F81BD"/>
                </a:solidFill>
                <a:effectLst/>
                <a:latin typeface="Verdana" panose="020B0604030504040204" pitchFamily="34" charset="0"/>
                <a:ea typeface="Calibri" panose="020F0502020204030204" pitchFamily="34" charset="0"/>
              </a:rPr>
              <a:t>Det </a:t>
            </a:r>
            <a:r>
              <a:rPr lang="en-CA" sz="2000" b="1" dirty="0" err="1">
                <a:solidFill>
                  <a:srgbClr val="4F81BD"/>
                </a:solidFill>
                <a:effectLst/>
                <a:latin typeface="Verdana" panose="020B0604030504040204" pitchFamily="34" charset="0"/>
                <a:ea typeface="Calibri" panose="020F0502020204030204" pitchFamily="34" charset="0"/>
              </a:rPr>
              <a:t>är</a:t>
            </a:r>
            <a:r>
              <a:rPr lang="en-CA" sz="2000" b="1" dirty="0">
                <a:solidFill>
                  <a:srgbClr val="4F81BD"/>
                </a:solidFill>
                <a:effectLst/>
                <a:latin typeface="Verdana" panose="020B0604030504040204" pitchFamily="34" charset="0"/>
                <a:ea typeface="Calibri" panose="020F0502020204030204" pitchFamily="34" charset="0"/>
              </a:rPr>
              <a:t> </a:t>
            </a:r>
            <a:r>
              <a:rPr lang="en-CA" sz="2000" b="1" dirty="0" err="1">
                <a:solidFill>
                  <a:srgbClr val="4F81BD"/>
                </a:solidFill>
                <a:effectLst/>
                <a:latin typeface="Verdana" panose="020B0604030504040204" pitchFamily="34" charset="0"/>
                <a:ea typeface="Calibri" panose="020F0502020204030204" pitchFamily="34" charset="0"/>
              </a:rPr>
              <a:t>viktigt</a:t>
            </a:r>
            <a:r>
              <a:rPr lang="en-CA" sz="2000" b="1" dirty="0">
                <a:solidFill>
                  <a:srgbClr val="4F81BD"/>
                </a:solidFill>
                <a:effectLst/>
                <a:latin typeface="Verdana" panose="020B0604030504040204" pitchFamily="34" charset="0"/>
                <a:ea typeface="Calibri" panose="020F0502020204030204" pitchFamily="34" charset="0"/>
              </a:rPr>
              <a:t> </a:t>
            </a:r>
            <a:r>
              <a:rPr lang="en-CA" sz="2000" b="1" dirty="0" err="1">
                <a:solidFill>
                  <a:srgbClr val="4F81BD"/>
                </a:solidFill>
                <a:effectLst/>
                <a:latin typeface="Verdana" panose="020B0604030504040204" pitchFamily="34" charset="0"/>
                <a:ea typeface="Calibri" panose="020F0502020204030204" pitchFamily="34" charset="0"/>
              </a:rPr>
              <a:t>att</a:t>
            </a:r>
            <a:r>
              <a:rPr lang="en-CA" sz="2000" b="1" dirty="0">
                <a:solidFill>
                  <a:srgbClr val="4F81BD"/>
                </a:solidFill>
                <a:effectLst/>
                <a:latin typeface="Verdana" panose="020B0604030504040204" pitchFamily="34" charset="0"/>
                <a:ea typeface="Calibri" panose="020F0502020204030204" pitchFamily="34" charset="0"/>
              </a:rPr>
              <a:t>:</a:t>
            </a:r>
            <a:endParaRPr lang="sv-SE" sz="2700" dirty="0">
              <a:effectLst/>
              <a:latin typeface="Calibri" panose="020F0502020204030204" pitchFamily="34" charset="0"/>
              <a:ea typeface="Calibri" panose="020F0502020204030204" pitchFamily="34" charset="0"/>
            </a:endParaRPr>
          </a:p>
          <a:p>
            <a:pPr marL="457200">
              <a:spcAft>
                <a:spcPts val="1000"/>
              </a:spcAft>
            </a:pPr>
            <a:r>
              <a:rPr lang="sv-SE" sz="18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2700" dirty="0">
              <a:effectLst/>
              <a:latin typeface="Calibri" panose="020F0502020204030204" pitchFamily="34" charset="0"/>
              <a:ea typeface="Calibri" panose="020F0502020204030204" pitchFamily="34" charset="0"/>
            </a:endParaRPr>
          </a:p>
          <a:p>
            <a:pPr marL="342900" lvl="0" indent="-342900">
              <a:spcAft>
                <a:spcPts val="1000"/>
              </a:spcAft>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Segoe UI" panose="020B0502040204020203" pitchFamily="34" charset="0"/>
              </a:rPr>
              <a:t>Hålla i längden och minska riskerna för utbrändhet.</a:t>
            </a:r>
            <a:endParaRPr lang="sv-SE" sz="2700" dirty="0">
              <a:effectLst/>
              <a:latin typeface="Calibri" panose="020F0502020204030204" pitchFamily="34" charset="0"/>
              <a:ea typeface="Calibri" panose="020F0502020204030204" pitchFamily="34" charset="0"/>
            </a:endParaRPr>
          </a:p>
          <a:p>
            <a:pPr marL="457200">
              <a:spcAft>
                <a:spcPts val="1000"/>
              </a:spcAft>
            </a:pPr>
            <a:r>
              <a:rPr lang="sv-SE" sz="18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2700" dirty="0">
              <a:effectLst/>
              <a:latin typeface="Calibri" panose="020F0502020204030204" pitchFamily="34" charset="0"/>
              <a:ea typeface="Calibri" panose="020F0502020204030204" pitchFamily="34" charset="0"/>
            </a:endParaRPr>
          </a:p>
          <a:p>
            <a:pPr marL="342900" lvl="0" indent="-342900">
              <a:spcAft>
                <a:spcPts val="1000"/>
              </a:spcAft>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Segoe UI" panose="020B0502040204020203" pitchFamily="34" charset="0"/>
              </a:rPr>
              <a:t>Vara medveten om sina egna behov, vårda relationer med viktiga personer som sin partner, vänner och familj som kan ge stöd.</a:t>
            </a:r>
            <a:endParaRPr lang="sv-SE" sz="2700" dirty="0">
              <a:effectLst/>
              <a:latin typeface="Calibri" panose="020F0502020204030204" pitchFamily="34" charset="0"/>
              <a:ea typeface="Calibri" panose="020F0502020204030204" pitchFamily="34" charset="0"/>
            </a:endParaRPr>
          </a:p>
          <a:p>
            <a:pPr marL="457200">
              <a:spcAft>
                <a:spcPts val="1000"/>
              </a:spcAft>
            </a:pPr>
            <a:r>
              <a:rPr lang="sv-SE" sz="18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2700" dirty="0">
              <a:effectLst/>
              <a:latin typeface="Calibri" panose="020F0502020204030204" pitchFamily="34" charset="0"/>
              <a:ea typeface="Calibri" panose="020F0502020204030204" pitchFamily="34" charset="0"/>
            </a:endParaRPr>
          </a:p>
          <a:p>
            <a:pPr marL="342900" lvl="0" indent="-342900">
              <a:spcAft>
                <a:spcPts val="1000"/>
              </a:spcAft>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Segoe UI" panose="020B0502040204020203" pitchFamily="34" charset="0"/>
              </a:rPr>
              <a:t>Söka professionell hjälp när man känner att problemen blir för stora.</a:t>
            </a:r>
            <a:endParaRPr lang="sv-SE" sz="2700" dirty="0">
              <a:effectLst/>
              <a:latin typeface="Calibri" panose="020F0502020204030204" pitchFamily="34" charset="0"/>
              <a:ea typeface="Calibri" panose="020F0502020204030204" pitchFamily="34" charset="0"/>
            </a:endParaRPr>
          </a:p>
          <a:p>
            <a:pPr marL="457200">
              <a:spcAft>
                <a:spcPts val="1000"/>
              </a:spcAft>
            </a:pPr>
            <a:r>
              <a:rPr lang="sv-SE" sz="18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2700" dirty="0">
              <a:effectLst/>
              <a:latin typeface="Calibri" panose="020F0502020204030204" pitchFamily="34" charset="0"/>
              <a:ea typeface="Calibri" panose="020F0502020204030204" pitchFamily="34" charset="0"/>
            </a:endParaRPr>
          </a:p>
          <a:p>
            <a:pPr marL="342900" lvl="0" indent="-342900">
              <a:spcAft>
                <a:spcPts val="1000"/>
              </a:spcAft>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Segoe UI" panose="020B0502040204020203" pitchFamily="34" charset="0"/>
              </a:rPr>
              <a:t>Söka tillfällen att hjälpa ditt barn att kunna se och förstå andra människors behov och stötta barnet i att balansera sina egna behov mot andras behov.</a:t>
            </a:r>
            <a:endParaRPr lang="sv-SE" sz="2700" dirty="0">
              <a:effectLst/>
              <a:latin typeface="Calibri" panose="020F0502020204030204" pitchFamily="34" charset="0"/>
              <a:ea typeface="Calibri" panose="020F0502020204030204" pitchFamily="34" charset="0"/>
            </a:endParaRPr>
          </a:p>
        </p:txBody>
      </p:sp>
      <p:pic>
        <p:nvPicPr>
          <p:cNvPr id="4" name="image6.png">
            <a:extLst>
              <a:ext uri="{FF2B5EF4-FFF2-40B4-BE49-F238E27FC236}">
                <a16:creationId xmlns:a16="http://schemas.microsoft.com/office/drawing/2014/main" id="{8123EB05-F9A2-9C96-061B-05E28564F5DC}"/>
              </a:ext>
            </a:extLst>
          </p:cNvPr>
          <p:cNvPicPr/>
          <p:nvPr/>
        </p:nvPicPr>
        <p:blipFill>
          <a:blip r:embed="rId2"/>
          <a:srcRect/>
          <a:stretch>
            <a:fillRect/>
          </a:stretch>
        </p:blipFill>
        <p:spPr>
          <a:xfrm>
            <a:off x="10331483" y="4820168"/>
            <a:ext cx="1410970" cy="1403350"/>
          </a:xfrm>
          <a:prstGeom prst="rect">
            <a:avLst/>
          </a:prstGeom>
          <a:ln/>
        </p:spPr>
      </p:pic>
      <p:sp>
        <p:nvSpPr>
          <p:cNvPr id="2" name="Platshållare för bildnummer 1">
            <a:extLst>
              <a:ext uri="{FF2B5EF4-FFF2-40B4-BE49-F238E27FC236}">
                <a16:creationId xmlns:a16="http://schemas.microsoft.com/office/drawing/2014/main" id="{9CA638BE-8AE2-A79C-31A2-EA0C1D7D9C0A}"/>
              </a:ext>
            </a:extLst>
          </p:cNvPr>
          <p:cNvSpPr>
            <a:spLocks noGrp="1"/>
          </p:cNvSpPr>
          <p:nvPr>
            <p:ph type="sldNum" sz="quarter" idx="12"/>
          </p:nvPr>
        </p:nvSpPr>
        <p:spPr/>
        <p:txBody>
          <a:bodyPr/>
          <a:lstStyle/>
          <a:p>
            <a:fld id="{5349C1FC-F374-455A-A374-E91E34AF333E}" type="slidenum">
              <a:rPr lang="sv-SE" smtClean="0"/>
              <a:t>11</a:t>
            </a:fld>
            <a:endParaRPr lang="sv-SE"/>
          </a:p>
        </p:txBody>
      </p:sp>
    </p:spTree>
    <p:extLst>
      <p:ext uri="{BB962C8B-B14F-4D97-AF65-F5344CB8AC3E}">
        <p14:creationId xmlns:p14="http://schemas.microsoft.com/office/powerpoint/2010/main" val="402835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1860884" y="469937"/>
            <a:ext cx="8213558" cy="1844351"/>
          </a:xfrm>
          <a:prstGeom prst="rect">
            <a:avLst/>
          </a:prstGeom>
          <a:noFill/>
        </p:spPr>
        <p:txBody>
          <a:bodyPr wrap="square">
            <a:spAutoFit/>
          </a:bodyPr>
          <a:lstStyle/>
          <a:p>
            <a:pPr algn="ctr"/>
            <a:r>
              <a:rPr lang="sv-SE" sz="1600" b="1" kern="0" dirty="0">
                <a:solidFill>
                  <a:srgbClr val="4F81BD"/>
                </a:solidFill>
                <a:effectLst/>
                <a:latin typeface="Verdana" panose="020B0604030504040204" pitchFamily="34" charset="0"/>
                <a:ea typeface="Verdana" panose="020B0604030504040204" pitchFamily="34" charset="0"/>
              </a:rPr>
              <a:t>Förbered er för rollspel 1</a:t>
            </a:r>
          </a:p>
          <a:p>
            <a:pPr algn="ctr"/>
            <a:endParaRPr lang="sv-SE" sz="1600" b="1" kern="0" dirty="0">
              <a:effectLst/>
              <a:latin typeface="Verdana" panose="020B0604030504040204" pitchFamily="34" charset="0"/>
              <a:ea typeface="Verdana" panose="020B0604030504040204" pitchFamily="34" charset="0"/>
            </a:endParaRPr>
          </a:p>
          <a:p>
            <a:pPr algn="ctr"/>
            <a:r>
              <a:rPr lang="sv-SE" sz="1600" b="1" dirty="0">
                <a:effectLst/>
                <a:latin typeface="Verdana" panose="020B0604030504040204" pitchFamily="34" charset="0"/>
                <a:ea typeface="Verdana" panose="020B0604030504040204" pitchFamily="34" charset="0"/>
                <a:cs typeface="Segoe UI" panose="020B0502040204020203" pitchFamily="34" charset="0"/>
              </a:rPr>
              <a:t>Tänk på balans och på förälderns och tonåringens känslor och behov</a:t>
            </a:r>
            <a:endParaRPr lang="sv-SE" sz="1600" dirty="0">
              <a:effectLst/>
              <a:latin typeface="Verdana" panose="020B0604030504040204" pitchFamily="34" charset="0"/>
              <a:ea typeface="Verdana" panose="020B0604030504040204" pitchFamily="34" charset="0"/>
            </a:endParaRPr>
          </a:p>
          <a:p>
            <a:pPr algn="ctr"/>
            <a:r>
              <a:rPr lang="sv-SE" sz="1600" dirty="0">
                <a:effectLst/>
                <a:latin typeface="Verdana" panose="020B0604030504040204" pitchFamily="34" charset="0"/>
                <a:ea typeface="Verdana" panose="020B0604030504040204" pitchFamily="34" charset="0"/>
              </a:rPr>
              <a:t> </a:t>
            </a:r>
          </a:p>
          <a:p>
            <a:pPr marL="457200">
              <a:lnSpc>
                <a:spcPct val="107000"/>
              </a:lnSpc>
            </a:pPr>
            <a:endParaRPr lang="sv-SE" sz="1600" dirty="0">
              <a:effectLst/>
              <a:latin typeface="Verdana" panose="020B0604030504040204" pitchFamily="34" charset="0"/>
              <a:ea typeface="Verdana" panose="020B0604030504040204" pitchFamily="34" charset="0"/>
            </a:endParaRPr>
          </a:p>
          <a:p>
            <a:pPr marL="457200">
              <a:lnSpc>
                <a:spcPct val="107000"/>
              </a:lnSpc>
            </a:pPr>
            <a:r>
              <a:rPr lang="sv-SE" sz="1600" dirty="0">
                <a:effectLst/>
                <a:latin typeface="Verdana" panose="020B0604030504040204" pitchFamily="34" charset="0"/>
                <a:ea typeface="Verdana" panose="020B0604030504040204" pitchFamily="34" charset="0"/>
              </a:rPr>
              <a:t>Be deltagarna att stänga sina kameror och mikrofoner så att de bara ser gruppledarna på skärmen.</a:t>
            </a: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dirty="0">
                <a:effectLst/>
                <a:latin typeface="Verdana" panose="020B0604030504040204" pitchFamily="34" charset="0"/>
                <a:ea typeface="Calibri" panose="020F0502020204030204" pitchFamily="34" charset="0"/>
              </a:rPr>
              <a:t>Be deltagarna att sätta på sina kameror och mikrofoner igen</a:t>
            </a:r>
            <a:endParaRPr lang="sv-SE" sz="2000" dirty="0">
              <a:effectLst/>
              <a:latin typeface="Calibri" panose="020F0502020204030204" pitchFamily="34" charset="0"/>
              <a:ea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indent="457200" algn="ctr"/>
            <a:r>
              <a:rPr lang="sv-SE" sz="1800" b="1" dirty="0">
                <a:solidFill>
                  <a:srgbClr val="4F81BD"/>
                </a:solidFill>
                <a:effectLst/>
                <a:latin typeface="Verdana" panose="020B0604030504040204" pitchFamily="34" charset="0"/>
                <a:ea typeface="Calibri" panose="020F0502020204030204" pitchFamily="34" charset="0"/>
              </a:rPr>
              <a:t>Hörde och såg ni rollspelet tydligt?</a:t>
            </a:r>
            <a:endParaRPr lang="sv-SE" sz="20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6DC79DF1-A2F5-C10A-14FB-CFB23194A4F7}"/>
              </a:ext>
            </a:extLst>
          </p:cNvPr>
          <p:cNvSpPr>
            <a:spLocks noGrp="1"/>
          </p:cNvSpPr>
          <p:nvPr>
            <p:ph type="sldNum" sz="quarter" idx="12"/>
          </p:nvPr>
        </p:nvSpPr>
        <p:spPr/>
        <p:txBody>
          <a:bodyPr/>
          <a:lstStyle/>
          <a:p>
            <a:fld id="{4732B18C-DB50-4C26-9A01-B765B83268FD}" type="slidenum">
              <a:rPr lang="sv-SE" smtClean="0"/>
              <a:t>12</a:t>
            </a:fld>
            <a:endParaRPr lang="sv-SE"/>
          </a:p>
        </p:txBody>
      </p:sp>
    </p:spTree>
    <p:extLst>
      <p:ext uri="{BB962C8B-B14F-4D97-AF65-F5344CB8AC3E}">
        <p14:creationId xmlns:p14="http://schemas.microsoft.com/office/powerpoint/2010/main" val="380557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010E80C-08CA-92CE-2036-0BA6F6D34402}"/>
              </a:ext>
            </a:extLst>
          </p:cNvPr>
          <p:cNvSpPr txBox="1"/>
          <p:nvPr/>
        </p:nvSpPr>
        <p:spPr>
          <a:xfrm>
            <a:off x="1026695" y="549010"/>
            <a:ext cx="10327105" cy="677108"/>
          </a:xfrm>
          <a:prstGeom prst="rect">
            <a:avLst/>
          </a:prstGeom>
          <a:noFill/>
        </p:spPr>
        <p:txBody>
          <a:bodyPr wrap="square">
            <a:spAutoFit/>
          </a:bodyPr>
          <a:lstStyle/>
          <a:p>
            <a:r>
              <a:rPr lang="sv-SE" sz="2000" b="1" dirty="0">
                <a:solidFill>
                  <a:srgbClr val="C0504D"/>
                </a:solidFill>
                <a:effectLst/>
                <a:latin typeface="Verdana" panose="020B0604030504040204" pitchFamily="34" charset="0"/>
                <a:ea typeface="Calibri" panose="020F0502020204030204" pitchFamily="34" charset="0"/>
              </a:rPr>
              <a:t>Reflektionsfrågor efter rollspel 1</a:t>
            </a:r>
            <a:endParaRPr lang="sv-SE" sz="2400" dirty="0">
              <a:effectLst/>
              <a:latin typeface="Calibri" panose="020F0502020204030204" pitchFamily="34" charset="0"/>
              <a:ea typeface="Calibri" panose="020F0502020204030204" pitchFamily="34" charset="0"/>
            </a:endParaRPr>
          </a:p>
          <a:p>
            <a:r>
              <a:rPr lang="sv-SE" sz="1800" dirty="0">
                <a:solidFill>
                  <a:srgbClr val="C00000"/>
                </a:solidFill>
                <a:effectLst/>
                <a:latin typeface="Verdana" panose="020B0604030504040204" pitchFamily="34" charset="0"/>
                <a:ea typeface="Calibri" panose="020F0502020204030204" pitchFamily="34" charset="0"/>
              </a:rPr>
              <a:t>(Ha följande frågor nedskrivna och skriv ner svaren i textrutan.)</a:t>
            </a:r>
            <a:endParaRPr lang="sv-SE" sz="2400" dirty="0">
              <a:effectLst/>
              <a:latin typeface="Calibri" panose="020F0502020204030204" pitchFamily="34" charset="0"/>
              <a:ea typeface="Calibri" panose="020F0502020204030204" pitchFamily="34" charset="0"/>
            </a:endParaRPr>
          </a:p>
        </p:txBody>
      </p:sp>
      <p:sp>
        <p:nvSpPr>
          <p:cNvPr id="5" name="textruta 4">
            <a:extLst>
              <a:ext uri="{FF2B5EF4-FFF2-40B4-BE49-F238E27FC236}">
                <a16:creationId xmlns:a16="http://schemas.microsoft.com/office/drawing/2014/main" id="{3F153FF3-A8D5-05B2-D999-06CF1F189888}"/>
              </a:ext>
            </a:extLst>
          </p:cNvPr>
          <p:cNvSpPr txBox="1"/>
          <p:nvPr/>
        </p:nvSpPr>
        <p:spPr>
          <a:xfrm>
            <a:off x="1026695" y="1504985"/>
            <a:ext cx="6096000" cy="369332"/>
          </a:xfrm>
          <a:prstGeom prst="rect">
            <a:avLst/>
          </a:prstGeom>
          <a:noFill/>
        </p:spPr>
        <p:txBody>
          <a:bodyPr wrap="square">
            <a:spAutoFit/>
          </a:bodyPr>
          <a:lstStyle/>
          <a:p>
            <a:r>
              <a:rPr lang="sv-SE" sz="1800" dirty="0">
                <a:effectLst/>
                <a:latin typeface="Verdana" panose="020B0604030504040204" pitchFamily="34" charset="0"/>
                <a:ea typeface="Calibri" panose="020F0502020204030204" pitchFamily="34" charset="0"/>
                <a:cs typeface="Calibri" panose="020F0502020204030204" pitchFamily="34" charset="0"/>
              </a:rPr>
              <a:t>- Vad kände och tänkte </a:t>
            </a:r>
            <a:r>
              <a:rPr lang="sv-SE" dirty="0">
                <a:latin typeface="Verdana" panose="020B0604030504040204" pitchFamily="34" charset="0"/>
                <a:ea typeface="Calibri" panose="020F0502020204030204" pitchFamily="34" charset="0"/>
                <a:cs typeface="Calibri" panose="020F0502020204030204" pitchFamily="34" charset="0"/>
              </a:rPr>
              <a:t>familjehemsföräldern</a:t>
            </a:r>
            <a:r>
              <a:rPr lang="sv-SE" sz="1800" dirty="0">
                <a:effectLst/>
                <a:latin typeface="Verdana" panose="020B0604030504040204" pitchFamily="34" charset="0"/>
                <a:ea typeface="Calibri" panose="020F0502020204030204" pitchFamily="34" charset="0"/>
                <a:cs typeface="Calibri" panose="020F0502020204030204" pitchFamily="34" charset="0"/>
              </a:rPr>
              <a:t>?</a:t>
            </a:r>
            <a:endParaRPr lang="sv-SE" dirty="0"/>
          </a:p>
        </p:txBody>
      </p:sp>
      <p:sp>
        <p:nvSpPr>
          <p:cNvPr id="6" name="Textruta 2">
            <a:extLst>
              <a:ext uri="{FF2B5EF4-FFF2-40B4-BE49-F238E27FC236}">
                <a16:creationId xmlns:a16="http://schemas.microsoft.com/office/drawing/2014/main" id="{683F6793-CA0E-D19D-B8C6-A92BBD4E4FF5}"/>
              </a:ext>
            </a:extLst>
          </p:cNvPr>
          <p:cNvSpPr txBox="1">
            <a:spLocks noChangeArrowheads="1"/>
          </p:cNvSpPr>
          <p:nvPr/>
        </p:nvSpPr>
        <p:spPr bwMode="auto">
          <a:xfrm>
            <a:off x="1026695" y="1887191"/>
            <a:ext cx="9434377" cy="19338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4" name="Platshållare för bildnummer 3">
            <a:extLst>
              <a:ext uri="{FF2B5EF4-FFF2-40B4-BE49-F238E27FC236}">
                <a16:creationId xmlns:a16="http://schemas.microsoft.com/office/drawing/2014/main" id="{5D5FFF6F-D3D6-60F7-8A1F-726FA4559BF3}"/>
              </a:ext>
            </a:extLst>
          </p:cNvPr>
          <p:cNvSpPr>
            <a:spLocks noGrp="1"/>
          </p:cNvSpPr>
          <p:nvPr>
            <p:ph type="sldNum" sz="quarter" idx="12"/>
          </p:nvPr>
        </p:nvSpPr>
        <p:spPr/>
        <p:txBody>
          <a:bodyPr/>
          <a:lstStyle/>
          <a:p>
            <a:fld id="{4732B18C-DB50-4C26-9A01-B765B83268FD}" type="slidenum">
              <a:rPr lang="sv-SE" smtClean="0"/>
              <a:t>13</a:t>
            </a:fld>
            <a:endParaRPr lang="sv-SE"/>
          </a:p>
        </p:txBody>
      </p:sp>
      <p:sp>
        <p:nvSpPr>
          <p:cNvPr id="2" name="textruta 1">
            <a:extLst>
              <a:ext uri="{FF2B5EF4-FFF2-40B4-BE49-F238E27FC236}">
                <a16:creationId xmlns:a16="http://schemas.microsoft.com/office/drawing/2014/main" id="{0E8015F3-B151-1981-F436-C48AFCDF71C4}"/>
              </a:ext>
            </a:extLst>
          </p:cNvPr>
          <p:cNvSpPr txBox="1"/>
          <p:nvPr/>
        </p:nvSpPr>
        <p:spPr>
          <a:xfrm>
            <a:off x="1026694" y="4090073"/>
            <a:ext cx="6785810" cy="369332"/>
          </a:xfrm>
          <a:prstGeom prst="rect">
            <a:avLst/>
          </a:prstGeom>
          <a:noFill/>
        </p:spPr>
        <p:txBody>
          <a:bodyPr wrap="square">
            <a:spAutoFit/>
          </a:bodyPr>
          <a:lstStyle/>
          <a:p>
            <a:pPr lvl="0">
              <a:spcAft>
                <a:spcPts val="1000"/>
              </a:spcAft>
            </a:pPr>
            <a:r>
              <a:rPr lang="sv-SE" sz="1800" u="none" strike="noStrike" dirty="0">
                <a:effectLst/>
                <a:latin typeface="Verdana" panose="020B0604030504040204" pitchFamily="34" charset="0"/>
                <a:ea typeface="Calibri" panose="020F0502020204030204" pitchFamily="34" charset="0"/>
              </a:rPr>
              <a:t>- </a:t>
            </a:r>
            <a:r>
              <a:rPr lang="sv-SE" dirty="0">
                <a:latin typeface="Verdana" panose="020B0604030504040204" pitchFamily="34" charset="0"/>
                <a:ea typeface="Calibri" panose="020F0502020204030204" pitchFamily="34" charset="0"/>
              </a:rPr>
              <a:t>Hur visade familjehemmet sina känslor för barnet?</a:t>
            </a:r>
            <a:endParaRPr lang="sv-SE" sz="2400" u="none" strike="noStrike" dirty="0">
              <a:effectLst/>
              <a:latin typeface="Calibri" panose="020F0502020204030204" pitchFamily="34" charset="0"/>
              <a:ea typeface="Calibri" panose="020F0502020204030204" pitchFamily="34" charset="0"/>
            </a:endParaRPr>
          </a:p>
        </p:txBody>
      </p:sp>
      <p:sp>
        <p:nvSpPr>
          <p:cNvPr id="7" name="Textruta 2">
            <a:extLst>
              <a:ext uri="{FF2B5EF4-FFF2-40B4-BE49-F238E27FC236}">
                <a16:creationId xmlns:a16="http://schemas.microsoft.com/office/drawing/2014/main" id="{8B1FA3A0-992A-5CF0-90EC-0A124C62C3C4}"/>
              </a:ext>
            </a:extLst>
          </p:cNvPr>
          <p:cNvSpPr txBox="1">
            <a:spLocks noChangeArrowheads="1"/>
          </p:cNvSpPr>
          <p:nvPr/>
        </p:nvSpPr>
        <p:spPr bwMode="auto">
          <a:xfrm>
            <a:off x="1026694" y="4482110"/>
            <a:ext cx="9434377" cy="218017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015241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EDE51BB5-DBA5-07A5-0EBD-BB1399ACEFC9}"/>
              </a:ext>
            </a:extLst>
          </p:cNvPr>
          <p:cNvSpPr txBox="1"/>
          <p:nvPr/>
        </p:nvSpPr>
        <p:spPr>
          <a:xfrm>
            <a:off x="288758" y="526703"/>
            <a:ext cx="10796337" cy="369332"/>
          </a:xfrm>
          <a:prstGeom prst="rect">
            <a:avLst/>
          </a:prstGeom>
          <a:noFill/>
        </p:spPr>
        <p:txBody>
          <a:bodyPr wrap="square">
            <a:spAutoFit/>
          </a:bodyPr>
          <a:lstStyle/>
          <a:p>
            <a:r>
              <a:rPr lang="sv-SE" sz="1800" dirty="0">
                <a:effectLst/>
                <a:latin typeface="Verdana" panose="020B0604030504040204" pitchFamily="34" charset="0"/>
                <a:ea typeface="Calibri" panose="020F0502020204030204" pitchFamily="34" charset="0"/>
                <a:cs typeface="Calibri" panose="020F0502020204030204" pitchFamily="34" charset="0"/>
              </a:rPr>
              <a:t>- Vilka behov hade familjehemmet?</a:t>
            </a:r>
            <a:endParaRPr lang="sv-SE" dirty="0"/>
          </a:p>
        </p:txBody>
      </p:sp>
      <p:sp>
        <p:nvSpPr>
          <p:cNvPr id="13" name="textruta 12">
            <a:extLst>
              <a:ext uri="{FF2B5EF4-FFF2-40B4-BE49-F238E27FC236}">
                <a16:creationId xmlns:a16="http://schemas.microsoft.com/office/drawing/2014/main" id="{F5F55681-E2EE-16D2-3613-98D219902F68}"/>
              </a:ext>
            </a:extLst>
          </p:cNvPr>
          <p:cNvSpPr txBox="1"/>
          <p:nvPr/>
        </p:nvSpPr>
        <p:spPr>
          <a:xfrm>
            <a:off x="176463" y="3822472"/>
            <a:ext cx="9501194" cy="369332"/>
          </a:xfrm>
          <a:prstGeom prst="rect">
            <a:avLst/>
          </a:prstGeom>
          <a:noFill/>
        </p:spPr>
        <p:txBody>
          <a:bodyPr wrap="square">
            <a:spAutoFit/>
          </a:bodyPr>
          <a:lstStyle/>
          <a:p>
            <a:pPr lvl="0">
              <a:spcAft>
                <a:spcPts val="1000"/>
              </a:spcAft>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r>
              <a:rPr lang="sv-SE" sz="1800" u="none" strike="noStrike" dirty="0">
                <a:effectLst/>
                <a:latin typeface="Verdana" panose="020B0604030504040204" pitchFamily="34" charset="0"/>
                <a:ea typeface="Calibri" panose="020F0502020204030204" pitchFamily="34" charset="0"/>
              </a:rPr>
              <a:t>Vad tänkte och kände barnet?</a:t>
            </a:r>
            <a:endParaRPr lang="sv-SE" dirty="0"/>
          </a:p>
        </p:txBody>
      </p:sp>
      <p:sp>
        <p:nvSpPr>
          <p:cNvPr id="14" name="Textruta 2">
            <a:extLst>
              <a:ext uri="{FF2B5EF4-FFF2-40B4-BE49-F238E27FC236}">
                <a16:creationId xmlns:a16="http://schemas.microsoft.com/office/drawing/2014/main" id="{A75880FF-AD82-EAAF-117F-E349EC6ED72D}"/>
              </a:ext>
            </a:extLst>
          </p:cNvPr>
          <p:cNvSpPr txBox="1">
            <a:spLocks noChangeArrowheads="1"/>
          </p:cNvSpPr>
          <p:nvPr/>
        </p:nvSpPr>
        <p:spPr bwMode="auto">
          <a:xfrm>
            <a:off x="288758" y="896036"/>
            <a:ext cx="10437461" cy="253296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5" name="Textruta 2">
            <a:extLst>
              <a:ext uri="{FF2B5EF4-FFF2-40B4-BE49-F238E27FC236}">
                <a16:creationId xmlns:a16="http://schemas.microsoft.com/office/drawing/2014/main" id="{6DFC84A5-3988-F1BA-787F-7EB31299402F}"/>
              </a:ext>
            </a:extLst>
          </p:cNvPr>
          <p:cNvSpPr txBox="1">
            <a:spLocks noChangeArrowheads="1"/>
          </p:cNvSpPr>
          <p:nvPr/>
        </p:nvSpPr>
        <p:spPr bwMode="auto">
          <a:xfrm>
            <a:off x="288758" y="4191804"/>
            <a:ext cx="10437461" cy="235991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3" name="Platshållare för bildnummer 2">
            <a:extLst>
              <a:ext uri="{FF2B5EF4-FFF2-40B4-BE49-F238E27FC236}">
                <a16:creationId xmlns:a16="http://schemas.microsoft.com/office/drawing/2014/main" id="{7CCA9AD0-F324-57EE-3F79-2AEAB4711B5D}"/>
              </a:ext>
            </a:extLst>
          </p:cNvPr>
          <p:cNvSpPr>
            <a:spLocks noGrp="1"/>
          </p:cNvSpPr>
          <p:nvPr>
            <p:ph type="sldNum" sz="quarter" idx="12"/>
          </p:nvPr>
        </p:nvSpPr>
        <p:spPr/>
        <p:txBody>
          <a:bodyPr/>
          <a:lstStyle/>
          <a:p>
            <a:fld id="{4732B18C-DB50-4C26-9A01-B765B83268FD}" type="slidenum">
              <a:rPr lang="sv-SE" smtClean="0"/>
              <a:t>14</a:t>
            </a:fld>
            <a:endParaRPr lang="sv-SE"/>
          </a:p>
        </p:txBody>
      </p:sp>
    </p:spTree>
    <p:extLst>
      <p:ext uri="{BB962C8B-B14F-4D97-AF65-F5344CB8AC3E}">
        <p14:creationId xmlns:p14="http://schemas.microsoft.com/office/powerpoint/2010/main" val="886987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EDE51BB5-DBA5-07A5-0EBD-BB1399ACEFC9}"/>
              </a:ext>
            </a:extLst>
          </p:cNvPr>
          <p:cNvSpPr txBox="1"/>
          <p:nvPr/>
        </p:nvSpPr>
        <p:spPr>
          <a:xfrm>
            <a:off x="288758" y="526703"/>
            <a:ext cx="10796337" cy="369332"/>
          </a:xfrm>
          <a:prstGeom prst="rect">
            <a:avLst/>
          </a:prstGeom>
          <a:noFill/>
        </p:spPr>
        <p:txBody>
          <a:bodyPr wrap="square">
            <a:spAutoFit/>
          </a:bodyPr>
          <a:lstStyle/>
          <a:p>
            <a:r>
              <a:rPr lang="sv-SE" sz="1800" dirty="0">
                <a:effectLst/>
                <a:latin typeface="Verdana" panose="020B0604030504040204" pitchFamily="34" charset="0"/>
                <a:ea typeface="Calibri" panose="020F0502020204030204" pitchFamily="34" charset="0"/>
                <a:cs typeface="Calibri" panose="020F0502020204030204" pitchFamily="34" charset="0"/>
              </a:rPr>
              <a:t>- </a:t>
            </a:r>
            <a:r>
              <a:rPr lang="sv-SE" dirty="0">
                <a:latin typeface="Verdana" panose="020B0604030504040204" pitchFamily="34" charset="0"/>
                <a:ea typeface="Calibri" panose="020F0502020204030204" pitchFamily="34" charset="0"/>
                <a:cs typeface="Calibri" panose="020F0502020204030204" pitchFamily="34" charset="0"/>
              </a:rPr>
              <a:t>Hur visade barnet sina känslor för</a:t>
            </a:r>
            <a:r>
              <a:rPr lang="sv-SE" sz="1800" dirty="0">
                <a:effectLst/>
                <a:latin typeface="Verdana" panose="020B0604030504040204" pitchFamily="34" charset="0"/>
                <a:ea typeface="Calibri" panose="020F0502020204030204" pitchFamily="34" charset="0"/>
                <a:cs typeface="Calibri" panose="020F0502020204030204" pitchFamily="34" charset="0"/>
              </a:rPr>
              <a:t> familjehemmet?</a:t>
            </a:r>
            <a:endParaRPr lang="sv-SE" dirty="0"/>
          </a:p>
        </p:txBody>
      </p:sp>
      <p:sp>
        <p:nvSpPr>
          <p:cNvPr id="13" name="textruta 12">
            <a:extLst>
              <a:ext uri="{FF2B5EF4-FFF2-40B4-BE49-F238E27FC236}">
                <a16:creationId xmlns:a16="http://schemas.microsoft.com/office/drawing/2014/main" id="{F5F55681-E2EE-16D2-3613-98D219902F68}"/>
              </a:ext>
            </a:extLst>
          </p:cNvPr>
          <p:cNvSpPr txBox="1"/>
          <p:nvPr/>
        </p:nvSpPr>
        <p:spPr>
          <a:xfrm>
            <a:off x="196480" y="3256860"/>
            <a:ext cx="9501194" cy="369332"/>
          </a:xfrm>
          <a:prstGeom prst="rect">
            <a:avLst/>
          </a:prstGeom>
          <a:noFill/>
        </p:spPr>
        <p:txBody>
          <a:bodyPr wrap="square">
            <a:spAutoFit/>
          </a:bodyPr>
          <a:lstStyle/>
          <a:p>
            <a:pPr lvl="0">
              <a:spcAft>
                <a:spcPts val="1000"/>
              </a:spcAft>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r>
              <a:rPr lang="sv-SE" sz="1800" u="none" strike="noStrike" dirty="0">
                <a:effectLst/>
                <a:latin typeface="Verdana" panose="020B0604030504040204" pitchFamily="34" charset="0"/>
                <a:ea typeface="Calibri" panose="020F0502020204030204" pitchFamily="34" charset="0"/>
              </a:rPr>
              <a:t>Vilka anknytningsbehov hade barnet?</a:t>
            </a:r>
            <a:endParaRPr lang="sv-SE" dirty="0"/>
          </a:p>
        </p:txBody>
      </p:sp>
      <p:sp>
        <p:nvSpPr>
          <p:cNvPr id="14" name="Textruta 2">
            <a:extLst>
              <a:ext uri="{FF2B5EF4-FFF2-40B4-BE49-F238E27FC236}">
                <a16:creationId xmlns:a16="http://schemas.microsoft.com/office/drawing/2014/main" id="{A75880FF-AD82-EAAF-117F-E349EC6ED72D}"/>
              </a:ext>
            </a:extLst>
          </p:cNvPr>
          <p:cNvSpPr txBox="1">
            <a:spLocks noChangeArrowheads="1"/>
          </p:cNvSpPr>
          <p:nvPr/>
        </p:nvSpPr>
        <p:spPr bwMode="auto">
          <a:xfrm>
            <a:off x="288758" y="896035"/>
            <a:ext cx="10437461" cy="217433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5" name="Textruta 2">
            <a:extLst>
              <a:ext uri="{FF2B5EF4-FFF2-40B4-BE49-F238E27FC236}">
                <a16:creationId xmlns:a16="http://schemas.microsoft.com/office/drawing/2014/main" id="{6DFC84A5-3988-F1BA-787F-7EB31299402F}"/>
              </a:ext>
            </a:extLst>
          </p:cNvPr>
          <p:cNvSpPr txBox="1">
            <a:spLocks noChangeArrowheads="1"/>
          </p:cNvSpPr>
          <p:nvPr/>
        </p:nvSpPr>
        <p:spPr bwMode="auto">
          <a:xfrm>
            <a:off x="196480" y="3661938"/>
            <a:ext cx="10437461" cy="219412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3" name="Platshållare för bildnummer 2">
            <a:extLst>
              <a:ext uri="{FF2B5EF4-FFF2-40B4-BE49-F238E27FC236}">
                <a16:creationId xmlns:a16="http://schemas.microsoft.com/office/drawing/2014/main" id="{7CCA9AD0-F324-57EE-3F79-2AEAB4711B5D}"/>
              </a:ext>
            </a:extLst>
          </p:cNvPr>
          <p:cNvSpPr>
            <a:spLocks noGrp="1"/>
          </p:cNvSpPr>
          <p:nvPr>
            <p:ph type="sldNum" sz="quarter" idx="12"/>
          </p:nvPr>
        </p:nvSpPr>
        <p:spPr/>
        <p:txBody>
          <a:bodyPr/>
          <a:lstStyle/>
          <a:p>
            <a:fld id="{4732B18C-DB50-4C26-9A01-B765B83268FD}" type="slidenum">
              <a:rPr lang="sv-SE" smtClean="0"/>
              <a:t>15</a:t>
            </a:fld>
            <a:endParaRPr lang="sv-SE"/>
          </a:p>
        </p:txBody>
      </p:sp>
      <p:sp>
        <p:nvSpPr>
          <p:cNvPr id="4" name="textruta 3">
            <a:extLst>
              <a:ext uri="{FF2B5EF4-FFF2-40B4-BE49-F238E27FC236}">
                <a16:creationId xmlns:a16="http://schemas.microsoft.com/office/drawing/2014/main" id="{6A468CB1-53F2-9A03-BFFB-BB07B91B6F83}"/>
              </a:ext>
            </a:extLst>
          </p:cNvPr>
          <p:cNvSpPr txBox="1"/>
          <p:nvPr/>
        </p:nvSpPr>
        <p:spPr>
          <a:xfrm>
            <a:off x="196480" y="5921542"/>
            <a:ext cx="10664025" cy="369332"/>
          </a:xfrm>
          <a:prstGeom prst="rect">
            <a:avLst/>
          </a:prstGeom>
          <a:noFill/>
        </p:spPr>
        <p:txBody>
          <a:bodyPr wrap="square">
            <a:spAutoFit/>
          </a:bodyPr>
          <a:lstStyle/>
          <a:p>
            <a:pPr>
              <a:spcAft>
                <a:spcPts val="1000"/>
              </a:spcAft>
            </a:pPr>
            <a:r>
              <a:rPr lang="sv-SE" sz="1800" dirty="0">
                <a:solidFill>
                  <a:srgbClr val="000000"/>
                </a:solidFill>
                <a:effectLst/>
                <a:latin typeface="Verdana" panose="020B0604030504040204" pitchFamily="34" charset="0"/>
                <a:ea typeface="Calibri" panose="020F0502020204030204" pitchFamily="34" charset="0"/>
              </a:rPr>
              <a:t>- Utryckte föräldern sina behov på ett sätt som gjorde det lätt för barnet att förstå dem? </a:t>
            </a:r>
            <a:endParaRPr lang="sv-SE" sz="27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890467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2855494" y="904907"/>
            <a:ext cx="6096000" cy="1550296"/>
          </a:xfrm>
          <a:prstGeom prst="rect">
            <a:avLst/>
          </a:prstGeom>
          <a:noFill/>
        </p:spPr>
        <p:txBody>
          <a:bodyPr wrap="square">
            <a:spAutoFit/>
          </a:bodyPr>
          <a:lstStyle/>
          <a:p>
            <a:pPr algn="ctr"/>
            <a:r>
              <a:rPr lang="sv-SE" sz="1800" b="1" kern="0" dirty="0">
                <a:solidFill>
                  <a:srgbClr val="4F81BD"/>
                </a:solidFill>
                <a:effectLst/>
                <a:latin typeface="Verdana" panose="020B0604030504040204" pitchFamily="34" charset="0"/>
              </a:rPr>
              <a:t>Förbered er för rollspel 2</a:t>
            </a:r>
            <a:endParaRPr lang="sv-SE" sz="2000" b="1" kern="0" dirty="0">
              <a:effectLst/>
              <a:latin typeface="Calibri" panose="020F0502020204030204" pitchFamily="34" charset="0"/>
            </a:endParaRPr>
          </a:p>
          <a:p>
            <a:pPr algn="ctr"/>
            <a:r>
              <a:rPr lang="sv-SE" sz="2000" dirty="0">
                <a:effectLst/>
                <a:latin typeface="Calibri" panose="020F0502020204030204" pitchFamily="34" charset="0"/>
                <a:ea typeface="Calibri" panose="020F0502020204030204" pitchFamily="34" charset="0"/>
              </a:rPr>
              <a:t> </a:t>
            </a:r>
          </a:p>
          <a:p>
            <a:pPr marL="457200">
              <a:lnSpc>
                <a:spcPct val="107000"/>
              </a:lnSpc>
            </a:pPr>
            <a:r>
              <a:rPr lang="sv-SE" sz="1800" dirty="0">
                <a:effectLst/>
                <a:latin typeface="Verdana" panose="020B0604030504040204" pitchFamily="34" charset="0"/>
                <a:ea typeface="Calibri" panose="020F0502020204030204" pitchFamily="34" charset="0"/>
              </a:rPr>
              <a:t>Be deltagarna att stänga sina kameror och mikrofoner så att de bara ser gruppledarna på skärmen.</a:t>
            </a:r>
            <a:endParaRPr lang="sv-SE" sz="2000" dirty="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dirty="0">
                <a:effectLst/>
                <a:latin typeface="Verdana" panose="020B0604030504040204" pitchFamily="34" charset="0"/>
                <a:ea typeface="Calibri" panose="020F0502020204030204" pitchFamily="34" charset="0"/>
              </a:rPr>
              <a:t>Be deltagarna att sätta på sina kameror och mikrofoner igen</a:t>
            </a:r>
            <a:endParaRPr lang="sv-SE" sz="2000" dirty="0">
              <a:effectLst/>
              <a:latin typeface="Calibri" panose="020F0502020204030204" pitchFamily="34" charset="0"/>
              <a:ea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indent="457200" algn="ctr"/>
            <a:r>
              <a:rPr lang="sv-SE" sz="1800" b="1" dirty="0">
                <a:solidFill>
                  <a:srgbClr val="4F81BD"/>
                </a:solidFill>
                <a:effectLst/>
                <a:latin typeface="Verdana" panose="020B0604030504040204" pitchFamily="34" charset="0"/>
                <a:ea typeface="Calibri" panose="020F0502020204030204" pitchFamily="34" charset="0"/>
              </a:rPr>
              <a:t>Hörde och såg ni rollspelet tydligt?</a:t>
            </a:r>
            <a:endParaRPr lang="sv-SE" sz="20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191C49CD-A8CD-01EE-7096-B0692B3B3BBF}"/>
              </a:ext>
            </a:extLst>
          </p:cNvPr>
          <p:cNvSpPr>
            <a:spLocks noGrp="1"/>
          </p:cNvSpPr>
          <p:nvPr>
            <p:ph type="sldNum" sz="quarter" idx="12"/>
          </p:nvPr>
        </p:nvSpPr>
        <p:spPr/>
        <p:txBody>
          <a:bodyPr/>
          <a:lstStyle/>
          <a:p>
            <a:fld id="{4732B18C-DB50-4C26-9A01-B765B83268FD}" type="slidenum">
              <a:rPr lang="sv-SE" smtClean="0"/>
              <a:t>16</a:t>
            </a:fld>
            <a:endParaRPr lang="sv-SE"/>
          </a:p>
        </p:txBody>
      </p:sp>
    </p:spTree>
    <p:extLst>
      <p:ext uri="{BB962C8B-B14F-4D97-AF65-F5344CB8AC3E}">
        <p14:creationId xmlns:p14="http://schemas.microsoft.com/office/powerpoint/2010/main" val="436917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A35482D8-9EB2-3D12-BE5F-91E023E52782}"/>
              </a:ext>
            </a:extLst>
          </p:cNvPr>
          <p:cNvSpPr txBox="1"/>
          <p:nvPr/>
        </p:nvSpPr>
        <p:spPr>
          <a:xfrm>
            <a:off x="192505" y="207605"/>
            <a:ext cx="11806989" cy="6442789"/>
          </a:xfrm>
          <a:prstGeom prst="rect">
            <a:avLst/>
          </a:prstGeom>
          <a:noFill/>
        </p:spPr>
        <p:txBody>
          <a:bodyPr wrap="square">
            <a:spAutoFit/>
          </a:bodyPr>
          <a:lstStyle/>
          <a:p>
            <a:pPr algn="ctr" fontAlgn="base"/>
            <a:r>
              <a:rPr lang="sv-SE" sz="2200" b="1" dirty="0">
                <a:solidFill>
                  <a:srgbClr val="C0504D"/>
                </a:solidFill>
                <a:effectLst/>
                <a:latin typeface="Verdana" panose="020B0604030504040204" pitchFamily="34" charset="0"/>
                <a:ea typeface="Times New Roman" panose="02020603050405020304" pitchFamily="18" charset="0"/>
                <a:cs typeface="Segoe UI" panose="020B0502040204020203" pitchFamily="34" charset="0"/>
              </a:rPr>
              <a:t>Muntliga reflektionsfrågor efter rollspel 2</a:t>
            </a:r>
            <a:endParaRPr lang="sv-SE" sz="1200" dirty="0">
              <a:effectLst/>
              <a:latin typeface="Times New Roman" panose="02020603050405020304" pitchFamily="18" charset="0"/>
              <a:ea typeface="Times New Roman" panose="02020603050405020304" pitchFamily="18" charset="0"/>
            </a:endParaRPr>
          </a:p>
          <a:p>
            <a:pPr algn="ctr" fontAlgn="base"/>
            <a:r>
              <a:rPr lang="sv-SE" sz="1800" b="1" dirty="0">
                <a:solidFill>
                  <a:srgbClr val="C0504D"/>
                </a:solidFill>
                <a:effectLst/>
                <a:latin typeface="Verdana" panose="020B0604030504040204" pitchFamily="34"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fontAlgn="base"/>
            <a:r>
              <a:rPr lang="sv-SE" sz="1800" dirty="0">
                <a:effectLst/>
                <a:latin typeface="Verdana" panose="020B0604030504040204" pitchFamily="34" charset="0"/>
                <a:ea typeface="Times New Roman" panose="02020603050405020304" pitchFamily="18" charset="0"/>
                <a:cs typeface="Segoe UI" panose="020B0502040204020203" pitchFamily="34" charset="0"/>
              </a:rPr>
              <a:t>-</a:t>
            </a:r>
            <a:r>
              <a:rPr lang="sv-SE" sz="1800" dirty="0">
                <a:effectLst/>
                <a:latin typeface="Verdana" panose="020B0604030504040204" pitchFamily="34" charset="0"/>
                <a:ea typeface="Verdana" panose="020B0604030504040204" pitchFamily="34" charset="0"/>
                <a:cs typeface="Segoe UI" panose="020B0502040204020203" pitchFamily="34" charset="0"/>
              </a:rPr>
              <a:t>Vad tänkte och kände föräldern? </a:t>
            </a:r>
            <a:endParaRPr lang="sv-SE" sz="1200" dirty="0">
              <a:effectLst/>
              <a:latin typeface="Verdana" panose="020B0604030504040204" pitchFamily="34" charset="0"/>
              <a:ea typeface="Verdana" panose="020B0604030504040204" pitchFamily="34" charset="0"/>
            </a:endParaRPr>
          </a:p>
          <a:p>
            <a:pPr fontAlgn="base"/>
            <a:r>
              <a:rPr lang="sv-SE" sz="1800" dirty="0">
                <a:effectLst/>
                <a:latin typeface="Verdana" panose="020B0604030504040204" pitchFamily="34" charset="0"/>
                <a:ea typeface="Verdana" panose="020B0604030504040204" pitchFamily="34" charset="0"/>
              </a:rPr>
              <a:t> </a:t>
            </a:r>
            <a:endParaRPr lang="sv-SE" sz="1200" dirty="0">
              <a:effectLst/>
              <a:latin typeface="Verdana" panose="020B0604030504040204" pitchFamily="34" charset="0"/>
              <a:ea typeface="Verdana" panose="020B0604030504040204" pitchFamily="34" charset="0"/>
            </a:endParaRPr>
          </a:p>
          <a:p>
            <a:pPr fontAlgn="base"/>
            <a:r>
              <a:rPr lang="sv-SE" sz="1800" dirty="0">
                <a:effectLst/>
                <a:latin typeface="Verdana" panose="020B0604030504040204" pitchFamily="34" charset="0"/>
                <a:ea typeface="Verdana" panose="020B0604030504040204" pitchFamily="34" charset="0"/>
                <a:cs typeface="Segoe UI" panose="020B0502040204020203" pitchFamily="34" charset="0"/>
              </a:rPr>
              <a:t>-Hur visade föräldern sina känslor för barnet? </a:t>
            </a:r>
            <a:endParaRPr lang="sv-SE" sz="1200" dirty="0">
              <a:effectLst/>
              <a:latin typeface="Verdana" panose="020B0604030504040204" pitchFamily="34" charset="0"/>
              <a:ea typeface="Verdana" panose="020B0604030504040204" pitchFamily="34" charset="0"/>
            </a:endParaRPr>
          </a:p>
          <a:p>
            <a:r>
              <a:rPr lang="sv-SE" sz="1800" dirty="0">
                <a:effectLst/>
                <a:latin typeface="Verdana" panose="020B0604030504040204" pitchFamily="34" charset="0"/>
                <a:ea typeface="Verdana" panose="020B0604030504040204" pitchFamily="34" charset="0"/>
              </a:rPr>
              <a:t> </a:t>
            </a:r>
            <a:endParaRPr lang="sv-SE" sz="2700" dirty="0">
              <a:effectLst/>
              <a:latin typeface="Verdana" panose="020B0604030504040204" pitchFamily="34" charset="0"/>
              <a:ea typeface="Verdana" panose="020B0604030504040204" pitchFamily="34" charset="0"/>
            </a:endParaRPr>
          </a:p>
          <a:p>
            <a:pPr>
              <a:spcAft>
                <a:spcPts val="1000"/>
              </a:spcAft>
            </a:pPr>
            <a:r>
              <a:rPr lang="sv-SE" sz="1800" dirty="0">
                <a:solidFill>
                  <a:srgbClr val="000000"/>
                </a:solidFill>
                <a:effectLst/>
                <a:latin typeface="Verdana" panose="020B0604030504040204" pitchFamily="34" charset="0"/>
                <a:ea typeface="Verdana" panose="020B0604030504040204" pitchFamily="34" charset="0"/>
              </a:rPr>
              <a:t>-Vilka var förälderns anknytningsbehov? Var det samma behov som i det tidigare rollspelet? </a:t>
            </a:r>
            <a:endParaRPr lang="sv-SE" sz="2700" dirty="0">
              <a:effectLst/>
              <a:latin typeface="Verdana" panose="020B0604030504040204" pitchFamily="34" charset="0"/>
              <a:ea typeface="Verdana" panose="020B0604030504040204" pitchFamily="34" charset="0"/>
            </a:endParaRPr>
          </a:p>
          <a:p>
            <a:pPr>
              <a:spcAft>
                <a:spcPts val="1000"/>
              </a:spcAft>
            </a:pPr>
            <a:r>
              <a:rPr lang="sv-SE" sz="1800" b="0" kern="0" dirty="0">
                <a:effectLst/>
                <a:latin typeface="Verdana" panose="020B0604030504040204" pitchFamily="34" charset="0"/>
                <a:ea typeface="Verdana" panose="020B0604030504040204" pitchFamily="34" charset="0"/>
              </a:rPr>
              <a:t> </a:t>
            </a:r>
            <a:endParaRPr lang="sv-SE" sz="2700" b="1" kern="0" dirty="0">
              <a:effectLst/>
              <a:latin typeface="Verdana" panose="020B0604030504040204" pitchFamily="34" charset="0"/>
              <a:ea typeface="Verdana" panose="020B0604030504040204" pitchFamily="34" charset="0"/>
            </a:endParaRPr>
          </a:p>
          <a:p>
            <a:pPr>
              <a:spcAft>
                <a:spcPts val="1000"/>
              </a:spcAft>
            </a:pPr>
            <a:r>
              <a:rPr lang="sv-SE" sz="1800" b="0" kern="0" dirty="0">
                <a:solidFill>
                  <a:srgbClr val="000000"/>
                </a:solidFill>
                <a:effectLst/>
                <a:latin typeface="Verdana" panose="020B0604030504040204" pitchFamily="34" charset="0"/>
                <a:ea typeface="Verdana" panose="020B0604030504040204" pitchFamily="34" charset="0"/>
              </a:rPr>
              <a:t>-Vad tänkte och kände barnet?</a:t>
            </a:r>
            <a:r>
              <a:rPr lang="sv-SE" sz="1800" b="1" kern="0" dirty="0">
                <a:solidFill>
                  <a:srgbClr val="000000"/>
                </a:solidFill>
                <a:effectLst/>
                <a:latin typeface="Verdana" panose="020B0604030504040204" pitchFamily="34" charset="0"/>
                <a:ea typeface="Verdana" panose="020B0604030504040204" pitchFamily="34" charset="0"/>
              </a:rPr>
              <a:t> </a:t>
            </a:r>
            <a:endParaRPr lang="sv-SE" sz="2700" b="1" kern="0" dirty="0">
              <a:effectLst/>
              <a:latin typeface="Verdana" panose="020B0604030504040204" pitchFamily="34" charset="0"/>
              <a:ea typeface="Verdana" panose="020B0604030504040204" pitchFamily="34" charset="0"/>
            </a:endParaRPr>
          </a:p>
          <a:p>
            <a:pPr>
              <a:spcAft>
                <a:spcPts val="1000"/>
              </a:spcAft>
            </a:pPr>
            <a:r>
              <a:rPr lang="sv-SE" sz="1800" dirty="0">
                <a:effectLst/>
                <a:latin typeface="Verdana" panose="020B0604030504040204" pitchFamily="34" charset="0"/>
                <a:ea typeface="Verdana" panose="020B0604030504040204" pitchFamily="34" charset="0"/>
              </a:rPr>
              <a:t> </a:t>
            </a:r>
            <a:endParaRPr lang="sv-SE" sz="2700" dirty="0">
              <a:effectLst/>
              <a:latin typeface="Verdana" panose="020B0604030504040204" pitchFamily="34" charset="0"/>
              <a:ea typeface="Verdana" panose="020B0604030504040204" pitchFamily="34" charset="0"/>
            </a:endParaRPr>
          </a:p>
          <a:p>
            <a:pPr>
              <a:spcAft>
                <a:spcPts val="1000"/>
              </a:spcAft>
            </a:pPr>
            <a:r>
              <a:rPr lang="sv-SE" sz="1800" dirty="0">
                <a:solidFill>
                  <a:srgbClr val="000000"/>
                </a:solidFill>
                <a:effectLst/>
                <a:latin typeface="Verdana" panose="020B0604030504040204" pitchFamily="34" charset="0"/>
                <a:ea typeface="Verdana" panose="020B0604030504040204" pitchFamily="34" charset="0"/>
              </a:rPr>
              <a:t>-Hur visade barnet sina känslor för föräldern? </a:t>
            </a:r>
            <a:endParaRPr lang="sv-SE" sz="2700" dirty="0">
              <a:effectLst/>
              <a:latin typeface="Verdana" panose="020B0604030504040204" pitchFamily="34" charset="0"/>
              <a:ea typeface="Verdana" panose="020B0604030504040204" pitchFamily="34" charset="0"/>
            </a:endParaRPr>
          </a:p>
          <a:p>
            <a:pPr fontAlgn="base"/>
            <a:r>
              <a:rPr lang="sv-SE" sz="1800" dirty="0">
                <a:effectLst/>
                <a:latin typeface="Verdana" panose="020B0604030504040204" pitchFamily="34" charset="0"/>
                <a:ea typeface="Verdana" panose="020B0604030504040204" pitchFamily="34" charset="0"/>
              </a:rPr>
              <a:t> </a:t>
            </a:r>
            <a:endParaRPr lang="sv-SE" sz="1200" dirty="0">
              <a:effectLst/>
              <a:latin typeface="Verdana" panose="020B0604030504040204" pitchFamily="34" charset="0"/>
              <a:ea typeface="Verdana" panose="020B0604030504040204" pitchFamily="34" charset="0"/>
            </a:endParaRPr>
          </a:p>
          <a:p>
            <a:pPr fontAlgn="base"/>
            <a:r>
              <a:rPr lang="sv-SE" sz="1800" dirty="0">
                <a:effectLst/>
                <a:latin typeface="Verdana" panose="020B0604030504040204" pitchFamily="34" charset="0"/>
                <a:ea typeface="Verdana" panose="020B0604030504040204" pitchFamily="34" charset="0"/>
                <a:cs typeface="Segoe UI" panose="020B0502040204020203" pitchFamily="34" charset="0"/>
              </a:rPr>
              <a:t>-Vilka anknytningsbehov hade barnet? Samma behov som i det tidigare rollspelet? </a:t>
            </a:r>
            <a:endParaRPr lang="sv-SE" sz="1200" dirty="0">
              <a:effectLst/>
              <a:latin typeface="Verdana" panose="020B0604030504040204" pitchFamily="34" charset="0"/>
              <a:ea typeface="Verdana" panose="020B0604030504040204" pitchFamily="34" charset="0"/>
            </a:endParaRPr>
          </a:p>
          <a:p>
            <a:r>
              <a:rPr lang="sv-SE" sz="1800" dirty="0">
                <a:effectLst/>
                <a:latin typeface="Verdana" panose="020B0604030504040204" pitchFamily="34" charset="0"/>
                <a:ea typeface="Verdana" panose="020B0604030504040204" pitchFamily="34" charset="0"/>
              </a:rPr>
              <a:t> </a:t>
            </a:r>
            <a:endParaRPr lang="sv-SE" sz="2700" dirty="0">
              <a:effectLst/>
              <a:latin typeface="Verdana" panose="020B0604030504040204" pitchFamily="34" charset="0"/>
              <a:ea typeface="Verdana" panose="020B0604030504040204" pitchFamily="34" charset="0"/>
            </a:endParaRPr>
          </a:p>
          <a:p>
            <a:pPr>
              <a:spcAft>
                <a:spcPts val="1000"/>
              </a:spcAft>
            </a:pPr>
            <a:r>
              <a:rPr lang="sv-SE" sz="1800" dirty="0">
                <a:solidFill>
                  <a:srgbClr val="000000"/>
                </a:solidFill>
                <a:effectLst/>
                <a:latin typeface="Verdana" panose="020B0604030504040204" pitchFamily="34" charset="0"/>
                <a:ea typeface="Verdana" panose="020B0604030504040204" pitchFamily="34" charset="0"/>
              </a:rPr>
              <a:t>-Utryckte föräldern sina behov på ett sätt som gjorde att barnet kunde förstå? </a:t>
            </a:r>
            <a:endParaRPr lang="sv-SE" sz="2700" dirty="0">
              <a:effectLst/>
              <a:latin typeface="Verdana" panose="020B0604030504040204" pitchFamily="34" charset="0"/>
              <a:ea typeface="Verdana" panose="020B0604030504040204" pitchFamily="34" charset="0"/>
            </a:endParaRPr>
          </a:p>
          <a:p>
            <a:r>
              <a:rPr lang="sv-SE" sz="1800" dirty="0">
                <a:effectLst/>
                <a:latin typeface="Verdana" panose="020B0604030504040204" pitchFamily="34" charset="0"/>
                <a:ea typeface="Verdana" panose="020B0604030504040204" pitchFamily="34" charset="0"/>
              </a:rPr>
              <a:t> </a:t>
            </a:r>
            <a:endParaRPr lang="sv-SE" sz="2700" dirty="0">
              <a:effectLst/>
              <a:latin typeface="Verdana" panose="020B0604030504040204" pitchFamily="34" charset="0"/>
              <a:ea typeface="Verdana" panose="020B0604030504040204" pitchFamily="34" charset="0"/>
            </a:endParaRPr>
          </a:p>
          <a:p>
            <a:pPr>
              <a:spcAft>
                <a:spcPts val="1000"/>
              </a:spcAft>
            </a:pPr>
            <a:r>
              <a:rPr lang="sv-SE" sz="1800" dirty="0">
                <a:solidFill>
                  <a:srgbClr val="000000"/>
                </a:solidFill>
                <a:effectLst/>
                <a:latin typeface="Verdana" panose="020B0604030504040204" pitchFamily="34" charset="0"/>
                <a:ea typeface="Verdana" panose="020B0604030504040204" pitchFamily="34" charset="0"/>
              </a:rPr>
              <a:t>-Tänk på båda rollspelen, var förälderns eller barnets anknytningsbehov mötta? </a:t>
            </a:r>
            <a:endParaRPr lang="sv-SE" sz="2700" dirty="0">
              <a:effectLst/>
              <a:latin typeface="Verdana" panose="020B0604030504040204" pitchFamily="34" charset="0"/>
              <a:ea typeface="Verdana" panose="020B0604030504040204" pitchFamily="34" charset="0"/>
            </a:endParaRPr>
          </a:p>
          <a:p>
            <a:pPr>
              <a:spcAft>
                <a:spcPts val="1000"/>
              </a:spcAft>
            </a:pPr>
            <a:r>
              <a:rPr lang="sv-SE" sz="1800" dirty="0">
                <a:effectLst/>
                <a:latin typeface="Verdana" panose="020B0604030504040204" pitchFamily="34" charset="0"/>
                <a:ea typeface="Verdana" panose="020B0604030504040204" pitchFamily="34" charset="0"/>
              </a:rPr>
              <a:t> </a:t>
            </a:r>
            <a:endParaRPr lang="sv-SE" sz="2700" dirty="0">
              <a:effectLst/>
              <a:latin typeface="Verdana" panose="020B0604030504040204" pitchFamily="34" charset="0"/>
              <a:ea typeface="Verdana" panose="020B0604030504040204" pitchFamily="34" charset="0"/>
            </a:endParaRPr>
          </a:p>
          <a:p>
            <a:pPr>
              <a:spcAft>
                <a:spcPts val="1000"/>
              </a:spcAft>
            </a:pPr>
            <a:r>
              <a:rPr lang="sv-SE" sz="1800" dirty="0">
                <a:solidFill>
                  <a:srgbClr val="000000"/>
                </a:solidFill>
                <a:effectLst/>
                <a:latin typeface="Verdana" panose="020B0604030504040204" pitchFamily="34" charset="0"/>
                <a:ea typeface="Verdana" panose="020B0604030504040204" pitchFamily="34" charset="0"/>
              </a:rPr>
              <a:t>-</a:t>
            </a:r>
            <a:r>
              <a:rPr lang="en-CA" sz="1800" dirty="0" err="1">
                <a:solidFill>
                  <a:srgbClr val="000000"/>
                </a:solidFill>
                <a:effectLst/>
                <a:latin typeface="Verdana" panose="020B0604030504040204" pitchFamily="34" charset="0"/>
                <a:ea typeface="Verdana" panose="020B0604030504040204" pitchFamily="34" charset="0"/>
              </a:rPr>
              <a:t>Fanns</a:t>
            </a:r>
            <a:r>
              <a:rPr lang="en-CA" sz="1800" dirty="0">
                <a:solidFill>
                  <a:srgbClr val="000000"/>
                </a:solidFill>
                <a:effectLst/>
                <a:latin typeface="Verdana" panose="020B0604030504040204" pitchFamily="34" charset="0"/>
                <a:ea typeface="Verdana" panose="020B0604030504040204" pitchFamily="34" charset="0"/>
              </a:rPr>
              <a:t> det </a:t>
            </a:r>
            <a:r>
              <a:rPr lang="en-CA" sz="1800" dirty="0" err="1">
                <a:solidFill>
                  <a:srgbClr val="000000"/>
                </a:solidFill>
                <a:effectLst/>
                <a:latin typeface="Verdana" panose="020B0604030504040204" pitchFamily="34" charset="0"/>
                <a:ea typeface="Verdana" panose="020B0604030504040204" pitchFamily="34" charset="0"/>
              </a:rPr>
              <a:t>balans</a:t>
            </a:r>
            <a:r>
              <a:rPr lang="en-CA" sz="1800" dirty="0">
                <a:solidFill>
                  <a:srgbClr val="000000"/>
                </a:solidFill>
                <a:effectLst/>
                <a:latin typeface="Verdana" panose="020B0604030504040204" pitchFamily="34" charset="0"/>
                <a:ea typeface="Verdana" panose="020B0604030504040204" pitchFamily="34" charset="0"/>
              </a:rPr>
              <a:t> </a:t>
            </a:r>
            <a:r>
              <a:rPr lang="en-CA" sz="1800" dirty="0" err="1">
                <a:solidFill>
                  <a:srgbClr val="000000"/>
                </a:solidFill>
                <a:effectLst/>
                <a:latin typeface="Verdana" panose="020B0604030504040204" pitchFamily="34" charset="0"/>
                <a:ea typeface="Verdana" panose="020B0604030504040204" pitchFamily="34" charset="0"/>
              </a:rPr>
              <a:t>mellan</a:t>
            </a:r>
            <a:r>
              <a:rPr lang="en-CA" sz="1800" dirty="0">
                <a:solidFill>
                  <a:srgbClr val="000000"/>
                </a:solidFill>
                <a:effectLst/>
                <a:latin typeface="Verdana" panose="020B0604030504040204" pitchFamily="34" charset="0"/>
                <a:ea typeface="Verdana" panose="020B0604030504040204" pitchFamily="34" charset="0"/>
              </a:rPr>
              <a:t> </a:t>
            </a:r>
            <a:r>
              <a:rPr lang="en-CA" sz="1800" dirty="0" err="1">
                <a:solidFill>
                  <a:srgbClr val="000000"/>
                </a:solidFill>
                <a:effectLst/>
                <a:latin typeface="Verdana" panose="020B0604030504040204" pitchFamily="34" charset="0"/>
                <a:ea typeface="Verdana" panose="020B0604030504040204" pitchFamily="34" charset="0"/>
              </a:rPr>
              <a:t>deras</a:t>
            </a:r>
            <a:r>
              <a:rPr lang="en-CA" sz="1800" dirty="0">
                <a:solidFill>
                  <a:srgbClr val="000000"/>
                </a:solidFill>
                <a:effectLst/>
                <a:latin typeface="Verdana" panose="020B0604030504040204" pitchFamily="34" charset="0"/>
                <a:ea typeface="Verdana" panose="020B0604030504040204" pitchFamily="34" charset="0"/>
              </a:rPr>
              <a:t> </a:t>
            </a:r>
            <a:r>
              <a:rPr lang="en-CA" sz="1800" dirty="0" err="1">
                <a:solidFill>
                  <a:srgbClr val="000000"/>
                </a:solidFill>
                <a:effectLst/>
                <a:latin typeface="Verdana" panose="020B0604030504040204" pitchFamily="34" charset="0"/>
                <a:ea typeface="Verdana" panose="020B0604030504040204" pitchFamily="34" charset="0"/>
              </a:rPr>
              <a:t>behov</a:t>
            </a:r>
            <a:r>
              <a:rPr lang="en-CA" sz="1800" dirty="0">
                <a:solidFill>
                  <a:srgbClr val="000000"/>
                </a:solidFill>
                <a:effectLst/>
                <a:latin typeface="Verdana" panose="020B0604030504040204" pitchFamily="34" charset="0"/>
                <a:ea typeface="Verdana" panose="020B0604030504040204" pitchFamily="34" charset="0"/>
              </a:rPr>
              <a:t>? </a:t>
            </a:r>
            <a:endParaRPr lang="sv-SE" sz="2700" dirty="0">
              <a:effectLst/>
              <a:latin typeface="Verdana" panose="020B0604030504040204" pitchFamily="34" charset="0"/>
              <a:ea typeface="Verdana" panose="020B0604030504040204" pitchFamily="34" charset="0"/>
            </a:endParaRPr>
          </a:p>
        </p:txBody>
      </p:sp>
      <p:sp>
        <p:nvSpPr>
          <p:cNvPr id="2" name="Platshållare för bildnummer 1">
            <a:extLst>
              <a:ext uri="{FF2B5EF4-FFF2-40B4-BE49-F238E27FC236}">
                <a16:creationId xmlns:a16="http://schemas.microsoft.com/office/drawing/2014/main" id="{A8BF3913-5136-9621-4FC3-C7D999127AD3}"/>
              </a:ext>
            </a:extLst>
          </p:cNvPr>
          <p:cNvSpPr>
            <a:spLocks noGrp="1"/>
          </p:cNvSpPr>
          <p:nvPr>
            <p:ph type="sldNum" sz="quarter" idx="12"/>
          </p:nvPr>
        </p:nvSpPr>
        <p:spPr/>
        <p:txBody>
          <a:bodyPr/>
          <a:lstStyle/>
          <a:p>
            <a:fld id="{5349C1FC-F374-455A-A374-E91E34AF333E}" type="slidenum">
              <a:rPr lang="sv-SE" smtClean="0"/>
              <a:t>17</a:t>
            </a:fld>
            <a:endParaRPr lang="sv-SE"/>
          </a:p>
        </p:txBody>
      </p:sp>
    </p:spTree>
    <p:extLst>
      <p:ext uri="{BB962C8B-B14F-4D97-AF65-F5344CB8AC3E}">
        <p14:creationId xmlns:p14="http://schemas.microsoft.com/office/powerpoint/2010/main" val="1979732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9740C875-1932-F028-9250-F33DE5A7DAE2}"/>
              </a:ext>
            </a:extLst>
          </p:cNvPr>
          <p:cNvSpPr txBox="1"/>
          <p:nvPr/>
        </p:nvSpPr>
        <p:spPr>
          <a:xfrm>
            <a:off x="2310063" y="2040321"/>
            <a:ext cx="7539790" cy="2416046"/>
          </a:xfrm>
          <a:prstGeom prst="rect">
            <a:avLst/>
          </a:prstGeom>
          <a:noFill/>
        </p:spPr>
        <p:txBody>
          <a:bodyPr wrap="square">
            <a:spAutoFit/>
          </a:bodyPr>
          <a:lstStyle/>
          <a:p>
            <a:pPr fontAlgn="base"/>
            <a:r>
              <a:rPr lang="sv-SE" sz="2000" b="1"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Vilka utmaningar finns när vi ska uttrycka våra behov i relationer: </a:t>
            </a:r>
            <a:endParaRPr lang="sv-SE" sz="1200" dirty="0">
              <a:effectLst/>
              <a:latin typeface="Times New Roman" panose="02020603050405020304" pitchFamily="18" charset="0"/>
              <a:ea typeface="Times New Roman" panose="02020603050405020304" pitchFamily="18" charset="0"/>
            </a:endParaRPr>
          </a:p>
          <a:p>
            <a:pPr fontAlgn="base"/>
            <a:r>
              <a:rPr lang="sv-SE" sz="900" dirty="0">
                <a:solidFill>
                  <a:srgbClr val="548DD4"/>
                </a:solidFill>
                <a:effectLst/>
                <a:latin typeface="Verdana" panose="020B0604030504040204" pitchFamily="34" charset="0"/>
                <a:ea typeface="Verdana" panose="020B0604030504040204" pitchFamily="34" charset="0"/>
              </a:rPr>
              <a:t> </a:t>
            </a:r>
            <a:endParaRPr lang="sv-SE" sz="1200" dirty="0">
              <a:effectLst/>
              <a:latin typeface="Verdana" panose="020B0604030504040204" pitchFamily="34" charset="0"/>
              <a:ea typeface="Verdana" panose="020B0604030504040204" pitchFamily="34"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cs typeface="Segoe UI" panose="020B0502040204020203" pitchFamily="34" charset="0"/>
              </a:rPr>
              <a:t>Andra personer är kanske inte intresserade av våra behov.</a:t>
            </a:r>
          </a:p>
          <a:p>
            <a:pPr lvl="0" fontAlgn="base"/>
            <a:r>
              <a:rPr lang="sv-SE" sz="1800" dirty="0">
                <a:effectLst/>
                <a:latin typeface="Verdana" panose="020B0604030504040204" pitchFamily="34" charset="0"/>
                <a:ea typeface="Verdana" panose="020B0604030504040204" pitchFamily="34" charset="0"/>
                <a:cs typeface="Segoe UI" panose="020B0502040204020203" pitchFamily="34" charset="0"/>
              </a:rPr>
              <a:t> </a:t>
            </a:r>
            <a:endParaRPr lang="sv-SE" sz="1200" dirty="0">
              <a:effectLst/>
              <a:latin typeface="Verdana" panose="020B0604030504040204" pitchFamily="34" charset="0"/>
              <a:ea typeface="Verdana" panose="020B0604030504040204" pitchFamily="34" charset="0"/>
            </a:endParaRPr>
          </a:p>
          <a:p>
            <a:pPr indent="76200" fontAlgn="base"/>
            <a:r>
              <a:rPr lang="sv-SE" sz="900" dirty="0">
                <a:effectLst/>
                <a:latin typeface="Verdana" panose="020B0604030504040204" pitchFamily="34" charset="0"/>
                <a:ea typeface="Verdana" panose="020B0604030504040204" pitchFamily="34" charset="0"/>
              </a:rPr>
              <a:t> </a:t>
            </a:r>
            <a:endParaRPr lang="sv-SE" sz="1200" dirty="0">
              <a:effectLst/>
              <a:latin typeface="Verdana" panose="020B0604030504040204" pitchFamily="34" charset="0"/>
              <a:ea typeface="Verdana" panose="020B0604030504040204" pitchFamily="34"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cs typeface="Segoe UI" panose="020B0502040204020203" pitchFamily="34" charset="0"/>
              </a:rPr>
              <a:t>Vi upplever att det enda vi gör är att möta andras behov.</a:t>
            </a:r>
          </a:p>
          <a:p>
            <a:pPr lvl="0" fontAlgn="base"/>
            <a:endParaRPr lang="sv-SE" sz="1200" dirty="0">
              <a:effectLst/>
              <a:latin typeface="Verdana" panose="020B0604030504040204" pitchFamily="34" charset="0"/>
              <a:ea typeface="Verdana" panose="020B0604030504040204" pitchFamily="34" charset="0"/>
            </a:endParaRPr>
          </a:p>
          <a:p>
            <a:pPr indent="76200" fontAlgn="base"/>
            <a:r>
              <a:rPr lang="sv-SE" sz="900" dirty="0">
                <a:effectLst/>
                <a:latin typeface="Verdana" panose="020B0604030504040204" pitchFamily="34" charset="0"/>
                <a:ea typeface="Verdana" panose="020B0604030504040204" pitchFamily="34" charset="0"/>
              </a:rPr>
              <a:t> </a:t>
            </a:r>
            <a:endParaRPr lang="sv-SE" sz="1200" dirty="0">
              <a:effectLst/>
              <a:latin typeface="Verdana" panose="020B0604030504040204" pitchFamily="34" charset="0"/>
              <a:ea typeface="Verdana" panose="020B0604030504040204" pitchFamily="34"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cs typeface="Segoe UI" panose="020B0502040204020203" pitchFamily="34" charset="0"/>
              </a:rPr>
              <a:t>Vi får dåligt samvete när vi uttrycker våra egna behov.</a:t>
            </a:r>
            <a:endParaRPr lang="sv-SE" sz="1200" dirty="0">
              <a:effectLst/>
              <a:latin typeface="Verdana" panose="020B0604030504040204" pitchFamily="34" charset="0"/>
              <a:ea typeface="Verdana" panose="020B0604030504040204" pitchFamily="34" charset="0"/>
            </a:endParaRPr>
          </a:p>
        </p:txBody>
      </p:sp>
      <p:pic>
        <p:nvPicPr>
          <p:cNvPr id="4" name="image9.png">
            <a:extLst>
              <a:ext uri="{FF2B5EF4-FFF2-40B4-BE49-F238E27FC236}">
                <a16:creationId xmlns:a16="http://schemas.microsoft.com/office/drawing/2014/main" id="{CD2FB492-BA23-6EAD-D2DA-087FBDC6489F}"/>
              </a:ext>
            </a:extLst>
          </p:cNvPr>
          <p:cNvPicPr/>
          <p:nvPr/>
        </p:nvPicPr>
        <p:blipFill>
          <a:blip r:embed="rId2">
            <a:alphaModFix amt="62000"/>
          </a:blip>
          <a:srcRect/>
          <a:stretch>
            <a:fillRect/>
          </a:stretch>
        </p:blipFill>
        <p:spPr>
          <a:xfrm>
            <a:off x="10581284" y="4926378"/>
            <a:ext cx="1274445" cy="1621790"/>
          </a:xfrm>
          <a:prstGeom prst="rect">
            <a:avLst/>
          </a:prstGeom>
          <a:ln/>
        </p:spPr>
      </p:pic>
      <p:sp>
        <p:nvSpPr>
          <p:cNvPr id="2" name="Platshållare för bildnummer 1">
            <a:extLst>
              <a:ext uri="{FF2B5EF4-FFF2-40B4-BE49-F238E27FC236}">
                <a16:creationId xmlns:a16="http://schemas.microsoft.com/office/drawing/2014/main" id="{9C275F7A-E8EA-6322-298B-BA51F245491F}"/>
              </a:ext>
            </a:extLst>
          </p:cNvPr>
          <p:cNvSpPr>
            <a:spLocks noGrp="1"/>
          </p:cNvSpPr>
          <p:nvPr>
            <p:ph type="sldNum" sz="quarter" idx="12"/>
          </p:nvPr>
        </p:nvSpPr>
        <p:spPr/>
        <p:txBody>
          <a:bodyPr/>
          <a:lstStyle/>
          <a:p>
            <a:fld id="{5349C1FC-F374-455A-A374-E91E34AF333E}" type="slidenum">
              <a:rPr lang="sv-SE" smtClean="0"/>
              <a:t>18</a:t>
            </a:fld>
            <a:endParaRPr lang="sv-SE"/>
          </a:p>
        </p:txBody>
      </p:sp>
    </p:spTree>
    <p:extLst>
      <p:ext uri="{BB962C8B-B14F-4D97-AF65-F5344CB8AC3E}">
        <p14:creationId xmlns:p14="http://schemas.microsoft.com/office/powerpoint/2010/main" val="1054660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454A5283-76A3-E760-AFAE-681445791A4E}"/>
              </a:ext>
            </a:extLst>
          </p:cNvPr>
          <p:cNvSpPr txBox="1"/>
          <p:nvPr/>
        </p:nvSpPr>
        <p:spPr>
          <a:xfrm>
            <a:off x="1604211" y="1694073"/>
            <a:ext cx="9785684" cy="3170099"/>
          </a:xfrm>
          <a:prstGeom prst="rect">
            <a:avLst/>
          </a:prstGeom>
          <a:noFill/>
        </p:spPr>
        <p:txBody>
          <a:bodyPr wrap="square">
            <a:spAutoFit/>
          </a:bodyPr>
          <a:lstStyle/>
          <a:p>
            <a:pPr fontAlgn="base"/>
            <a:r>
              <a:rPr lang="sv-SE" sz="2000" b="1"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Hur man använder empati för att utrycka sina behov: </a:t>
            </a:r>
            <a:endParaRPr lang="sv-SE" sz="1200" dirty="0">
              <a:effectLst/>
              <a:latin typeface="Times New Roman" panose="02020603050405020304" pitchFamily="18" charset="0"/>
              <a:ea typeface="Times New Roman" panose="02020603050405020304" pitchFamily="18" charset="0"/>
            </a:endParaRPr>
          </a:p>
          <a:p>
            <a:pPr fontAlgn="base"/>
            <a:r>
              <a:rPr lang="sv-SE" sz="900" dirty="0">
                <a:solidFill>
                  <a:srgbClr val="A0BC75"/>
                </a:solidFill>
                <a:effectLst/>
                <a:latin typeface="Segoe UI" panose="020B0502040204020203"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Segoe UI" panose="020B0502040204020203" pitchFamily="34" charset="0"/>
              </a:rPr>
              <a:t>Uttryck empati för den andra personens behov först </a:t>
            </a:r>
            <a:r>
              <a:rPr lang="sv-SE" sz="1800" b="1" dirty="0">
                <a:effectLst/>
                <a:latin typeface="Verdana" panose="020B0604030504040204" pitchFamily="34" charset="0"/>
                <a:ea typeface="Times New Roman" panose="02020603050405020304" pitchFamily="18" charset="0"/>
                <a:cs typeface="Segoe UI" panose="020B0502040204020203" pitchFamily="34" charset="0"/>
              </a:rPr>
              <a:t>innan</a:t>
            </a:r>
            <a:r>
              <a:rPr lang="sv-SE" sz="1800" dirty="0">
                <a:effectLst/>
                <a:latin typeface="Verdana" panose="020B0604030504040204" pitchFamily="34" charset="0"/>
                <a:ea typeface="Times New Roman" panose="02020603050405020304" pitchFamily="18" charset="0"/>
                <a:cs typeface="Segoe UI" panose="020B0502040204020203" pitchFamily="34" charset="0"/>
              </a:rPr>
              <a:t> du uttrycker dina egna behov.</a:t>
            </a:r>
          </a:p>
          <a:p>
            <a:pPr lvl="0" fontAlgn="base"/>
            <a:endParaRPr lang="sv-SE" sz="1200" dirty="0">
              <a:effectLst/>
              <a:latin typeface="Times New Roman" panose="02020603050405020304" pitchFamily="18" charset="0"/>
              <a:ea typeface="Times New Roman" panose="02020603050405020304" pitchFamily="18" charset="0"/>
            </a:endParaRPr>
          </a:p>
          <a:p>
            <a:pPr indent="82550" fontAlgn="base"/>
            <a:r>
              <a:rPr lang="sv-SE" sz="900" dirty="0">
                <a:effectLst/>
                <a:latin typeface="Segoe UI" panose="020B0502040204020203"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Segoe UI" panose="020B0502040204020203" pitchFamily="34" charset="0"/>
              </a:rPr>
              <a:t>Ta ett steg tillbaka från känslor av att känna sig utnyttjad.</a:t>
            </a:r>
          </a:p>
          <a:p>
            <a:pPr lvl="0" fontAlgn="base"/>
            <a:endParaRPr lang="sv-SE" sz="1200" dirty="0">
              <a:effectLst/>
              <a:latin typeface="Times New Roman" panose="02020603050405020304" pitchFamily="18" charset="0"/>
              <a:ea typeface="Times New Roman" panose="02020603050405020304" pitchFamily="18" charset="0"/>
            </a:endParaRPr>
          </a:p>
          <a:p>
            <a:pPr indent="82550" fontAlgn="base"/>
            <a:r>
              <a:rPr lang="sv-SE" sz="900" dirty="0">
                <a:effectLst/>
                <a:latin typeface="Segoe UI" panose="020B0502040204020203"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Segoe UI" panose="020B0502040204020203" pitchFamily="34" charset="0"/>
              </a:rPr>
              <a:t>Visa empati för oss själva och acceptera våra behov.</a:t>
            </a:r>
          </a:p>
          <a:p>
            <a:pPr lvl="0" fontAlgn="base"/>
            <a:endParaRPr lang="sv-SE" sz="1200" dirty="0">
              <a:effectLst/>
              <a:latin typeface="Times New Roman" panose="02020603050405020304" pitchFamily="18" charset="0"/>
              <a:ea typeface="Times New Roman" panose="02020603050405020304" pitchFamily="18" charset="0"/>
            </a:endParaRPr>
          </a:p>
          <a:p>
            <a:pPr indent="82550" fontAlgn="base"/>
            <a:r>
              <a:rPr lang="sv-SE" sz="900" dirty="0">
                <a:effectLst/>
                <a:latin typeface="Segoe UI" panose="020B0502040204020203"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Calibri" panose="020F0502020204030204" pitchFamily="34" charset="0"/>
              </a:rPr>
              <a:t>Kommunicera att vi är intresserade av att balansera våra behov och andras behov.</a:t>
            </a:r>
            <a:endParaRPr lang="sv-SE" sz="1200" dirty="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B1A45184-8CCD-2CD8-7855-4AE42F50E591}"/>
              </a:ext>
            </a:extLst>
          </p:cNvPr>
          <p:cNvSpPr>
            <a:spLocks noGrp="1"/>
          </p:cNvSpPr>
          <p:nvPr>
            <p:ph type="sldNum" sz="quarter" idx="12"/>
          </p:nvPr>
        </p:nvSpPr>
        <p:spPr/>
        <p:txBody>
          <a:bodyPr/>
          <a:lstStyle/>
          <a:p>
            <a:fld id="{5349C1FC-F374-455A-A374-E91E34AF333E}" type="slidenum">
              <a:rPr lang="sv-SE" smtClean="0"/>
              <a:t>19</a:t>
            </a:fld>
            <a:endParaRPr lang="sv-SE"/>
          </a:p>
        </p:txBody>
      </p:sp>
    </p:spTree>
    <p:extLst>
      <p:ext uri="{BB962C8B-B14F-4D97-AF65-F5344CB8AC3E}">
        <p14:creationId xmlns:p14="http://schemas.microsoft.com/office/powerpoint/2010/main" val="3224622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F3981271-8F15-6B38-1134-BB7DFB67E3F7}"/>
              </a:ext>
            </a:extLst>
          </p:cNvPr>
          <p:cNvSpPr txBox="1"/>
          <p:nvPr/>
        </p:nvSpPr>
        <p:spPr>
          <a:xfrm>
            <a:off x="1074820" y="1469041"/>
            <a:ext cx="8887327" cy="4001095"/>
          </a:xfrm>
          <a:prstGeom prst="rect">
            <a:avLst/>
          </a:prstGeom>
          <a:noFill/>
        </p:spPr>
        <p:txBody>
          <a:bodyPr wrap="square">
            <a:spAutoFit/>
          </a:bodyPr>
          <a:lstStyle/>
          <a:p>
            <a:r>
              <a:rPr lang="sv-SE" sz="2000" b="1" dirty="0">
                <a:solidFill>
                  <a:srgbClr val="4F81BD"/>
                </a:solidFill>
                <a:effectLst/>
                <a:latin typeface="Verdana" panose="020B0604030504040204" pitchFamily="34" charset="0"/>
                <a:ea typeface="Calibri" panose="020F0502020204030204" pitchFamily="34" charset="0"/>
              </a:rPr>
              <a:t>Agenda för idag</a:t>
            </a:r>
            <a:endParaRPr lang="sv-SE" sz="2400" dirty="0">
              <a:effectLst/>
              <a:latin typeface="Calibri" panose="020F0502020204030204" pitchFamily="34" charset="0"/>
              <a:ea typeface="Calibri" panose="020F0502020204030204" pitchFamily="34" charset="0"/>
            </a:endParaRPr>
          </a:p>
          <a:p>
            <a:pPr algn="ctr"/>
            <a:r>
              <a:rPr lang="sv-SE" sz="2400" b="1" dirty="0">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Förra veckan</a:t>
            </a:r>
          </a:p>
          <a:p>
            <a:pPr lvl="0"/>
            <a:endParaRPr lang="sv-SE" sz="1800" dirty="0">
              <a:effectLst/>
              <a:latin typeface="Verdana" panose="020B0604030504040204" pitchFamily="34" charset="0"/>
              <a:ea typeface="Verdana" panose="020B0604030504040204" pitchFamily="34" charset="0"/>
            </a:endParaRPr>
          </a:p>
          <a:p>
            <a:pPr marL="342900" indent="-342900">
              <a:buFont typeface="Wingdings" panose="05000000000000000000" pitchFamily="2" charset="2"/>
              <a:buChar char=""/>
            </a:pPr>
            <a:r>
              <a:rPr lang="sv-SE" dirty="0">
                <a:latin typeface="Verdana" panose="020B0604030504040204" pitchFamily="34" charset="0"/>
                <a:ea typeface="Verdana" panose="020B0604030504040204" pitchFamily="34" charset="0"/>
              </a:rPr>
              <a:t>Dagens princip</a:t>
            </a:r>
          </a:p>
          <a:p>
            <a:endParaRPr lang="sv-SE" dirty="0">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Teoretisk genomgång</a:t>
            </a:r>
          </a:p>
          <a:p>
            <a:pPr lvl="0"/>
            <a:endParaRPr lang="sv-SE" sz="1800" dirty="0">
              <a:effectLst/>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Aktiva övningar</a:t>
            </a:r>
          </a:p>
          <a:p>
            <a:pPr lvl="0"/>
            <a:endParaRPr lang="sv-SE" sz="1800" dirty="0">
              <a:effectLst/>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Avslut och ta hem budskap</a:t>
            </a:r>
          </a:p>
          <a:p>
            <a:pPr algn="ctr"/>
            <a:br>
              <a:rPr lang="sv-SE" sz="2400" dirty="0">
                <a:effectLst/>
                <a:latin typeface="Calibri" panose="020F0502020204030204" pitchFamily="34" charset="0"/>
                <a:ea typeface="Calibri" panose="020F0502020204030204" pitchFamily="34" charset="0"/>
              </a:rPr>
            </a:br>
            <a:r>
              <a:rPr lang="sv-SE" sz="2400" dirty="0">
                <a:solidFill>
                  <a:srgbClr val="3C78D8"/>
                </a:solidFill>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D8CB74A2-A81E-617A-BA12-94C89E57E721}"/>
              </a:ext>
            </a:extLst>
          </p:cNvPr>
          <p:cNvSpPr>
            <a:spLocks noGrp="1"/>
          </p:cNvSpPr>
          <p:nvPr>
            <p:ph type="sldNum" sz="quarter" idx="12"/>
          </p:nvPr>
        </p:nvSpPr>
        <p:spPr/>
        <p:txBody>
          <a:bodyPr/>
          <a:lstStyle/>
          <a:p>
            <a:fld id="{4732B18C-DB50-4C26-9A01-B765B83268FD}" type="slidenum">
              <a:rPr lang="sv-SE" smtClean="0"/>
              <a:t>2</a:t>
            </a:fld>
            <a:endParaRPr lang="sv-SE"/>
          </a:p>
        </p:txBody>
      </p:sp>
    </p:spTree>
    <p:extLst>
      <p:ext uri="{BB962C8B-B14F-4D97-AF65-F5344CB8AC3E}">
        <p14:creationId xmlns:p14="http://schemas.microsoft.com/office/powerpoint/2010/main" val="3912280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09211734-B102-9FA1-52ED-743F0E81BF4A}"/>
              </a:ext>
            </a:extLst>
          </p:cNvPr>
          <p:cNvSpPr txBox="1"/>
          <p:nvPr/>
        </p:nvSpPr>
        <p:spPr>
          <a:xfrm>
            <a:off x="561474" y="2322450"/>
            <a:ext cx="11004884" cy="1667123"/>
          </a:xfrm>
          <a:prstGeom prst="rect">
            <a:avLst/>
          </a:prstGeom>
          <a:noFill/>
        </p:spPr>
        <p:txBody>
          <a:bodyPr wrap="square">
            <a:spAutoFit/>
          </a:bodyPr>
          <a:lstStyle/>
          <a:p>
            <a:r>
              <a:rPr lang="en-CA" sz="2200" b="1" dirty="0" err="1">
                <a:solidFill>
                  <a:srgbClr val="C00000"/>
                </a:solidFill>
                <a:effectLst/>
                <a:latin typeface="Verdana" panose="020B0604030504040204" pitchFamily="34" charset="0"/>
                <a:ea typeface="Calibri" panose="020F0502020204030204" pitchFamily="34" charset="0"/>
              </a:rPr>
              <a:t>Reflektionsfråga</a:t>
            </a:r>
            <a:r>
              <a:rPr lang="en-CA" sz="2200" b="1" dirty="0">
                <a:solidFill>
                  <a:srgbClr val="C00000"/>
                </a:solidFill>
                <a:effectLst/>
                <a:latin typeface="Verdana" panose="020B0604030504040204" pitchFamily="34" charset="0"/>
                <a:ea typeface="Calibri" panose="020F0502020204030204" pitchFamily="34" charset="0"/>
              </a:rPr>
              <a:t> </a:t>
            </a:r>
            <a:endParaRPr lang="sv-SE" sz="2700" dirty="0">
              <a:effectLst/>
              <a:latin typeface="Calibri" panose="020F0502020204030204" pitchFamily="34" charset="0"/>
              <a:ea typeface="Calibri" panose="020F0502020204030204" pitchFamily="34" charset="0"/>
            </a:endParaRPr>
          </a:p>
          <a:p>
            <a:pPr>
              <a:spcAft>
                <a:spcPts val="1000"/>
              </a:spcAft>
            </a:pPr>
            <a:r>
              <a:rPr lang="en-CA" sz="1800" dirty="0">
                <a:solidFill>
                  <a:srgbClr val="C00000"/>
                </a:solidFill>
                <a:effectLst/>
                <a:latin typeface="Verdana" panose="020B0604030504040204" pitchFamily="34" charset="0"/>
                <a:ea typeface="Calibri" panose="020F0502020204030204" pitchFamily="34" charset="0"/>
              </a:rPr>
              <a:t>(</a:t>
            </a:r>
            <a:r>
              <a:rPr lang="en-CA" sz="1800" dirty="0" err="1">
                <a:solidFill>
                  <a:srgbClr val="C00000"/>
                </a:solidFill>
                <a:effectLst/>
                <a:latin typeface="Verdana" panose="020B0604030504040204" pitchFamily="34" charset="0"/>
                <a:ea typeface="Calibri" panose="020F0502020204030204" pitchFamily="34" charset="0"/>
              </a:rPr>
              <a:t>Använd</a:t>
            </a:r>
            <a:r>
              <a:rPr lang="en-CA" sz="1800" dirty="0">
                <a:solidFill>
                  <a:srgbClr val="C00000"/>
                </a:solidFill>
                <a:effectLst/>
                <a:latin typeface="Verdana" panose="020B0604030504040204" pitchFamily="34" charset="0"/>
                <a:ea typeface="Calibri" panose="020F0502020204030204" pitchFamily="34" charset="0"/>
              </a:rPr>
              <a:t> </a:t>
            </a:r>
            <a:r>
              <a:rPr lang="en-CA" sz="1800" dirty="0" err="1">
                <a:solidFill>
                  <a:srgbClr val="C00000"/>
                </a:solidFill>
                <a:effectLst/>
                <a:latin typeface="Verdana" panose="020B0604030504040204" pitchFamily="34" charset="0"/>
                <a:ea typeface="Calibri" panose="020F0502020204030204" pitchFamily="34" charset="0"/>
              </a:rPr>
              <a:t>gruppens</a:t>
            </a:r>
            <a:r>
              <a:rPr lang="en-CA" sz="1800" dirty="0">
                <a:solidFill>
                  <a:srgbClr val="C00000"/>
                </a:solidFill>
                <a:effectLst/>
                <a:latin typeface="Verdana" panose="020B0604030504040204" pitchFamily="34" charset="0"/>
                <a:ea typeface="Calibri" panose="020F0502020204030204" pitchFamily="34" charset="0"/>
              </a:rPr>
              <a:t> </a:t>
            </a:r>
            <a:r>
              <a:rPr lang="en-CA" sz="1800" dirty="0" err="1">
                <a:solidFill>
                  <a:srgbClr val="C00000"/>
                </a:solidFill>
                <a:effectLst/>
                <a:latin typeface="Verdana" panose="020B0604030504040204" pitchFamily="34" charset="0"/>
                <a:ea typeface="Calibri" panose="020F0502020204030204" pitchFamily="34" charset="0"/>
              </a:rPr>
              <a:t>förslag</a:t>
            </a:r>
            <a:r>
              <a:rPr lang="en-CA" sz="1800" dirty="0">
                <a:solidFill>
                  <a:srgbClr val="C00000"/>
                </a:solidFill>
                <a:effectLst/>
                <a:latin typeface="Verdana" panose="020B0604030504040204" pitchFamily="34" charset="0"/>
                <a:ea typeface="Calibri" panose="020F0502020204030204" pitchFamily="34" charset="0"/>
              </a:rPr>
              <a:t> i det </a:t>
            </a:r>
            <a:r>
              <a:rPr lang="en-CA" sz="1800" dirty="0" err="1">
                <a:solidFill>
                  <a:srgbClr val="C00000"/>
                </a:solidFill>
                <a:effectLst/>
                <a:latin typeface="Verdana" panose="020B0604030504040204" pitchFamily="34" charset="0"/>
                <a:ea typeface="Calibri" panose="020F0502020204030204" pitchFamily="34" charset="0"/>
              </a:rPr>
              <a:t>kommande</a:t>
            </a:r>
            <a:r>
              <a:rPr lang="en-CA" sz="1800" dirty="0">
                <a:solidFill>
                  <a:srgbClr val="C00000"/>
                </a:solidFill>
                <a:effectLst/>
                <a:latin typeface="Verdana" panose="020B0604030504040204" pitchFamily="34" charset="0"/>
                <a:ea typeface="Calibri" panose="020F0502020204030204" pitchFamily="34" charset="0"/>
              </a:rPr>
              <a:t> </a:t>
            </a:r>
            <a:r>
              <a:rPr lang="en-CA" sz="1800" dirty="0" err="1">
                <a:solidFill>
                  <a:srgbClr val="C00000"/>
                </a:solidFill>
                <a:effectLst/>
                <a:latin typeface="Verdana" panose="020B0604030504040204" pitchFamily="34" charset="0"/>
                <a:ea typeface="Calibri" panose="020F0502020204030204" pitchFamily="34" charset="0"/>
              </a:rPr>
              <a:t>rekonstruerade</a:t>
            </a:r>
            <a:r>
              <a:rPr lang="en-CA" sz="1800" dirty="0">
                <a:solidFill>
                  <a:srgbClr val="C00000"/>
                </a:solidFill>
                <a:effectLst/>
                <a:latin typeface="Verdana" panose="020B0604030504040204" pitchFamily="34" charset="0"/>
                <a:ea typeface="Calibri" panose="020F0502020204030204" pitchFamily="34" charset="0"/>
              </a:rPr>
              <a:t> </a:t>
            </a:r>
            <a:r>
              <a:rPr lang="en-CA" sz="1800" dirty="0" err="1">
                <a:solidFill>
                  <a:srgbClr val="C00000"/>
                </a:solidFill>
                <a:effectLst/>
                <a:latin typeface="Verdana" panose="020B0604030504040204" pitchFamily="34" charset="0"/>
                <a:ea typeface="Calibri" panose="020F0502020204030204" pitchFamily="34" charset="0"/>
              </a:rPr>
              <a:t>rollspelet</a:t>
            </a:r>
            <a:r>
              <a:rPr lang="en-CA" sz="1800" dirty="0">
                <a:solidFill>
                  <a:srgbClr val="C00000"/>
                </a:solidFill>
                <a:effectLst/>
                <a:latin typeface="Verdana" panose="020B0604030504040204" pitchFamily="34" charset="0"/>
                <a:ea typeface="Calibri" panose="020F0502020204030204" pitchFamily="34" charset="0"/>
              </a:rPr>
              <a:t>)</a:t>
            </a:r>
            <a:endParaRPr lang="sv-SE" sz="2700" dirty="0">
              <a:effectLst/>
              <a:latin typeface="Calibri" panose="020F0502020204030204" pitchFamily="34" charset="0"/>
              <a:ea typeface="Calibri" panose="020F0502020204030204" pitchFamily="34" charset="0"/>
            </a:endParaRPr>
          </a:p>
          <a:p>
            <a:r>
              <a:rPr lang="en-CA" sz="1800" dirty="0">
                <a:solidFill>
                  <a:srgbClr val="000000"/>
                </a:solidFill>
                <a:effectLst/>
                <a:latin typeface="Verdana" panose="020B0604030504040204" pitchFamily="34" charset="0"/>
                <a:ea typeface="Calibri" panose="020F0502020204030204" pitchFamily="34" charset="0"/>
              </a:rPr>
              <a:t> </a:t>
            </a:r>
            <a:endParaRPr lang="sv-SE" sz="2700" dirty="0">
              <a:effectLst/>
              <a:latin typeface="Calibri" panose="020F0502020204030204" pitchFamily="34" charset="0"/>
              <a:ea typeface="Calibri" panose="020F0502020204030204" pitchFamily="34" charset="0"/>
            </a:endParaRPr>
          </a:p>
          <a:p>
            <a:r>
              <a:rPr lang="sv-SE" sz="1800" dirty="0">
                <a:solidFill>
                  <a:srgbClr val="000000"/>
                </a:solidFill>
                <a:effectLst/>
                <a:latin typeface="Verdana" panose="020B0604030504040204" pitchFamily="34" charset="0"/>
                <a:ea typeface="Calibri" panose="020F0502020204030204" pitchFamily="34" charset="0"/>
              </a:rPr>
              <a:t>Hur kan rollspelet förändras så att det blir en bättre balans mellan förälderns och barnets behov? </a:t>
            </a:r>
            <a:endParaRPr lang="sv-SE" sz="2700" dirty="0">
              <a:effectLst/>
              <a:latin typeface="Calibri" panose="020F0502020204030204" pitchFamily="34" charset="0"/>
              <a:ea typeface="Calibri" panose="020F0502020204030204" pitchFamily="34" charset="0"/>
            </a:endParaRPr>
          </a:p>
        </p:txBody>
      </p:sp>
      <p:pic>
        <p:nvPicPr>
          <p:cNvPr id="4" name="image11.png">
            <a:extLst>
              <a:ext uri="{FF2B5EF4-FFF2-40B4-BE49-F238E27FC236}">
                <a16:creationId xmlns:a16="http://schemas.microsoft.com/office/drawing/2014/main" id="{CAC3A968-5714-CA0B-5EF0-2D3063E825C2}"/>
              </a:ext>
            </a:extLst>
          </p:cNvPr>
          <p:cNvPicPr/>
          <p:nvPr/>
        </p:nvPicPr>
        <p:blipFill>
          <a:blip r:embed="rId2">
            <a:alphaModFix amt="66000"/>
          </a:blip>
          <a:srcRect/>
          <a:stretch>
            <a:fillRect/>
          </a:stretch>
        </p:blipFill>
        <p:spPr>
          <a:xfrm>
            <a:off x="5091096" y="4295558"/>
            <a:ext cx="1336040" cy="1699895"/>
          </a:xfrm>
          <a:prstGeom prst="rect">
            <a:avLst/>
          </a:prstGeom>
          <a:ln/>
        </p:spPr>
      </p:pic>
      <p:sp>
        <p:nvSpPr>
          <p:cNvPr id="2" name="Platshållare för bildnummer 1">
            <a:extLst>
              <a:ext uri="{FF2B5EF4-FFF2-40B4-BE49-F238E27FC236}">
                <a16:creationId xmlns:a16="http://schemas.microsoft.com/office/drawing/2014/main" id="{19E02D3A-C4EC-14D1-703D-19F8B9075003}"/>
              </a:ext>
            </a:extLst>
          </p:cNvPr>
          <p:cNvSpPr>
            <a:spLocks noGrp="1"/>
          </p:cNvSpPr>
          <p:nvPr>
            <p:ph type="sldNum" sz="quarter" idx="12"/>
          </p:nvPr>
        </p:nvSpPr>
        <p:spPr/>
        <p:txBody>
          <a:bodyPr/>
          <a:lstStyle/>
          <a:p>
            <a:fld id="{5349C1FC-F374-455A-A374-E91E34AF333E}" type="slidenum">
              <a:rPr lang="sv-SE" smtClean="0"/>
              <a:t>20</a:t>
            </a:fld>
            <a:endParaRPr lang="sv-SE"/>
          </a:p>
        </p:txBody>
      </p:sp>
    </p:spTree>
    <p:extLst>
      <p:ext uri="{BB962C8B-B14F-4D97-AF65-F5344CB8AC3E}">
        <p14:creationId xmlns:p14="http://schemas.microsoft.com/office/powerpoint/2010/main" val="1505577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802105" y="551981"/>
            <a:ext cx="10952747" cy="2828723"/>
          </a:xfrm>
          <a:prstGeom prst="rect">
            <a:avLst/>
          </a:prstGeom>
          <a:noFill/>
        </p:spPr>
        <p:txBody>
          <a:bodyPr wrap="square">
            <a:spAutoFit/>
          </a:bodyPr>
          <a:lstStyle/>
          <a:p>
            <a:pPr algn="ctr"/>
            <a:r>
              <a:rPr lang="sv-SE" sz="2400" b="1" kern="0" dirty="0">
                <a:solidFill>
                  <a:srgbClr val="4F81BD"/>
                </a:solidFill>
                <a:effectLst/>
                <a:latin typeface="Verdana" panose="020B0604030504040204" pitchFamily="34" charset="0"/>
              </a:rPr>
              <a:t>Förbered er för rekonstruerat rollspel</a:t>
            </a:r>
          </a:p>
          <a:p>
            <a:pPr algn="ctr"/>
            <a:endParaRPr lang="sv-SE" sz="2800" b="1" kern="0" dirty="0">
              <a:effectLst/>
              <a:latin typeface="Calibri" panose="020F0502020204030204" pitchFamily="34" charset="0"/>
            </a:endParaRPr>
          </a:p>
          <a:p>
            <a:pPr marL="457200" algn="ctr">
              <a:spcAft>
                <a:spcPts val="1000"/>
              </a:spcAft>
            </a:pPr>
            <a:r>
              <a:rPr lang="sv-SE" sz="2000" dirty="0">
                <a:effectLst/>
                <a:latin typeface="Calibri" panose="020F0502020204030204" pitchFamily="34" charset="0"/>
                <a:ea typeface="Calibri" panose="020F0502020204030204" pitchFamily="34" charset="0"/>
              </a:rPr>
              <a:t> </a:t>
            </a:r>
            <a:r>
              <a:rPr lang="sv-SE" sz="2000" dirty="0">
                <a:effectLst/>
                <a:latin typeface="Verdana" panose="020B0604030504040204" pitchFamily="34" charset="0"/>
                <a:ea typeface="Calibri" panose="020F0502020204030204" pitchFamily="34" charset="0"/>
              </a:rPr>
              <a:t>Bjud in en förälder att delta i det rekonstruerade rollspelet.</a:t>
            </a:r>
            <a:endParaRPr lang="sv-SE" sz="2400" dirty="0">
              <a:effectLst/>
              <a:latin typeface="Calibri" panose="020F0502020204030204" pitchFamily="34" charset="0"/>
              <a:ea typeface="Calibri" panose="020F0502020204030204" pitchFamily="34" charset="0"/>
            </a:endParaRPr>
          </a:p>
          <a:p>
            <a:pPr algn="ctr">
              <a:spcBef>
                <a:spcPts val="1200"/>
              </a:spcBef>
              <a:spcAft>
                <a:spcPts val="1200"/>
              </a:spcAft>
              <a:tabLst>
                <a:tab pos="1350645" algn="l"/>
              </a:tabLst>
            </a:pPr>
            <a:r>
              <a:rPr lang="sv-SE" sz="2000" dirty="0">
                <a:solidFill>
                  <a:srgbClr val="C00000"/>
                </a:solidFill>
                <a:effectLst/>
                <a:latin typeface="Verdana" panose="020B0604030504040204" pitchFamily="34" charset="0"/>
                <a:ea typeface="Calibri" panose="020F0502020204030204" pitchFamily="34" charset="0"/>
              </a:rPr>
              <a:t>”Någon som vill ställa sig i tonåringens skor?”</a:t>
            </a:r>
            <a:endParaRPr lang="sv-SE" sz="2400" dirty="0">
              <a:effectLst/>
              <a:latin typeface="Calibri" panose="020F0502020204030204" pitchFamily="34" charset="0"/>
              <a:ea typeface="Calibri" panose="020F0502020204030204" pitchFamily="34" charset="0"/>
            </a:endParaRPr>
          </a:p>
          <a:p>
            <a:pPr algn="ctr"/>
            <a:endParaRPr lang="sv-SE" sz="2000" dirty="0">
              <a:effectLst/>
              <a:latin typeface="Calibri" panose="020F0502020204030204" pitchFamily="34" charset="0"/>
              <a:ea typeface="Calibri" panose="020F0502020204030204" pitchFamily="34" charset="0"/>
            </a:endParaRPr>
          </a:p>
          <a:p>
            <a:pPr marL="457200">
              <a:lnSpc>
                <a:spcPct val="107000"/>
              </a:lnSpc>
            </a:pPr>
            <a:r>
              <a:rPr lang="sv-SE" sz="1800" dirty="0">
                <a:effectLst/>
                <a:latin typeface="Verdana" panose="020B0604030504040204" pitchFamily="34" charset="0"/>
                <a:ea typeface="Calibri" panose="020F0502020204030204" pitchFamily="34" charset="0"/>
              </a:rPr>
              <a:t>Be deltagarna att stänga sina kameror och mikrofoner så att de bara ser gruppledarna på skärmen.</a:t>
            </a:r>
            <a:endParaRPr lang="sv-SE" sz="2000" dirty="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5965" y="3139464"/>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dirty="0">
                <a:effectLst/>
                <a:latin typeface="Verdana" panose="020B0604030504040204" pitchFamily="34" charset="0"/>
                <a:ea typeface="Calibri" panose="020F0502020204030204" pitchFamily="34" charset="0"/>
              </a:rPr>
              <a:t>Be deltagarna att sätta på sina kameror och mikrofoner igen</a:t>
            </a:r>
            <a:endParaRPr lang="sv-SE" sz="2000" dirty="0">
              <a:effectLst/>
              <a:latin typeface="Calibri" panose="020F0502020204030204" pitchFamily="34" charset="0"/>
              <a:ea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indent="457200" algn="ctr"/>
            <a:r>
              <a:rPr lang="sv-SE" sz="1800" b="1" dirty="0">
                <a:solidFill>
                  <a:srgbClr val="4F81BD"/>
                </a:solidFill>
                <a:effectLst/>
                <a:latin typeface="Verdana" panose="020B0604030504040204" pitchFamily="34" charset="0"/>
                <a:ea typeface="Calibri" panose="020F0502020204030204" pitchFamily="34" charset="0"/>
              </a:rPr>
              <a:t>Hörde och såg ni rollspelet tydligt?</a:t>
            </a:r>
            <a:endParaRPr lang="sv-SE" sz="20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109E7526-5330-AD07-268B-19076E2494E1}"/>
              </a:ext>
            </a:extLst>
          </p:cNvPr>
          <p:cNvSpPr>
            <a:spLocks noGrp="1"/>
          </p:cNvSpPr>
          <p:nvPr>
            <p:ph type="sldNum" sz="quarter" idx="12"/>
          </p:nvPr>
        </p:nvSpPr>
        <p:spPr/>
        <p:txBody>
          <a:bodyPr/>
          <a:lstStyle/>
          <a:p>
            <a:fld id="{4732B18C-DB50-4C26-9A01-B765B83268FD}" type="slidenum">
              <a:rPr lang="sv-SE" smtClean="0"/>
              <a:t>21</a:t>
            </a:fld>
            <a:endParaRPr lang="sv-SE"/>
          </a:p>
        </p:txBody>
      </p:sp>
    </p:spTree>
    <p:extLst>
      <p:ext uri="{BB962C8B-B14F-4D97-AF65-F5344CB8AC3E}">
        <p14:creationId xmlns:p14="http://schemas.microsoft.com/office/powerpoint/2010/main" val="1100554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EA28AC-2F4F-D108-8323-678715881830}"/>
              </a:ext>
            </a:extLst>
          </p:cNvPr>
          <p:cNvSpPr txBox="1"/>
          <p:nvPr/>
        </p:nvSpPr>
        <p:spPr>
          <a:xfrm>
            <a:off x="1171073" y="1586351"/>
            <a:ext cx="9625263" cy="3139321"/>
          </a:xfrm>
          <a:prstGeom prst="rect">
            <a:avLst/>
          </a:prstGeom>
          <a:noFill/>
        </p:spPr>
        <p:txBody>
          <a:bodyPr wrap="square">
            <a:spAutoFit/>
          </a:bodyPr>
          <a:lstStyle/>
          <a:p>
            <a:r>
              <a:rPr lang="sv-SE" sz="1800" b="1" dirty="0">
                <a:solidFill>
                  <a:srgbClr val="C00000"/>
                </a:solidFill>
                <a:effectLst/>
                <a:latin typeface="Verdana" panose="020B0604030504040204" pitchFamily="34" charset="0"/>
                <a:ea typeface="Calibri" panose="020F0502020204030204" pitchFamily="34" charset="0"/>
              </a:rPr>
              <a:t>Muntliga frågor till den förälder eller gruppledare som spelade barnet:</a:t>
            </a:r>
            <a:endParaRPr lang="sv-SE" sz="2000" dirty="0">
              <a:effectLst/>
              <a:latin typeface="Calibri" panose="020F0502020204030204" pitchFamily="34" charset="0"/>
              <a:ea typeface="Calibri" panose="020F0502020204030204" pitchFamily="34" charset="0"/>
            </a:endParaRPr>
          </a:p>
          <a:p>
            <a:r>
              <a:rPr lang="sv-SE" sz="1800" b="1" dirty="0">
                <a:solidFill>
                  <a:srgbClr val="C00000"/>
                </a:solidFill>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sv-SE" sz="1800" u="none" strike="noStrike" dirty="0">
                <a:effectLst/>
                <a:latin typeface="Verdana" panose="020B0604030504040204" pitchFamily="34" charset="0"/>
                <a:ea typeface="Calibri" panose="020F0502020204030204" pitchFamily="34" charset="0"/>
              </a:rPr>
              <a:t>I din roll som barnet, hur kändes det när jag förmedlade att jag var öppen och intresserad av vad som hade hänt dig?</a:t>
            </a:r>
            <a:endParaRPr lang="sv-SE" sz="2000" u="none" strike="noStrike" dirty="0">
              <a:effectLst/>
              <a:latin typeface="Calibri" panose="020F0502020204030204" pitchFamily="34" charset="0"/>
              <a:ea typeface="Calibri" panose="020F0502020204030204" pitchFamily="34" charset="0"/>
            </a:endParaRPr>
          </a:p>
          <a:p>
            <a:pPr marL="457200"/>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sv-SE" sz="1800" u="none" strike="noStrike" dirty="0">
                <a:effectLst/>
                <a:latin typeface="Verdana" panose="020B0604030504040204" pitchFamily="34" charset="0"/>
                <a:ea typeface="Calibri" panose="020F0502020204030204" pitchFamily="34" charset="0"/>
              </a:rPr>
              <a:t>Hur påverkade det dina känslor?</a:t>
            </a:r>
            <a:endParaRPr lang="sv-SE" sz="2000" u="none" strike="noStrike" dirty="0">
              <a:effectLst/>
              <a:latin typeface="Calibri" panose="020F0502020204030204" pitchFamily="34" charset="0"/>
              <a:ea typeface="Calibri" panose="020F0502020204030204" pitchFamily="34" charset="0"/>
            </a:endParaRPr>
          </a:p>
          <a:p>
            <a:pPr marL="457200"/>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sv-SE" sz="1800" u="none" strike="noStrike" dirty="0">
                <a:effectLst/>
                <a:latin typeface="Verdana" panose="020B0604030504040204" pitchFamily="34" charset="0"/>
                <a:ea typeface="Calibri" panose="020F0502020204030204" pitchFamily="34" charset="0"/>
              </a:rPr>
              <a:t>På vilket sätt visade jag att jag var intresserad?</a:t>
            </a:r>
            <a:endParaRPr lang="sv-SE" sz="2000" u="none" strike="noStrike" dirty="0">
              <a:effectLst/>
              <a:latin typeface="Calibri" panose="020F0502020204030204" pitchFamily="34" charset="0"/>
              <a:ea typeface="Calibri" panose="020F0502020204030204" pitchFamily="34" charset="0"/>
            </a:endParaRPr>
          </a:p>
          <a:p>
            <a:pPr marL="457200"/>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sv-SE" sz="1800" u="none" strike="noStrike" dirty="0">
                <a:effectLst/>
                <a:latin typeface="Verdana" panose="020B0604030504040204" pitchFamily="34" charset="0"/>
                <a:ea typeface="Calibri" panose="020F0502020204030204" pitchFamily="34" charset="0"/>
              </a:rPr>
              <a:t>Påverkar det sannolikheten att vi skulle kunna prata om det som hade hänt senare?</a:t>
            </a:r>
            <a:endParaRPr lang="sv-SE" sz="2000" u="none" strike="noStrike" dirty="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8A5D0368-9D88-03BA-ADED-CEDE1FB0C5DB}"/>
              </a:ext>
            </a:extLst>
          </p:cNvPr>
          <p:cNvSpPr>
            <a:spLocks noGrp="1"/>
          </p:cNvSpPr>
          <p:nvPr>
            <p:ph type="sldNum" sz="quarter" idx="12"/>
          </p:nvPr>
        </p:nvSpPr>
        <p:spPr/>
        <p:txBody>
          <a:bodyPr/>
          <a:lstStyle/>
          <a:p>
            <a:fld id="{5349C1FC-F374-455A-A374-E91E34AF333E}" type="slidenum">
              <a:rPr lang="sv-SE" smtClean="0"/>
              <a:t>22</a:t>
            </a:fld>
            <a:endParaRPr lang="sv-SE"/>
          </a:p>
        </p:txBody>
      </p:sp>
    </p:spTree>
    <p:extLst>
      <p:ext uri="{BB962C8B-B14F-4D97-AF65-F5344CB8AC3E}">
        <p14:creationId xmlns:p14="http://schemas.microsoft.com/office/powerpoint/2010/main" val="8473771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6F92F905-42BB-32F9-E0E1-5264B8D7C2E5}"/>
              </a:ext>
            </a:extLst>
          </p:cNvPr>
          <p:cNvSpPr txBox="1"/>
          <p:nvPr/>
        </p:nvSpPr>
        <p:spPr>
          <a:xfrm>
            <a:off x="1828800" y="1586351"/>
            <a:ext cx="7684168" cy="3416320"/>
          </a:xfrm>
          <a:prstGeom prst="rect">
            <a:avLst/>
          </a:prstGeom>
          <a:noFill/>
        </p:spPr>
        <p:txBody>
          <a:bodyPr wrap="square">
            <a:spAutoFit/>
          </a:bodyPr>
          <a:lstStyle/>
          <a:p>
            <a:r>
              <a:rPr lang="sv-SE" sz="1800" b="1" dirty="0">
                <a:solidFill>
                  <a:srgbClr val="C00000"/>
                </a:solidFill>
                <a:effectLst/>
                <a:latin typeface="Verdana" panose="020B0604030504040204" pitchFamily="34" charset="0"/>
                <a:ea typeface="Calibri" panose="020F0502020204030204" pitchFamily="34" charset="0"/>
              </a:rPr>
              <a:t>Muntliga reflektionsfrågor till gruppen:</a:t>
            </a:r>
            <a:endParaRPr lang="sv-SE" sz="2000" dirty="0">
              <a:effectLst/>
              <a:latin typeface="Calibri" panose="020F0502020204030204" pitchFamily="34" charset="0"/>
              <a:ea typeface="Calibri" panose="020F0502020204030204" pitchFamily="34" charset="0"/>
            </a:endParaRPr>
          </a:p>
          <a:p>
            <a:r>
              <a:rPr lang="sv-SE" sz="1800" b="1" dirty="0">
                <a:solidFill>
                  <a:srgbClr val="C00000"/>
                </a:solidFill>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sv-SE" sz="1800" u="none" strike="noStrike" dirty="0">
                <a:effectLst/>
                <a:latin typeface="Verdana" panose="020B0604030504040204" pitchFamily="34" charset="0"/>
                <a:ea typeface="Calibri" panose="020F0502020204030204" pitchFamily="34" charset="0"/>
              </a:rPr>
              <a:t>Hur skilde sig det här rollspelet från de tidigare rollspelen?</a:t>
            </a:r>
            <a:endParaRPr lang="sv-SE" sz="2000" u="none" strike="noStrike" dirty="0">
              <a:effectLst/>
              <a:latin typeface="Calibri" panose="020F0502020204030204" pitchFamily="34" charset="0"/>
              <a:ea typeface="Calibri" panose="020F0502020204030204" pitchFamily="34" charset="0"/>
            </a:endParaRPr>
          </a:p>
          <a:p>
            <a:pPr marL="457200"/>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sv-SE" sz="1800" u="none" strike="noStrike" dirty="0">
                <a:effectLst/>
                <a:latin typeface="Verdana" panose="020B0604030504040204" pitchFamily="34" charset="0"/>
                <a:ea typeface="Calibri" panose="020F0502020204030204" pitchFamily="34" charset="0"/>
              </a:rPr>
              <a:t>Vad tänkte och kände familjehemsföräldern i det här rollspelet?</a:t>
            </a:r>
            <a:endParaRPr lang="sv-SE" sz="2000" u="none" strike="noStrike" dirty="0">
              <a:effectLst/>
              <a:latin typeface="Calibri" panose="020F0502020204030204" pitchFamily="34" charset="0"/>
              <a:ea typeface="Calibri" panose="020F0502020204030204" pitchFamily="34" charset="0"/>
            </a:endParaRPr>
          </a:p>
          <a:p>
            <a:pPr marL="457200"/>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sv-SE" sz="1800" u="none" strike="noStrike" dirty="0">
                <a:effectLst/>
                <a:latin typeface="Verdana" panose="020B0604030504040204" pitchFamily="34" charset="0"/>
                <a:ea typeface="Calibri" panose="020F0502020204030204" pitchFamily="34" charset="0"/>
              </a:rPr>
              <a:t>Hur hjälpte familjehemsföräldern barnet att förstå att hon också hade behov?</a:t>
            </a:r>
            <a:endParaRPr lang="sv-SE" sz="2000" u="none" strike="noStrike" dirty="0">
              <a:effectLst/>
              <a:latin typeface="Calibri" panose="020F0502020204030204" pitchFamily="34" charset="0"/>
              <a:ea typeface="Calibri" panose="020F0502020204030204" pitchFamily="34" charset="0"/>
            </a:endParaRPr>
          </a:p>
          <a:p>
            <a:pPr marL="457200"/>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sv-SE" sz="1800" u="none" strike="noStrike" dirty="0">
                <a:effectLst/>
                <a:latin typeface="Verdana" panose="020B0604030504040204" pitchFamily="34" charset="0"/>
                <a:ea typeface="Calibri" panose="020F0502020204030204" pitchFamily="34" charset="0"/>
              </a:rPr>
              <a:t>Vad tror ni familjehemsbarnet tänkte och kände om familjehemsföräldern i det här rollspelet?</a:t>
            </a:r>
            <a:endParaRPr lang="sv-SE" sz="2000" u="none" strike="noStrike" dirty="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C18566E0-3464-B2B2-17E8-7242E3D2B2F7}"/>
              </a:ext>
            </a:extLst>
          </p:cNvPr>
          <p:cNvSpPr>
            <a:spLocks noGrp="1"/>
          </p:cNvSpPr>
          <p:nvPr>
            <p:ph type="sldNum" sz="quarter" idx="12"/>
          </p:nvPr>
        </p:nvSpPr>
        <p:spPr/>
        <p:txBody>
          <a:bodyPr/>
          <a:lstStyle/>
          <a:p>
            <a:fld id="{5349C1FC-F374-455A-A374-E91E34AF333E}" type="slidenum">
              <a:rPr lang="sv-SE" smtClean="0"/>
              <a:t>23</a:t>
            </a:fld>
            <a:endParaRPr lang="sv-SE"/>
          </a:p>
        </p:txBody>
      </p:sp>
    </p:spTree>
    <p:extLst>
      <p:ext uri="{BB962C8B-B14F-4D97-AF65-F5344CB8AC3E}">
        <p14:creationId xmlns:p14="http://schemas.microsoft.com/office/powerpoint/2010/main" val="1302871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A38A5A1E-6049-D4B5-D684-E4ABB6496107}"/>
              </a:ext>
            </a:extLst>
          </p:cNvPr>
          <p:cNvSpPr txBox="1"/>
          <p:nvPr/>
        </p:nvSpPr>
        <p:spPr>
          <a:xfrm>
            <a:off x="1267326" y="2076399"/>
            <a:ext cx="9432758" cy="1184940"/>
          </a:xfrm>
          <a:prstGeom prst="rect">
            <a:avLst/>
          </a:prstGeom>
          <a:noFill/>
        </p:spPr>
        <p:txBody>
          <a:bodyPr wrap="square">
            <a:spAutoFit/>
          </a:bodyPr>
          <a:lstStyle/>
          <a:p>
            <a:pPr algn="ctr" fontAlgn="base"/>
            <a:r>
              <a:rPr lang="sv-SE" sz="2400" b="1" dirty="0">
                <a:solidFill>
                  <a:srgbClr val="C0504D"/>
                </a:solidFill>
                <a:effectLst/>
                <a:latin typeface="Verdana" panose="020B0604030504040204" pitchFamily="34" charset="0"/>
                <a:ea typeface="Times New Roman" panose="02020603050405020304" pitchFamily="18" charset="0"/>
                <a:cs typeface="Segoe UI" panose="020B0502040204020203" pitchFamily="34" charset="0"/>
              </a:rPr>
              <a:t>Muntlig reflektionsövning</a:t>
            </a:r>
            <a:endParaRPr lang="sv-SE" sz="1200" dirty="0">
              <a:effectLst/>
              <a:latin typeface="Times New Roman" panose="02020603050405020304" pitchFamily="18" charset="0"/>
              <a:ea typeface="Times New Roman" panose="02020603050405020304" pitchFamily="18" charset="0"/>
            </a:endParaRPr>
          </a:p>
          <a:p>
            <a:pPr algn="ctr" fontAlgn="base"/>
            <a:r>
              <a:rPr lang="sv-SE" sz="1100" b="1" dirty="0">
                <a:solidFill>
                  <a:srgbClr val="C0504D"/>
                </a:solidFill>
                <a:effectLst/>
                <a:latin typeface="Verdana" panose="020B0604030504040204" pitchFamily="34"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algn="ctr" fontAlgn="base"/>
            <a:r>
              <a:rPr lang="sv-SE" sz="1800" dirty="0">
                <a:effectLst/>
                <a:latin typeface="Verdana" panose="020B0604030504040204" pitchFamily="34" charset="0"/>
                <a:ea typeface="Times New Roman" panose="02020603050405020304" pitchFamily="18" charset="0"/>
                <a:cs typeface="Segoe UI" panose="020B0502040204020203" pitchFamily="34" charset="0"/>
              </a:rPr>
              <a:t>Vad har du gjort eller vad kan du göra för att utveckla dina vuxna relationer så att dina anknytningsbehov blir tillgodosedda? </a:t>
            </a:r>
            <a:endParaRPr lang="sv-SE" sz="1200" dirty="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4E688F9C-8FDE-A9C5-953F-3F328A4153DE}"/>
              </a:ext>
            </a:extLst>
          </p:cNvPr>
          <p:cNvSpPr>
            <a:spLocks noGrp="1"/>
          </p:cNvSpPr>
          <p:nvPr>
            <p:ph type="sldNum" sz="quarter" idx="12"/>
          </p:nvPr>
        </p:nvSpPr>
        <p:spPr/>
        <p:txBody>
          <a:bodyPr/>
          <a:lstStyle/>
          <a:p>
            <a:fld id="{5349C1FC-F374-455A-A374-E91E34AF333E}" type="slidenum">
              <a:rPr lang="sv-SE" smtClean="0"/>
              <a:t>24</a:t>
            </a:fld>
            <a:endParaRPr lang="sv-SE"/>
          </a:p>
        </p:txBody>
      </p:sp>
    </p:spTree>
    <p:extLst>
      <p:ext uri="{BB962C8B-B14F-4D97-AF65-F5344CB8AC3E}">
        <p14:creationId xmlns:p14="http://schemas.microsoft.com/office/powerpoint/2010/main" val="1447022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DDCDF6DD-CFB6-6BBC-DF2E-0ED8FBE3FE6B}"/>
              </a:ext>
            </a:extLst>
          </p:cNvPr>
          <p:cNvSpPr txBox="1"/>
          <p:nvPr/>
        </p:nvSpPr>
        <p:spPr>
          <a:xfrm>
            <a:off x="898357" y="816909"/>
            <a:ext cx="10250905" cy="4585871"/>
          </a:xfrm>
          <a:prstGeom prst="rect">
            <a:avLst/>
          </a:prstGeom>
          <a:noFill/>
        </p:spPr>
        <p:txBody>
          <a:bodyPr wrap="square">
            <a:spAutoFit/>
          </a:bodyPr>
          <a:lstStyle/>
          <a:p>
            <a:r>
              <a:rPr lang="sv-SE" sz="2000" b="1" kern="0" dirty="0">
                <a:solidFill>
                  <a:srgbClr val="4F81BD"/>
                </a:solidFill>
                <a:effectLst/>
                <a:latin typeface="Verdana" panose="020B0604030504040204" pitchFamily="34" charset="0"/>
              </a:rPr>
              <a:t>Att balansera de egna barnens behov och behoven hos de placerade barnen.</a:t>
            </a:r>
            <a:endParaRPr lang="sv-SE" sz="2400" b="1" kern="0" dirty="0">
              <a:effectLst/>
              <a:latin typeface="Calibri" panose="020F0502020204030204" pitchFamily="34" charset="0"/>
            </a:endParaRPr>
          </a:p>
          <a:p>
            <a:r>
              <a:rPr lang="sv-SE" sz="2400" dirty="0">
                <a:effectLst/>
                <a:latin typeface="Calibri" panose="020F0502020204030204" pitchFamily="34" charset="0"/>
                <a:ea typeface="Calibri" panose="020F0502020204030204" pitchFamily="34" charset="0"/>
              </a:rPr>
              <a:t> </a:t>
            </a:r>
          </a:p>
          <a:p>
            <a:pPr marL="342900" lvl="0" indent="-342900">
              <a:buFont typeface="Wingdings" panose="05000000000000000000" pitchFamily="2" charset="2"/>
              <a:buChar char="Ø"/>
            </a:pPr>
            <a:r>
              <a:rPr lang="sv-SE" sz="1800" dirty="0">
                <a:effectLst/>
                <a:latin typeface="Verdana" panose="020B0604030504040204" pitchFamily="34" charset="0"/>
                <a:ea typeface="Verdana" panose="020B0604030504040204" pitchFamily="34" charset="0"/>
              </a:rPr>
              <a:t>Många av er har familjer som består av både era egna barn och barn som har placerats hos er. För familjehemsföräldrar kan det ibland vara svårt att hitta en jämvikt mellan att uppmärksamma sina egna barns behov och de ibland ofta komplexa behoven hos familjehemsbarn.</a:t>
            </a:r>
            <a:endParaRPr lang="sv-SE" sz="2400" dirty="0">
              <a:effectLst/>
              <a:latin typeface="Verdana" panose="020B0604030504040204" pitchFamily="34" charset="0"/>
              <a:ea typeface="Verdana" panose="020B0604030504040204" pitchFamily="34" charset="0"/>
            </a:endParaRPr>
          </a:p>
          <a:p>
            <a:pPr marL="457200"/>
            <a:endParaRPr lang="sv-SE" sz="1800" dirty="0">
              <a:solidFill>
                <a:srgbClr val="38761D"/>
              </a:solidFill>
              <a:effectLst/>
              <a:latin typeface="Verdana" panose="020B0604030504040204" pitchFamily="34" charset="0"/>
              <a:ea typeface="Verdana" panose="020B0604030504040204" pitchFamily="34" charset="0"/>
            </a:endParaRPr>
          </a:p>
          <a:p>
            <a:pPr marL="800100" indent="-342900">
              <a:buFont typeface="Wingdings" panose="05000000000000000000" pitchFamily="2" charset="2"/>
              <a:buChar char="Ø"/>
            </a:pPr>
            <a:endParaRPr lang="sv-SE" sz="2400" dirty="0">
              <a:effectLst/>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Ø"/>
            </a:pPr>
            <a:r>
              <a:rPr lang="sv-SE" sz="1800" dirty="0">
                <a:effectLst/>
                <a:latin typeface="Verdana" panose="020B0604030504040204" pitchFamily="34" charset="0"/>
                <a:ea typeface="Verdana" panose="020B0604030504040204" pitchFamily="34" charset="0"/>
              </a:rPr>
              <a:t>Hur man uttrycker sina behov kan skilja sig mellan de biologiska barnen och de familjehemsplacerade barnen.</a:t>
            </a:r>
            <a:endParaRPr lang="sv-SE" sz="2400" dirty="0">
              <a:effectLst/>
              <a:latin typeface="Verdana" panose="020B0604030504040204" pitchFamily="34" charset="0"/>
              <a:ea typeface="Verdana" panose="020B0604030504040204" pitchFamily="34" charset="0"/>
            </a:endParaRPr>
          </a:p>
          <a:p>
            <a:pPr marL="742950" indent="-285750">
              <a:buFont typeface="Wingdings" panose="05000000000000000000" pitchFamily="2" charset="2"/>
              <a:buChar char="Ø"/>
            </a:pPr>
            <a:endParaRPr lang="sv-SE" sz="1800" dirty="0">
              <a:effectLst/>
              <a:latin typeface="Verdana" panose="020B0604030504040204" pitchFamily="34" charset="0"/>
              <a:ea typeface="Verdana" panose="020B0604030504040204" pitchFamily="34" charset="0"/>
            </a:endParaRPr>
          </a:p>
          <a:p>
            <a:pPr marL="457200"/>
            <a:endParaRPr lang="sv-SE" sz="2400" dirty="0">
              <a:effectLst/>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Ø"/>
            </a:pPr>
            <a:r>
              <a:rPr lang="sv-SE" sz="1800" dirty="0">
                <a:effectLst/>
                <a:latin typeface="Verdana" panose="020B0604030504040204" pitchFamily="34" charset="0"/>
                <a:ea typeface="Verdana" panose="020B0604030504040204" pitchFamily="34" charset="0"/>
              </a:rPr>
              <a:t>Ibland har de familjehemsplacerade barnen akuta behov vilket kan vara svårt för de biologiska barnen att förstå.</a:t>
            </a:r>
            <a:endParaRPr lang="sv-SE" sz="2400" dirty="0">
              <a:effectLst/>
              <a:latin typeface="Verdana" panose="020B0604030504040204" pitchFamily="34" charset="0"/>
              <a:ea typeface="Verdana" panose="020B0604030504040204" pitchFamily="34" charset="0"/>
            </a:endParaRPr>
          </a:p>
        </p:txBody>
      </p:sp>
      <p:sp>
        <p:nvSpPr>
          <p:cNvPr id="2" name="Platshållare för bildnummer 1">
            <a:extLst>
              <a:ext uri="{FF2B5EF4-FFF2-40B4-BE49-F238E27FC236}">
                <a16:creationId xmlns:a16="http://schemas.microsoft.com/office/drawing/2014/main" id="{85574745-ADE7-539F-850E-B73B5DD5D9CD}"/>
              </a:ext>
            </a:extLst>
          </p:cNvPr>
          <p:cNvSpPr>
            <a:spLocks noGrp="1"/>
          </p:cNvSpPr>
          <p:nvPr>
            <p:ph type="sldNum" sz="quarter" idx="12"/>
          </p:nvPr>
        </p:nvSpPr>
        <p:spPr/>
        <p:txBody>
          <a:bodyPr/>
          <a:lstStyle/>
          <a:p>
            <a:fld id="{5349C1FC-F374-455A-A374-E91E34AF333E}" type="slidenum">
              <a:rPr lang="sv-SE" smtClean="0"/>
              <a:t>25</a:t>
            </a:fld>
            <a:endParaRPr lang="sv-SE"/>
          </a:p>
        </p:txBody>
      </p:sp>
    </p:spTree>
    <p:extLst>
      <p:ext uri="{BB962C8B-B14F-4D97-AF65-F5344CB8AC3E}">
        <p14:creationId xmlns:p14="http://schemas.microsoft.com/office/powerpoint/2010/main" val="521014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30CD6611-9BBC-E6AB-EC62-090523026986}"/>
              </a:ext>
            </a:extLst>
          </p:cNvPr>
          <p:cNvSpPr txBox="1"/>
          <p:nvPr/>
        </p:nvSpPr>
        <p:spPr>
          <a:xfrm>
            <a:off x="1475873" y="845122"/>
            <a:ext cx="9352547" cy="4067780"/>
          </a:xfrm>
          <a:prstGeom prst="rect">
            <a:avLst/>
          </a:prstGeom>
          <a:noFill/>
        </p:spPr>
        <p:txBody>
          <a:bodyPr wrap="square">
            <a:spAutoFit/>
          </a:bodyPr>
          <a:lstStyle/>
          <a:p>
            <a:pPr>
              <a:spcAft>
                <a:spcPts val="1000"/>
              </a:spcAft>
            </a:pPr>
            <a:r>
              <a:rPr lang="sv-SE" sz="2000" b="1" dirty="0">
                <a:solidFill>
                  <a:srgbClr val="C00000"/>
                </a:solidFill>
                <a:effectLst/>
                <a:latin typeface="Verdana" panose="020B0604030504040204" pitchFamily="34" charset="0"/>
                <a:ea typeface="Calibri" panose="020F0502020204030204" pitchFamily="34" charset="0"/>
              </a:rPr>
              <a:t>Muntlig reflektionsövning</a:t>
            </a:r>
            <a:endParaRPr lang="sv-SE" sz="2400" dirty="0">
              <a:effectLst/>
              <a:latin typeface="Calibri" panose="020F0502020204030204" pitchFamily="34" charset="0"/>
              <a:ea typeface="Calibri" panose="020F0502020204030204" pitchFamily="34" charset="0"/>
            </a:endParaRPr>
          </a:p>
          <a:p>
            <a:pPr lvl="0">
              <a:spcAft>
                <a:spcPts val="1000"/>
              </a:spcAft>
            </a:pPr>
            <a:r>
              <a:rPr lang="sv-SE" dirty="0">
                <a:latin typeface="Verdana" panose="020B0604030504040204" pitchFamily="34" charset="0"/>
                <a:ea typeface="Calibri" panose="020F0502020204030204" pitchFamily="34" charset="0"/>
              </a:rPr>
              <a:t>- </a:t>
            </a:r>
            <a:r>
              <a:rPr lang="sv-SE" sz="1800" dirty="0">
                <a:effectLst/>
                <a:latin typeface="Verdana" panose="020B0604030504040204" pitchFamily="34" charset="0"/>
                <a:ea typeface="Calibri" panose="020F0502020204030204" pitchFamily="34" charset="0"/>
              </a:rPr>
              <a:t>Vilka anknytningsbehov har dina “egna” barn? /biologiska/styvbarn/barn som bott länge hos er och blivit en del av familjen</a:t>
            </a:r>
            <a:endParaRPr lang="sv-SE" sz="2400" dirty="0">
              <a:effectLst/>
              <a:latin typeface="Calibri" panose="020F0502020204030204" pitchFamily="34" charset="0"/>
              <a:ea typeface="Calibri" panose="020F0502020204030204" pitchFamily="34" charset="0"/>
            </a:endParaRPr>
          </a:p>
          <a:p>
            <a:pPr>
              <a:spcAft>
                <a:spcPts val="1000"/>
              </a:spcAft>
            </a:pPr>
            <a:endParaRPr lang="sv-SE" dirty="0">
              <a:latin typeface="Verdana" panose="020B0604030504040204" pitchFamily="34" charset="0"/>
              <a:ea typeface="Calibri" panose="020F0502020204030204" pitchFamily="34" charset="0"/>
            </a:endParaRPr>
          </a:p>
          <a:p>
            <a:pPr>
              <a:spcAft>
                <a:spcPts val="1000"/>
              </a:spcAft>
            </a:pPr>
            <a:r>
              <a:rPr lang="sv-SE" sz="1800" dirty="0">
                <a:effectLst/>
                <a:latin typeface="Verdana" panose="020B0604030504040204" pitchFamily="34" charset="0"/>
                <a:ea typeface="Calibri" panose="020F0502020204030204" pitchFamily="34" charset="0"/>
              </a:rPr>
              <a:t>- Hur märker du att dina biologiska barn skulle vilja ha mer uppmärksamhet och omsorg från dig?</a:t>
            </a:r>
            <a:endParaRPr lang="sv-SE" sz="2400" dirty="0">
              <a:effectLst/>
              <a:latin typeface="Calibri" panose="020F0502020204030204" pitchFamily="34" charset="0"/>
              <a:ea typeface="Calibri" panose="020F0502020204030204" pitchFamily="34" charset="0"/>
            </a:endParaRPr>
          </a:p>
          <a:p>
            <a:pPr>
              <a:spcAft>
                <a:spcPts val="1000"/>
              </a:spcAft>
            </a:pPr>
            <a:endParaRPr lang="sv-SE" dirty="0">
              <a:latin typeface="Verdana" panose="020B0604030504040204" pitchFamily="34" charset="0"/>
              <a:ea typeface="Calibri" panose="020F0502020204030204" pitchFamily="34" charset="0"/>
            </a:endParaRPr>
          </a:p>
          <a:p>
            <a:pPr>
              <a:spcAft>
                <a:spcPts val="1000"/>
              </a:spcAft>
            </a:pPr>
            <a:r>
              <a:rPr lang="sv-SE" sz="1800" dirty="0">
                <a:effectLst/>
                <a:latin typeface="Verdana" panose="020B0604030504040204" pitchFamily="34" charset="0"/>
                <a:ea typeface="Calibri" panose="020F0502020204030204" pitchFamily="34" charset="0"/>
              </a:rPr>
              <a:t>- Hur kan vi hjälpa dem att förstå att vi tar hand om alla?</a:t>
            </a:r>
            <a:endParaRPr lang="sv-SE" sz="2400" dirty="0">
              <a:effectLst/>
              <a:latin typeface="Calibri" panose="020F0502020204030204" pitchFamily="34" charset="0"/>
              <a:ea typeface="Calibri" panose="020F0502020204030204" pitchFamily="34" charset="0"/>
            </a:endParaRPr>
          </a:p>
          <a:p>
            <a:pPr>
              <a:spcAft>
                <a:spcPts val="1000"/>
              </a:spcAft>
            </a:pPr>
            <a:endParaRPr lang="sv-SE" dirty="0">
              <a:latin typeface="Verdana" panose="020B0604030504040204" pitchFamily="34" charset="0"/>
              <a:ea typeface="Calibri" panose="020F0502020204030204" pitchFamily="34" charset="0"/>
            </a:endParaRPr>
          </a:p>
          <a:p>
            <a:pPr>
              <a:spcAft>
                <a:spcPts val="1000"/>
              </a:spcAft>
            </a:pPr>
            <a:r>
              <a:rPr lang="sv-SE" sz="1800" dirty="0">
                <a:effectLst/>
                <a:latin typeface="Verdana" panose="020B0604030504040204" pitchFamily="34" charset="0"/>
                <a:ea typeface="Calibri" panose="020F0502020204030204" pitchFamily="34" charset="0"/>
              </a:rPr>
              <a:t>- Vilka strategier kan vi använda för att balansera de egna barnens behov och de familjehemsplacerade barnens behov?</a:t>
            </a:r>
            <a:endParaRPr lang="sv-SE" sz="2400" dirty="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0E220C66-1424-9898-E3CB-484CF7BD11DD}"/>
              </a:ext>
            </a:extLst>
          </p:cNvPr>
          <p:cNvSpPr>
            <a:spLocks noGrp="1"/>
          </p:cNvSpPr>
          <p:nvPr>
            <p:ph type="sldNum" sz="quarter" idx="12"/>
          </p:nvPr>
        </p:nvSpPr>
        <p:spPr/>
        <p:txBody>
          <a:bodyPr/>
          <a:lstStyle/>
          <a:p>
            <a:fld id="{5349C1FC-F374-455A-A374-E91E34AF333E}" type="slidenum">
              <a:rPr lang="sv-SE" smtClean="0"/>
              <a:t>26</a:t>
            </a:fld>
            <a:endParaRPr lang="sv-SE"/>
          </a:p>
        </p:txBody>
      </p:sp>
    </p:spTree>
    <p:extLst>
      <p:ext uri="{BB962C8B-B14F-4D97-AF65-F5344CB8AC3E}">
        <p14:creationId xmlns:p14="http://schemas.microsoft.com/office/powerpoint/2010/main" val="1296359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54851CE3-8E37-A151-DF1F-D5897C12E5DB}"/>
              </a:ext>
            </a:extLst>
          </p:cNvPr>
          <p:cNvSpPr txBox="1"/>
          <p:nvPr/>
        </p:nvSpPr>
        <p:spPr>
          <a:xfrm>
            <a:off x="641684" y="212735"/>
            <a:ext cx="10459453" cy="6432530"/>
          </a:xfrm>
          <a:prstGeom prst="rect">
            <a:avLst/>
          </a:prstGeom>
          <a:noFill/>
        </p:spPr>
        <p:txBody>
          <a:bodyPr wrap="square">
            <a:spAutoFit/>
          </a:bodyPr>
          <a:lstStyle/>
          <a:p>
            <a:pPr algn="ctr" fontAlgn="base"/>
            <a:r>
              <a:rPr lang="sv-SE" sz="2200" b="1"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Sammanfattning och Ta hem budskap</a:t>
            </a:r>
            <a:endParaRPr lang="sv-SE" sz="1200" dirty="0">
              <a:effectLst/>
              <a:latin typeface="Times New Roman" panose="02020603050405020304" pitchFamily="18" charset="0"/>
              <a:ea typeface="Times New Roman" panose="02020603050405020304" pitchFamily="18" charset="0"/>
            </a:endParaRPr>
          </a:p>
          <a:p>
            <a:pPr algn="ctr" fontAlgn="base"/>
            <a:r>
              <a:rPr lang="sv-SE" sz="900" b="1" dirty="0">
                <a:solidFill>
                  <a:srgbClr val="548DD4"/>
                </a:solidFill>
                <a:effectLst/>
                <a:latin typeface="Georgia" panose="02040502050405020303" pitchFamily="18"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marL="457200" fontAlgn="base"/>
            <a:r>
              <a:rPr lang="sv-SE" sz="1800" b="1" dirty="0">
                <a:effectLst/>
                <a:latin typeface="Verdana" panose="020B0604030504040204" pitchFamily="34" charset="0"/>
                <a:ea typeface="Verdana" panose="020B0604030504040204" pitchFamily="34" charset="0"/>
                <a:cs typeface="Segoe UI" panose="020B0502040204020203" pitchFamily="34" charset="0"/>
              </a:rPr>
              <a:t>Det är viktigt att: </a:t>
            </a:r>
            <a:endParaRPr lang="sv-SE" sz="1200" dirty="0">
              <a:effectLst/>
              <a:latin typeface="Verdana" panose="020B0604030504040204" pitchFamily="34" charset="0"/>
              <a:ea typeface="Verdana" panose="020B0604030504040204" pitchFamily="34" charset="0"/>
            </a:endParaRPr>
          </a:p>
          <a:p>
            <a:pPr marL="457200" fontAlgn="base"/>
            <a:r>
              <a:rPr lang="sv-SE" sz="900" dirty="0">
                <a:effectLst/>
                <a:latin typeface="Verdana" panose="020B0604030504040204" pitchFamily="34" charset="0"/>
                <a:ea typeface="Verdana" panose="020B0604030504040204" pitchFamily="34" charset="0"/>
              </a:rPr>
              <a:t> </a:t>
            </a:r>
            <a:endParaRPr lang="sv-SE" sz="1200" dirty="0">
              <a:effectLst/>
              <a:latin typeface="Verdana" panose="020B0604030504040204" pitchFamily="34" charset="0"/>
              <a:ea typeface="Verdana" panose="020B0604030504040204" pitchFamily="34"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cs typeface="Segoe UI" panose="020B0502040204020203" pitchFamily="34" charset="0"/>
              </a:rPr>
              <a:t>Vara uppmärksam på våra egna behov.</a:t>
            </a:r>
            <a:endParaRPr lang="sv-SE" sz="1200" dirty="0">
              <a:effectLst/>
              <a:latin typeface="Verdana" panose="020B0604030504040204" pitchFamily="34" charset="0"/>
              <a:ea typeface="Verdana" panose="020B0604030504040204" pitchFamily="34" charset="0"/>
            </a:endParaRPr>
          </a:p>
          <a:p>
            <a:pPr marL="914400" fontAlgn="base"/>
            <a:r>
              <a:rPr lang="sv-SE" sz="1800" dirty="0">
                <a:effectLst/>
                <a:latin typeface="Verdana" panose="020B0604030504040204" pitchFamily="34" charset="0"/>
                <a:ea typeface="Verdana" panose="020B0604030504040204" pitchFamily="34" charset="0"/>
                <a:cs typeface="Segoe UI" panose="020B0502040204020203" pitchFamily="34" charset="0"/>
              </a:rPr>
              <a:t> </a:t>
            </a:r>
            <a:endParaRPr lang="sv-SE" sz="1200" dirty="0">
              <a:effectLst/>
              <a:latin typeface="Verdana" panose="020B0604030504040204" pitchFamily="34" charset="0"/>
              <a:ea typeface="Verdana" panose="020B0604030504040204" pitchFamily="34"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cs typeface="Segoe UI" panose="020B0502040204020203" pitchFamily="34" charset="0"/>
              </a:rPr>
              <a:t>Kommunicera våra behov tydligt i våra relationer.</a:t>
            </a:r>
            <a:endParaRPr lang="sv-SE" sz="1200" dirty="0">
              <a:effectLst/>
              <a:latin typeface="Verdana" panose="020B0604030504040204" pitchFamily="34" charset="0"/>
              <a:ea typeface="Verdana" panose="020B0604030504040204" pitchFamily="34" charset="0"/>
            </a:endParaRPr>
          </a:p>
          <a:p>
            <a:pPr fontAlgn="base"/>
            <a:r>
              <a:rPr lang="sv-SE" sz="1800" dirty="0">
                <a:effectLst/>
                <a:latin typeface="Verdana" panose="020B0604030504040204" pitchFamily="34" charset="0"/>
                <a:ea typeface="Verdana" panose="020B0604030504040204" pitchFamily="34" charset="0"/>
                <a:cs typeface="Segoe UI" panose="020B0502040204020203" pitchFamily="34" charset="0"/>
              </a:rPr>
              <a:t> </a:t>
            </a:r>
            <a:endParaRPr lang="sv-SE" sz="1200" dirty="0">
              <a:effectLst/>
              <a:latin typeface="Verdana" panose="020B0604030504040204" pitchFamily="34" charset="0"/>
              <a:ea typeface="Verdana" panose="020B0604030504040204" pitchFamily="34"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cs typeface="Segoe UI" panose="020B0502040204020203" pitchFamily="34" charset="0"/>
              </a:rPr>
              <a:t>Utveckla balans med hjälp av empati och förhandlingsförmåga. </a:t>
            </a:r>
            <a:endParaRPr lang="sv-SE" sz="1200" dirty="0">
              <a:effectLst/>
              <a:latin typeface="Verdana" panose="020B0604030504040204" pitchFamily="34" charset="0"/>
              <a:ea typeface="Verdana" panose="020B0604030504040204" pitchFamily="34" charset="0"/>
            </a:endParaRPr>
          </a:p>
          <a:p>
            <a:pPr indent="76200" fontAlgn="base"/>
            <a:r>
              <a:rPr lang="sv-SE" sz="900" dirty="0">
                <a:effectLst/>
                <a:latin typeface="Verdana" panose="020B0604030504040204" pitchFamily="34" charset="0"/>
                <a:ea typeface="Verdana" panose="020B0604030504040204" pitchFamily="34" charset="0"/>
              </a:rPr>
              <a:t> </a:t>
            </a:r>
            <a:endParaRPr lang="sv-SE" sz="1200" dirty="0">
              <a:effectLst/>
              <a:latin typeface="Verdana" panose="020B0604030504040204" pitchFamily="34" charset="0"/>
              <a:ea typeface="Verdana" panose="020B0604030504040204" pitchFamily="34"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cs typeface="Segoe UI" panose="020B0502040204020203" pitchFamily="34" charset="0"/>
              </a:rPr>
              <a:t>Relationer mellan förälder och barn balanseras alltid till fördel för barnets behov. </a:t>
            </a:r>
            <a:endParaRPr lang="sv-SE" sz="1200" dirty="0">
              <a:effectLst/>
              <a:latin typeface="Verdana" panose="020B0604030504040204" pitchFamily="34" charset="0"/>
              <a:ea typeface="Verdana" panose="020B0604030504040204" pitchFamily="34" charset="0"/>
            </a:endParaRPr>
          </a:p>
          <a:p>
            <a:pPr indent="82550" fontAlgn="base"/>
            <a:r>
              <a:rPr lang="sv-SE" sz="900" dirty="0">
                <a:effectLst/>
                <a:latin typeface="Verdana" panose="020B0604030504040204" pitchFamily="34" charset="0"/>
                <a:ea typeface="Verdana" panose="020B0604030504040204" pitchFamily="34" charset="0"/>
              </a:rPr>
              <a:t> </a:t>
            </a:r>
            <a:endParaRPr lang="sv-SE" sz="1200" dirty="0">
              <a:effectLst/>
              <a:latin typeface="Verdana" panose="020B0604030504040204" pitchFamily="34" charset="0"/>
              <a:ea typeface="Verdana" panose="020B0604030504040204" pitchFamily="34"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cs typeface="Segoe UI" panose="020B0502040204020203" pitchFamily="34" charset="0"/>
              </a:rPr>
              <a:t>Tonåringar kan utveckla empati för oss och ge stöd, men vi behöver vuxna relationer för att möta våra egna behov. </a:t>
            </a:r>
            <a:endParaRPr lang="sv-SE" sz="1200" dirty="0">
              <a:effectLst/>
              <a:latin typeface="Verdana" panose="020B0604030504040204" pitchFamily="34" charset="0"/>
              <a:ea typeface="Verdana" panose="020B0604030504040204" pitchFamily="34" charset="0"/>
            </a:endParaRPr>
          </a:p>
          <a:p>
            <a:pPr marL="457200"/>
            <a:r>
              <a:rPr lang="sv-SE" sz="1800" dirty="0">
                <a:effectLst/>
                <a:latin typeface="Verdana" panose="020B0604030504040204" pitchFamily="34" charset="0"/>
                <a:ea typeface="Verdana" panose="020B0604030504040204" pitchFamily="34" charset="0"/>
                <a:cs typeface="Segoe UI" panose="020B0502040204020203" pitchFamily="34" charset="0"/>
              </a:rPr>
              <a:t> </a:t>
            </a:r>
            <a:endParaRPr lang="sv-SE" sz="2700" dirty="0">
              <a:effectLst/>
              <a:latin typeface="Verdana" panose="020B0604030504040204" pitchFamily="34" charset="0"/>
              <a:ea typeface="Verdana" panose="020B0604030504040204" pitchFamily="34"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cs typeface="Segoe UI" panose="020B0502040204020203" pitchFamily="34" charset="0"/>
              </a:rPr>
              <a:t>Familjehemsplacerade barn har ett tungt ”anknytningsbagage” vilket kan påverka deras förmåga att vara medveten och svara på andras behov.</a:t>
            </a:r>
          </a:p>
          <a:p>
            <a:pPr lvl="0" fontAlgn="base"/>
            <a:endParaRPr lang="sv-SE" dirty="0">
              <a:latin typeface="Verdana" panose="020B0604030504040204" pitchFamily="34" charset="0"/>
              <a:ea typeface="Verdana" panose="020B0604030504040204" pitchFamily="34" charset="0"/>
              <a:cs typeface="Segoe UI" panose="020B0502040204020203" pitchFamily="34" charset="0"/>
            </a:endParaRPr>
          </a:p>
          <a:p>
            <a:pPr lvl="0" fontAlgn="base"/>
            <a:endParaRPr lang="sv-SE" sz="1200" dirty="0">
              <a:effectLst/>
              <a:latin typeface="Verdana" panose="020B0604030504040204" pitchFamily="34" charset="0"/>
              <a:ea typeface="Verdana" panose="020B0604030504040204" pitchFamily="34" charset="0"/>
            </a:endParaRPr>
          </a:p>
          <a:p>
            <a:pPr marL="457200"/>
            <a:r>
              <a:rPr lang="sv-SE" sz="1800" dirty="0">
                <a:effectLst/>
                <a:latin typeface="Verdana" panose="020B0604030504040204" pitchFamily="34" charset="0"/>
                <a:ea typeface="Verdana" panose="020B0604030504040204" pitchFamily="34" charset="0"/>
                <a:cs typeface="Segoe UI" panose="020B0502040204020203" pitchFamily="34" charset="0"/>
              </a:rPr>
              <a:t> </a:t>
            </a:r>
            <a:endParaRPr lang="sv-SE" sz="2700" dirty="0">
              <a:effectLst/>
              <a:latin typeface="Verdana" panose="020B0604030504040204" pitchFamily="34" charset="0"/>
              <a:ea typeface="Verdana" panose="020B0604030504040204" pitchFamily="34"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cs typeface="Segoe UI" panose="020B0502040204020203" pitchFamily="34" charset="0"/>
              </a:rPr>
              <a:t>Fundera på hur man på ett lyhört sätt kan balansera de egna behoven, de egna barnens behov med de familjehemsplacerade barnens behov.</a:t>
            </a:r>
          </a:p>
          <a:p>
            <a:pPr lvl="0" fontAlgn="base"/>
            <a:endParaRPr lang="sv-SE" sz="1800" dirty="0">
              <a:effectLst/>
              <a:latin typeface="Verdana" panose="020B0604030504040204" pitchFamily="34" charset="0"/>
              <a:ea typeface="Verdana" panose="020B0604030504040204" pitchFamily="34" charset="0"/>
              <a:cs typeface="Segoe UI" panose="020B0502040204020203" pitchFamily="34" charset="0"/>
            </a:endParaRPr>
          </a:p>
          <a:p>
            <a:pPr marL="342900" lvl="0" indent="-342900" fontAlgn="base">
              <a:buFont typeface="Wingdings" panose="05000000000000000000" pitchFamily="2" charset="2"/>
              <a:buChar char=""/>
            </a:pPr>
            <a:r>
              <a:rPr lang="sv-SE" dirty="0">
                <a:latin typeface="Verdana" panose="020B0604030504040204" pitchFamily="34" charset="0"/>
                <a:ea typeface="Verdana" panose="020B0604030504040204" pitchFamily="34" charset="0"/>
                <a:cs typeface="Segoe UI" panose="020B0502040204020203" pitchFamily="34" charset="0"/>
              </a:rPr>
              <a:t>Tänk under den kommande veckan på hur du gör när du balanserar dina egna behov mot barnens.</a:t>
            </a:r>
            <a:r>
              <a:rPr lang="sv-SE" sz="1200" dirty="0">
                <a:effectLst/>
                <a:latin typeface="Verdana" panose="020B0604030504040204" pitchFamily="34" charset="0"/>
                <a:ea typeface="Verdana" panose="020B0604030504040204" pitchFamily="34" charset="0"/>
              </a:rPr>
              <a:t>                                                                                           </a:t>
            </a:r>
          </a:p>
        </p:txBody>
      </p:sp>
      <p:sp>
        <p:nvSpPr>
          <p:cNvPr id="2" name="Platshållare för bildnummer 1">
            <a:extLst>
              <a:ext uri="{FF2B5EF4-FFF2-40B4-BE49-F238E27FC236}">
                <a16:creationId xmlns:a16="http://schemas.microsoft.com/office/drawing/2014/main" id="{824A04B1-C9C1-A5D3-0F67-EA1EEBD31A13}"/>
              </a:ext>
            </a:extLst>
          </p:cNvPr>
          <p:cNvSpPr>
            <a:spLocks noGrp="1"/>
          </p:cNvSpPr>
          <p:nvPr>
            <p:ph type="sldNum" sz="quarter" idx="12"/>
          </p:nvPr>
        </p:nvSpPr>
        <p:spPr/>
        <p:txBody>
          <a:bodyPr/>
          <a:lstStyle/>
          <a:p>
            <a:fld id="{5349C1FC-F374-455A-A374-E91E34AF333E}" type="slidenum">
              <a:rPr lang="sv-SE" smtClean="0"/>
              <a:t>27</a:t>
            </a:fld>
            <a:endParaRPr lang="sv-SE"/>
          </a:p>
        </p:txBody>
      </p:sp>
    </p:spTree>
    <p:extLst>
      <p:ext uri="{BB962C8B-B14F-4D97-AF65-F5344CB8AC3E}">
        <p14:creationId xmlns:p14="http://schemas.microsoft.com/office/powerpoint/2010/main" val="1101527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08E26145-FA77-CE66-3538-314115424FD4}"/>
              </a:ext>
            </a:extLst>
          </p:cNvPr>
          <p:cNvSpPr txBox="1"/>
          <p:nvPr/>
        </p:nvSpPr>
        <p:spPr>
          <a:xfrm>
            <a:off x="689927" y="587206"/>
            <a:ext cx="6096000" cy="369332"/>
          </a:xfrm>
          <a:prstGeom prst="rect">
            <a:avLst/>
          </a:prstGeom>
          <a:noFill/>
        </p:spPr>
        <p:txBody>
          <a:bodyPr wrap="square">
            <a:spAutoFit/>
          </a:bodyPr>
          <a:lstStyle/>
          <a:p>
            <a:r>
              <a:rPr lang="en-CA" dirty="0" err="1">
                <a:latin typeface="Calibri" panose="020F0502020204030204" pitchFamily="34" charset="0"/>
                <a:ea typeface="Calibri" panose="020F0502020204030204" pitchFamily="34" charset="0"/>
              </a:rPr>
              <a:t>Förra</a:t>
            </a:r>
            <a:r>
              <a:rPr lang="en-CA" sz="1800" dirty="0">
                <a:effectLst/>
                <a:latin typeface="Calibri" panose="020F0502020204030204" pitchFamily="34" charset="0"/>
                <a:ea typeface="Calibri" panose="020F0502020204030204" pitchFamily="34" charset="0"/>
              </a:rPr>
              <a:t> </a:t>
            </a:r>
            <a:r>
              <a:rPr lang="en-CA" sz="1800" dirty="0" err="1">
                <a:effectLst/>
                <a:latin typeface="Calibri" panose="020F0502020204030204" pitchFamily="34" charset="0"/>
                <a:ea typeface="Calibri" panose="020F0502020204030204" pitchFamily="34" charset="0"/>
              </a:rPr>
              <a:t>veckan</a:t>
            </a:r>
            <a:r>
              <a:rPr lang="en-CA" sz="1800" dirty="0">
                <a:effectLst/>
                <a:latin typeface="Calibri" panose="020F0502020204030204" pitchFamily="34" charset="0"/>
                <a:ea typeface="Calibri" panose="020F0502020204030204" pitchFamily="34" charset="0"/>
              </a:rPr>
              <a:t>…</a:t>
            </a:r>
            <a:endParaRPr lang="sv-SE" dirty="0"/>
          </a:p>
        </p:txBody>
      </p:sp>
      <p:sp>
        <p:nvSpPr>
          <p:cNvPr id="29" name="textruta 28">
            <a:extLst>
              <a:ext uri="{FF2B5EF4-FFF2-40B4-BE49-F238E27FC236}">
                <a16:creationId xmlns:a16="http://schemas.microsoft.com/office/drawing/2014/main" id="{B6CC9CCD-996F-AAFF-DE4E-03C74EC8A65D}"/>
              </a:ext>
            </a:extLst>
          </p:cNvPr>
          <p:cNvSpPr txBox="1"/>
          <p:nvPr/>
        </p:nvSpPr>
        <p:spPr>
          <a:xfrm>
            <a:off x="8217011" y="3429000"/>
            <a:ext cx="2899547" cy="646331"/>
          </a:xfrm>
          <a:prstGeom prst="rect">
            <a:avLst/>
          </a:prstGeom>
          <a:noFill/>
        </p:spPr>
        <p:txBody>
          <a:bodyPr wrap="square" rtlCol="0">
            <a:spAutoFit/>
          </a:bodyPr>
          <a:lstStyle/>
          <a:p>
            <a:r>
              <a:rPr lang="sv-SE" dirty="0"/>
              <a:t>Har någon testat att prova på ta hem – budskapet?</a:t>
            </a:r>
          </a:p>
        </p:txBody>
      </p:sp>
      <p:sp>
        <p:nvSpPr>
          <p:cNvPr id="31" name="Platshållare för bildnummer 30">
            <a:extLst>
              <a:ext uri="{FF2B5EF4-FFF2-40B4-BE49-F238E27FC236}">
                <a16:creationId xmlns:a16="http://schemas.microsoft.com/office/drawing/2014/main" id="{1FD9FA13-B006-FAC0-E2B7-DF9BC1DEFB68}"/>
              </a:ext>
            </a:extLst>
          </p:cNvPr>
          <p:cNvSpPr>
            <a:spLocks noGrp="1"/>
          </p:cNvSpPr>
          <p:nvPr>
            <p:ph type="sldNum" sz="quarter" idx="12"/>
          </p:nvPr>
        </p:nvSpPr>
        <p:spPr/>
        <p:txBody>
          <a:bodyPr/>
          <a:lstStyle/>
          <a:p>
            <a:fld id="{4732B18C-DB50-4C26-9A01-B765B83268FD}" type="slidenum">
              <a:rPr lang="sv-SE" smtClean="0"/>
              <a:t>3</a:t>
            </a:fld>
            <a:endParaRPr lang="sv-SE"/>
          </a:p>
        </p:txBody>
      </p:sp>
      <p:pic>
        <p:nvPicPr>
          <p:cNvPr id="5" name="Bild 3">
            <a:extLst>
              <a:ext uri="{FF2B5EF4-FFF2-40B4-BE49-F238E27FC236}">
                <a16:creationId xmlns:a16="http://schemas.microsoft.com/office/drawing/2014/main" id="{546A49DB-FCFA-975C-2B7D-6DBFE03CA46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91953" y="56515"/>
            <a:ext cx="4956810" cy="6744970"/>
          </a:xfrm>
          <a:prstGeom prst="rect">
            <a:avLst/>
          </a:prstGeom>
          <a:noFill/>
          <a:ln>
            <a:noFill/>
          </a:ln>
        </p:spPr>
      </p:pic>
    </p:spTree>
    <p:extLst>
      <p:ext uri="{BB962C8B-B14F-4D97-AF65-F5344CB8AC3E}">
        <p14:creationId xmlns:p14="http://schemas.microsoft.com/office/powerpoint/2010/main" val="1836254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08E26145-FA77-CE66-3538-314115424FD4}"/>
              </a:ext>
            </a:extLst>
          </p:cNvPr>
          <p:cNvSpPr txBox="1"/>
          <p:nvPr/>
        </p:nvSpPr>
        <p:spPr>
          <a:xfrm>
            <a:off x="689927" y="587206"/>
            <a:ext cx="6096000" cy="369332"/>
          </a:xfrm>
          <a:prstGeom prst="rect">
            <a:avLst/>
          </a:prstGeom>
          <a:noFill/>
        </p:spPr>
        <p:txBody>
          <a:bodyPr wrap="square">
            <a:spAutoFit/>
          </a:bodyPr>
          <a:lstStyle/>
          <a:p>
            <a:r>
              <a:rPr lang="en-CA" sz="1800" dirty="0">
                <a:effectLst/>
                <a:latin typeface="Calibri" panose="020F0502020204030204" pitchFamily="34" charset="0"/>
                <a:ea typeface="Calibri" panose="020F0502020204030204" pitchFamily="34" charset="0"/>
              </a:rPr>
              <a:t>Den </a:t>
            </a:r>
            <a:r>
              <a:rPr lang="en-CA" sz="1800" dirty="0" err="1">
                <a:effectLst/>
                <a:latin typeface="Calibri" panose="020F0502020204030204" pitchFamily="34" charset="0"/>
                <a:ea typeface="Calibri" panose="020F0502020204030204" pitchFamily="34" charset="0"/>
              </a:rPr>
              <a:t>här</a:t>
            </a:r>
            <a:r>
              <a:rPr lang="en-CA" sz="1800" dirty="0">
                <a:effectLst/>
                <a:latin typeface="Calibri" panose="020F0502020204030204" pitchFamily="34" charset="0"/>
                <a:ea typeface="Calibri" panose="020F0502020204030204" pitchFamily="34" charset="0"/>
              </a:rPr>
              <a:t> </a:t>
            </a:r>
            <a:r>
              <a:rPr lang="en-CA" sz="1800" dirty="0" err="1">
                <a:effectLst/>
                <a:latin typeface="Calibri" panose="020F0502020204030204" pitchFamily="34" charset="0"/>
                <a:ea typeface="Calibri" panose="020F0502020204030204" pitchFamily="34" charset="0"/>
              </a:rPr>
              <a:t>veckan</a:t>
            </a:r>
            <a:r>
              <a:rPr lang="en-CA" sz="1800" dirty="0">
                <a:effectLst/>
                <a:latin typeface="Calibri" panose="020F0502020204030204" pitchFamily="34" charset="0"/>
                <a:ea typeface="Calibri" panose="020F0502020204030204" pitchFamily="34" charset="0"/>
              </a:rPr>
              <a:t>…</a:t>
            </a:r>
            <a:endParaRPr lang="sv-SE" dirty="0"/>
          </a:p>
        </p:txBody>
      </p:sp>
      <p:sp>
        <p:nvSpPr>
          <p:cNvPr id="3" name="Platshållare för bildnummer 2">
            <a:extLst>
              <a:ext uri="{FF2B5EF4-FFF2-40B4-BE49-F238E27FC236}">
                <a16:creationId xmlns:a16="http://schemas.microsoft.com/office/drawing/2014/main" id="{E3E22531-6A45-7D9C-0A3D-BC86C34692DB}"/>
              </a:ext>
            </a:extLst>
          </p:cNvPr>
          <p:cNvSpPr>
            <a:spLocks noGrp="1"/>
          </p:cNvSpPr>
          <p:nvPr>
            <p:ph type="sldNum" sz="quarter" idx="12"/>
          </p:nvPr>
        </p:nvSpPr>
        <p:spPr/>
        <p:txBody>
          <a:bodyPr/>
          <a:lstStyle/>
          <a:p>
            <a:fld id="{23CE4D05-2E95-40F9-900C-2B46496810A8}" type="slidenum">
              <a:rPr lang="sv-SE" smtClean="0"/>
              <a:t>4</a:t>
            </a:fld>
            <a:endParaRPr lang="sv-SE"/>
          </a:p>
        </p:txBody>
      </p:sp>
      <p:pic>
        <p:nvPicPr>
          <p:cNvPr id="2" name="Bild 1">
            <a:extLst>
              <a:ext uri="{FF2B5EF4-FFF2-40B4-BE49-F238E27FC236}">
                <a16:creationId xmlns:a16="http://schemas.microsoft.com/office/drawing/2014/main" id="{39A22A4F-6068-46B7-E82B-A8E78F6089C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44253" y="135114"/>
            <a:ext cx="4899654" cy="6586361"/>
          </a:xfrm>
          <a:prstGeom prst="rect">
            <a:avLst/>
          </a:prstGeom>
          <a:noFill/>
          <a:ln>
            <a:noFill/>
          </a:ln>
        </p:spPr>
      </p:pic>
    </p:spTree>
    <p:extLst>
      <p:ext uri="{BB962C8B-B14F-4D97-AF65-F5344CB8AC3E}">
        <p14:creationId xmlns:p14="http://schemas.microsoft.com/office/powerpoint/2010/main" val="1432530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BB892EE9-95C4-D17E-BF5C-44537D974C56}"/>
              </a:ext>
            </a:extLst>
          </p:cNvPr>
          <p:cNvSpPr txBox="1"/>
          <p:nvPr/>
        </p:nvSpPr>
        <p:spPr>
          <a:xfrm>
            <a:off x="224589" y="0"/>
            <a:ext cx="10748211" cy="5893921"/>
          </a:xfrm>
          <a:prstGeom prst="rect">
            <a:avLst/>
          </a:prstGeom>
          <a:noFill/>
        </p:spPr>
        <p:txBody>
          <a:bodyPr wrap="square">
            <a:spAutoFit/>
          </a:bodyPr>
          <a:lstStyle/>
          <a:p>
            <a:br>
              <a:rPr lang="en-CA" sz="2700" dirty="0">
                <a:effectLst/>
                <a:latin typeface="Calibri" panose="020F0502020204030204" pitchFamily="34" charset="0"/>
                <a:ea typeface="Calibri" panose="020F0502020204030204" pitchFamily="34" charset="0"/>
              </a:rPr>
            </a:br>
            <a:r>
              <a:rPr lang="en-CA" sz="2200" b="1" dirty="0" err="1">
                <a:solidFill>
                  <a:srgbClr val="4F81BD"/>
                </a:solidFill>
                <a:effectLst/>
                <a:latin typeface="Verdana" panose="020B0604030504040204" pitchFamily="34" charset="0"/>
                <a:ea typeface="Verdana" panose="020B0604030504040204" pitchFamily="34" charset="0"/>
                <a:cs typeface="Segoe UI" panose="020B0502040204020203" pitchFamily="34" charset="0"/>
              </a:rPr>
              <a:t>Relationer</a:t>
            </a:r>
            <a:r>
              <a:rPr lang="en-CA" sz="22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r>
              <a:rPr lang="en-CA" sz="2200" b="1" dirty="0" err="1">
                <a:solidFill>
                  <a:srgbClr val="4F81BD"/>
                </a:solidFill>
                <a:effectLst/>
                <a:latin typeface="Verdana" panose="020B0604030504040204" pitchFamily="34" charset="0"/>
                <a:ea typeface="Verdana" panose="020B0604030504040204" pitchFamily="34" charset="0"/>
                <a:cs typeface="Segoe UI" panose="020B0502040204020203" pitchFamily="34" charset="0"/>
              </a:rPr>
              <a:t>bygger</a:t>
            </a:r>
            <a:r>
              <a:rPr lang="en-CA" sz="22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r>
              <a:rPr lang="en-CA" sz="2200" b="1" dirty="0" err="1">
                <a:solidFill>
                  <a:srgbClr val="4F81BD"/>
                </a:solidFill>
                <a:effectLst/>
                <a:latin typeface="Verdana" panose="020B0604030504040204" pitchFamily="34" charset="0"/>
                <a:ea typeface="Verdana" panose="020B0604030504040204" pitchFamily="34" charset="0"/>
                <a:cs typeface="Segoe UI" panose="020B0502040204020203" pitchFamily="34" charset="0"/>
              </a:rPr>
              <a:t>på</a:t>
            </a:r>
            <a:r>
              <a:rPr lang="en-CA" sz="22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r>
              <a:rPr lang="en-CA" sz="2200" b="1" dirty="0" err="1">
                <a:solidFill>
                  <a:srgbClr val="4F81BD"/>
                </a:solidFill>
                <a:effectLst/>
                <a:latin typeface="Verdana" panose="020B0604030504040204" pitchFamily="34" charset="0"/>
                <a:ea typeface="Verdana" panose="020B0604030504040204" pitchFamily="34" charset="0"/>
                <a:cs typeface="Segoe UI" panose="020B0502040204020203" pitchFamily="34" charset="0"/>
              </a:rPr>
              <a:t>ömsesidighet</a:t>
            </a:r>
            <a:endParaRPr lang="sv-SE" sz="2700" dirty="0">
              <a:effectLst/>
              <a:latin typeface="Verdana" panose="020B0604030504040204" pitchFamily="34" charset="0"/>
              <a:ea typeface="Verdana" panose="020B0604030504040204" pitchFamily="34" charset="0"/>
            </a:endParaRPr>
          </a:p>
          <a:p>
            <a:pPr marL="457200" fontAlgn="base"/>
            <a:r>
              <a:rPr lang="sv-SE" sz="900" dirty="0">
                <a:effectLst/>
                <a:latin typeface="Verdana" panose="020B0604030504040204" pitchFamily="34" charset="0"/>
                <a:ea typeface="Verdana" panose="020B0604030504040204" pitchFamily="34" charset="0"/>
              </a:rPr>
              <a:t> </a:t>
            </a:r>
            <a:endParaRPr lang="sv-SE" sz="1200" dirty="0">
              <a:effectLst/>
              <a:latin typeface="Verdana" panose="020B0604030504040204" pitchFamily="34" charset="0"/>
              <a:ea typeface="Verdana" panose="020B0604030504040204" pitchFamily="34"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cs typeface="Segoe UI" panose="020B0502040204020203" pitchFamily="34" charset="0"/>
              </a:rPr>
              <a:t>Vuxna relationer innebär att både "ge och ta"</a:t>
            </a:r>
            <a:endParaRPr lang="sv-SE" sz="1200" dirty="0">
              <a:effectLst/>
              <a:latin typeface="Verdana" panose="020B0604030504040204" pitchFamily="34" charset="0"/>
              <a:ea typeface="Verdana" panose="020B0604030504040204" pitchFamily="34" charset="0"/>
            </a:endParaRPr>
          </a:p>
          <a:p>
            <a:pPr fontAlgn="base"/>
            <a:r>
              <a:rPr lang="sv-SE" sz="1800" dirty="0">
                <a:effectLst/>
                <a:latin typeface="Verdana" panose="020B0604030504040204" pitchFamily="34" charset="0"/>
                <a:ea typeface="Verdana" panose="020B0604030504040204" pitchFamily="34" charset="0"/>
                <a:cs typeface="Segoe UI" panose="020B0502040204020203" pitchFamily="34" charset="0"/>
              </a:rPr>
              <a:t> </a:t>
            </a:r>
            <a:endParaRPr lang="sv-SE" sz="1200" dirty="0">
              <a:effectLst/>
              <a:latin typeface="Verdana" panose="020B0604030504040204" pitchFamily="34" charset="0"/>
              <a:ea typeface="Verdana" panose="020B0604030504040204" pitchFamily="34"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cs typeface="Calibri" panose="020F0502020204030204" pitchFamily="34" charset="0"/>
              </a:rPr>
              <a:t>Relationer mellan barn och vuxna ser annorlunda ut.</a:t>
            </a:r>
            <a:endParaRPr lang="sv-SE" sz="1200" dirty="0">
              <a:effectLst/>
              <a:latin typeface="Verdana" panose="020B0604030504040204" pitchFamily="34" charset="0"/>
              <a:ea typeface="Verdana" panose="020B0604030504040204" pitchFamily="34" charset="0"/>
            </a:endParaRPr>
          </a:p>
          <a:p>
            <a:pPr fontAlgn="base"/>
            <a:r>
              <a:rPr lang="sv-SE" sz="1800" dirty="0">
                <a:effectLst/>
                <a:latin typeface="Verdana" panose="020B0604030504040204" pitchFamily="34" charset="0"/>
                <a:ea typeface="Verdana" panose="020B0604030504040204" pitchFamily="34" charset="0"/>
              </a:rPr>
              <a:t> </a:t>
            </a:r>
            <a:endParaRPr lang="sv-SE" sz="1200" dirty="0">
              <a:effectLst/>
              <a:latin typeface="Verdana" panose="020B0604030504040204" pitchFamily="34" charset="0"/>
              <a:ea typeface="Verdana" panose="020B0604030504040204" pitchFamily="34" charset="0"/>
            </a:endParaRPr>
          </a:p>
          <a:p>
            <a:pPr marL="1371600" fontAlgn="base"/>
            <a:r>
              <a:rPr lang="sv-SE" sz="2000" dirty="0">
                <a:effectLst/>
                <a:latin typeface="Verdana" panose="020B0604030504040204" pitchFamily="34" charset="0"/>
                <a:ea typeface="Verdana" panose="020B0604030504040204" pitchFamily="34" charset="0"/>
                <a:cs typeface="Calibri" panose="020F0502020204030204" pitchFamily="34" charset="0"/>
              </a:rPr>
              <a:t> </a:t>
            </a:r>
            <a:endParaRPr lang="sv-SE" sz="1200" dirty="0">
              <a:effectLst/>
              <a:latin typeface="Verdana" panose="020B0604030504040204" pitchFamily="34" charset="0"/>
              <a:ea typeface="Verdana" panose="020B0604030504040204" pitchFamily="34" charset="0"/>
            </a:endParaRPr>
          </a:p>
          <a:p>
            <a:pPr fontAlgn="base"/>
            <a:r>
              <a:rPr lang="sv-SE" sz="2000" b="1" dirty="0">
                <a:solidFill>
                  <a:srgbClr val="4F81BD"/>
                </a:solidFill>
                <a:effectLst/>
                <a:latin typeface="Verdana" panose="020B0604030504040204" pitchFamily="34" charset="0"/>
                <a:ea typeface="Verdana" panose="020B0604030504040204" pitchFamily="34" charset="0"/>
                <a:cs typeface="Calibri" panose="020F0502020204030204" pitchFamily="34" charset="0"/>
              </a:rPr>
              <a:t>För familjehemsföräldrar:</a:t>
            </a:r>
            <a:endParaRPr lang="sv-SE" sz="1200" dirty="0">
              <a:effectLst/>
              <a:latin typeface="Verdana" panose="020B0604030504040204" pitchFamily="34" charset="0"/>
              <a:ea typeface="Verdana" panose="020B0604030504040204" pitchFamily="34" charset="0"/>
            </a:endParaRPr>
          </a:p>
          <a:p>
            <a:pPr fontAlgn="base"/>
            <a:r>
              <a:rPr lang="sv-SE" sz="2000" dirty="0">
                <a:effectLst/>
                <a:latin typeface="Verdana" panose="020B0604030504040204" pitchFamily="34" charset="0"/>
                <a:ea typeface="Verdana" panose="020B0604030504040204" pitchFamily="34" charset="0"/>
                <a:cs typeface="Calibri" panose="020F0502020204030204" pitchFamily="34" charset="0"/>
              </a:rPr>
              <a:t> </a:t>
            </a:r>
            <a:endParaRPr lang="sv-SE" sz="1200" dirty="0">
              <a:effectLst/>
              <a:latin typeface="Verdana" panose="020B0604030504040204" pitchFamily="34" charset="0"/>
              <a:ea typeface="Verdana" panose="020B0604030504040204" pitchFamily="34"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cs typeface="Calibri" panose="020F0502020204030204" pitchFamily="34" charset="0"/>
              </a:rPr>
              <a:t>Vi har både en professionell roll och en privat roll som barnets omsorgsgivare.</a:t>
            </a:r>
            <a:endParaRPr lang="sv-SE" sz="1200" dirty="0">
              <a:effectLst/>
              <a:latin typeface="Verdana" panose="020B0604030504040204" pitchFamily="34" charset="0"/>
              <a:ea typeface="Verdana" panose="020B0604030504040204" pitchFamily="34" charset="0"/>
            </a:endParaRPr>
          </a:p>
          <a:p>
            <a:pPr fontAlgn="base"/>
            <a:r>
              <a:rPr lang="sv-SE" sz="1800" dirty="0">
                <a:effectLst/>
                <a:latin typeface="Verdana" panose="020B0604030504040204" pitchFamily="34" charset="0"/>
                <a:ea typeface="Verdana" panose="020B0604030504040204" pitchFamily="34" charset="0"/>
                <a:cs typeface="Calibri" panose="020F0502020204030204" pitchFamily="34" charset="0"/>
              </a:rPr>
              <a:t> </a:t>
            </a:r>
            <a:endParaRPr lang="sv-SE" sz="1200" dirty="0">
              <a:effectLst/>
              <a:latin typeface="Verdana" panose="020B0604030504040204" pitchFamily="34" charset="0"/>
              <a:ea typeface="Verdana" panose="020B0604030504040204" pitchFamily="34"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cs typeface="Calibri" panose="020F0502020204030204" pitchFamily="34" charset="0"/>
              </a:rPr>
              <a:t>Att se till sina egna behov är betydelsefullt för vårt eget välmående, vår hälsa och ger oss kraft som familjehemsförälder.</a:t>
            </a:r>
            <a:endParaRPr lang="sv-SE" sz="1200" dirty="0">
              <a:effectLst/>
              <a:latin typeface="Verdana" panose="020B0604030504040204" pitchFamily="34" charset="0"/>
              <a:ea typeface="Verdana" panose="020B0604030504040204" pitchFamily="34" charset="0"/>
            </a:endParaRPr>
          </a:p>
          <a:p>
            <a:pPr>
              <a:spcAft>
                <a:spcPts val="1000"/>
              </a:spcAft>
            </a:pPr>
            <a:r>
              <a:rPr lang="sv-SE" sz="2700" dirty="0">
                <a:effectLst/>
                <a:latin typeface="Verdana" panose="020B0604030504040204" pitchFamily="34" charset="0"/>
                <a:ea typeface="Verdana" panose="020B0604030504040204" pitchFamily="34" charset="0"/>
              </a:rPr>
              <a:t> </a:t>
            </a:r>
          </a:p>
          <a:p>
            <a:pPr>
              <a:spcAft>
                <a:spcPts val="1000"/>
              </a:spcAft>
            </a:pPr>
            <a:r>
              <a:rPr lang="sv-SE" sz="2700" dirty="0">
                <a:effectLst/>
                <a:latin typeface="Verdana" panose="020B0604030504040204" pitchFamily="34" charset="0"/>
                <a:ea typeface="Verdana" panose="020B0604030504040204" pitchFamily="34" charset="0"/>
              </a:rPr>
              <a:t> </a:t>
            </a:r>
          </a:p>
          <a:p>
            <a:pPr>
              <a:spcAft>
                <a:spcPts val="1000"/>
              </a:spcAft>
            </a:pPr>
            <a:r>
              <a:rPr lang="sv-SE" dirty="0">
                <a:effectLst/>
                <a:latin typeface="Verdana" panose="020B0604030504040204" pitchFamily="34" charset="0"/>
                <a:ea typeface="Verdana" panose="020B0604030504040204" pitchFamily="34" charset="0"/>
                <a:cs typeface="Verdana" panose="020B0604030504040204" pitchFamily="34" charset="0"/>
              </a:rPr>
              <a:t>En ny chans att ställa dig i ditt barns skor idag!</a:t>
            </a:r>
            <a:endParaRPr lang="sv-SE" dirty="0">
              <a:effectLst/>
              <a:latin typeface="Verdana" panose="020B0604030504040204" pitchFamily="34" charset="0"/>
              <a:ea typeface="Verdana" panose="020B0604030504040204" pitchFamily="34" charset="0"/>
            </a:endParaRPr>
          </a:p>
          <a:p>
            <a:pPr>
              <a:spcAft>
                <a:spcPts val="1000"/>
              </a:spcAft>
            </a:pPr>
            <a:r>
              <a:rPr lang="sv-SE" dirty="0">
                <a:effectLst/>
                <a:latin typeface="Verdana" panose="020B0604030504040204" pitchFamily="34" charset="0"/>
                <a:ea typeface="Verdana" panose="020B0604030504040204" pitchFamily="34" charset="0"/>
                <a:cs typeface="Verdana" panose="020B0604030504040204" pitchFamily="34" charset="0"/>
              </a:rPr>
              <a:t>Att behålla empatin för barnen – samtidigt som vi erkänner våra egna behov.</a:t>
            </a:r>
            <a:endParaRPr lang="sv-SE" dirty="0">
              <a:effectLst/>
              <a:latin typeface="Verdana" panose="020B0604030504040204" pitchFamily="34" charset="0"/>
              <a:ea typeface="Verdana" panose="020B0604030504040204" pitchFamily="34" charset="0"/>
            </a:endParaRPr>
          </a:p>
        </p:txBody>
      </p:sp>
      <p:sp>
        <p:nvSpPr>
          <p:cNvPr id="2" name="Platshållare för bildnummer 1">
            <a:extLst>
              <a:ext uri="{FF2B5EF4-FFF2-40B4-BE49-F238E27FC236}">
                <a16:creationId xmlns:a16="http://schemas.microsoft.com/office/drawing/2014/main" id="{2E1BA3AE-E986-7488-FE2E-F1E3A7757CA5}"/>
              </a:ext>
            </a:extLst>
          </p:cNvPr>
          <p:cNvSpPr>
            <a:spLocks noGrp="1"/>
          </p:cNvSpPr>
          <p:nvPr>
            <p:ph type="sldNum" sz="quarter" idx="12"/>
          </p:nvPr>
        </p:nvSpPr>
        <p:spPr/>
        <p:txBody>
          <a:bodyPr/>
          <a:lstStyle/>
          <a:p>
            <a:fld id="{5349C1FC-F374-455A-A374-E91E34AF333E}" type="slidenum">
              <a:rPr lang="sv-SE" smtClean="0"/>
              <a:t>5</a:t>
            </a:fld>
            <a:endParaRPr lang="sv-SE"/>
          </a:p>
        </p:txBody>
      </p:sp>
    </p:spTree>
    <p:extLst>
      <p:ext uri="{BB962C8B-B14F-4D97-AF65-F5344CB8AC3E}">
        <p14:creationId xmlns:p14="http://schemas.microsoft.com/office/powerpoint/2010/main" val="2795016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B2086ED3-7EA7-5618-986A-86974EDD6EC9}"/>
              </a:ext>
            </a:extLst>
          </p:cNvPr>
          <p:cNvSpPr txBox="1"/>
          <p:nvPr/>
        </p:nvSpPr>
        <p:spPr>
          <a:xfrm>
            <a:off x="1955518" y="637552"/>
            <a:ext cx="7972926" cy="805349"/>
          </a:xfrm>
          <a:prstGeom prst="rect">
            <a:avLst/>
          </a:prstGeom>
          <a:noFill/>
        </p:spPr>
        <p:txBody>
          <a:bodyPr wrap="square">
            <a:spAutoFit/>
          </a:bodyPr>
          <a:lstStyle/>
          <a:p>
            <a:pPr algn="ctr">
              <a:spcAft>
                <a:spcPts val="1000"/>
              </a:spcAft>
            </a:pPr>
            <a:r>
              <a:rPr lang="sv-SE" sz="2000" b="1" dirty="0">
                <a:solidFill>
                  <a:srgbClr val="4F81BD"/>
                </a:solidFill>
                <a:effectLst/>
                <a:latin typeface="Verdana" panose="020B0604030504040204" pitchFamily="34" charset="0"/>
                <a:ea typeface="Calibri" panose="020F0502020204030204" pitchFamily="34" charset="0"/>
              </a:rPr>
              <a:t>Anknytningslista för vuxna</a:t>
            </a:r>
            <a:endParaRPr lang="sv-SE" sz="2400" dirty="0">
              <a:effectLst/>
              <a:latin typeface="Calibri" panose="020F0502020204030204" pitchFamily="34" charset="0"/>
              <a:ea typeface="Calibri" panose="020F0502020204030204" pitchFamily="34" charset="0"/>
            </a:endParaRPr>
          </a:p>
          <a:p>
            <a:r>
              <a:rPr lang="en-CA" sz="1800" dirty="0">
                <a:solidFill>
                  <a:srgbClr val="4F81BD"/>
                </a:solidFill>
                <a:effectLst/>
                <a:latin typeface="Verdana" panose="020B0604030504040204" pitchFamily="34" charset="0"/>
                <a:ea typeface="Calibri" panose="020F0502020204030204" pitchFamily="34" charset="0"/>
              </a:rPr>
              <a:t>Vad </a:t>
            </a:r>
            <a:r>
              <a:rPr lang="en-CA" sz="1800" dirty="0" err="1">
                <a:solidFill>
                  <a:srgbClr val="4F81BD"/>
                </a:solidFill>
                <a:effectLst/>
                <a:latin typeface="Verdana" panose="020B0604030504040204" pitchFamily="34" charset="0"/>
                <a:ea typeface="Calibri" panose="020F0502020204030204" pitchFamily="34" charset="0"/>
              </a:rPr>
              <a:t>behöver</a:t>
            </a:r>
            <a:r>
              <a:rPr lang="en-CA" sz="1800" dirty="0">
                <a:solidFill>
                  <a:srgbClr val="4F81BD"/>
                </a:solidFill>
                <a:effectLst/>
                <a:latin typeface="Verdana" panose="020B0604030504040204" pitchFamily="34" charset="0"/>
                <a:ea typeface="Calibri" panose="020F0502020204030204" pitchFamily="34" charset="0"/>
              </a:rPr>
              <a:t> du </a:t>
            </a:r>
            <a:r>
              <a:rPr lang="en-CA" sz="1800" dirty="0" err="1">
                <a:solidFill>
                  <a:srgbClr val="4F81BD"/>
                </a:solidFill>
                <a:effectLst/>
                <a:latin typeface="Verdana" panose="020B0604030504040204" pitchFamily="34" charset="0"/>
                <a:ea typeface="Calibri" panose="020F0502020204030204" pitchFamily="34" charset="0"/>
              </a:rPr>
              <a:t>från</a:t>
            </a:r>
            <a:r>
              <a:rPr lang="en-CA" sz="1800" dirty="0">
                <a:solidFill>
                  <a:srgbClr val="4F81BD"/>
                </a:solidFill>
                <a:effectLst/>
                <a:latin typeface="Verdana" panose="020B0604030504040204" pitchFamily="34" charset="0"/>
                <a:ea typeface="Calibri" panose="020F0502020204030204" pitchFamily="34" charset="0"/>
              </a:rPr>
              <a:t> </a:t>
            </a:r>
            <a:r>
              <a:rPr lang="en-CA" sz="1800" dirty="0" err="1">
                <a:solidFill>
                  <a:srgbClr val="4F81BD"/>
                </a:solidFill>
                <a:effectLst/>
                <a:latin typeface="Verdana" panose="020B0604030504040204" pitchFamily="34" charset="0"/>
                <a:ea typeface="Calibri" panose="020F0502020204030204" pitchFamily="34" charset="0"/>
              </a:rPr>
              <a:t>dina</a:t>
            </a:r>
            <a:r>
              <a:rPr lang="en-CA" sz="1800" dirty="0">
                <a:solidFill>
                  <a:srgbClr val="4F81BD"/>
                </a:solidFill>
                <a:effectLst/>
                <a:latin typeface="Verdana" panose="020B0604030504040204" pitchFamily="34" charset="0"/>
                <a:ea typeface="Calibri" panose="020F0502020204030204" pitchFamily="34" charset="0"/>
              </a:rPr>
              <a:t> </a:t>
            </a:r>
            <a:r>
              <a:rPr lang="en-CA" sz="1800" dirty="0" err="1">
                <a:solidFill>
                  <a:srgbClr val="4F81BD"/>
                </a:solidFill>
                <a:effectLst/>
                <a:latin typeface="Verdana" panose="020B0604030504040204" pitchFamily="34" charset="0"/>
                <a:ea typeface="Calibri" panose="020F0502020204030204" pitchFamily="34" charset="0"/>
              </a:rPr>
              <a:t>relationer</a:t>
            </a:r>
            <a:r>
              <a:rPr lang="en-CA" sz="1800" dirty="0">
                <a:solidFill>
                  <a:srgbClr val="4F81BD"/>
                </a:solidFill>
                <a:effectLst/>
                <a:latin typeface="Verdana" panose="020B0604030504040204" pitchFamily="34" charset="0"/>
                <a:ea typeface="Calibri" panose="020F0502020204030204" pitchFamily="34" charset="0"/>
              </a:rPr>
              <a:t> för </a:t>
            </a:r>
            <a:r>
              <a:rPr lang="en-CA" sz="1800" dirty="0" err="1">
                <a:solidFill>
                  <a:srgbClr val="4F81BD"/>
                </a:solidFill>
                <a:effectLst/>
                <a:latin typeface="Verdana" panose="020B0604030504040204" pitchFamily="34" charset="0"/>
                <a:ea typeface="Calibri" panose="020F0502020204030204" pitchFamily="34" charset="0"/>
              </a:rPr>
              <a:t>att</a:t>
            </a:r>
            <a:r>
              <a:rPr lang="en-CA" sz="1800" dirty="0">
                <a:solidFill>
                  <a:srgbClr val="4F81BD"/>
                </a:solidFill>
                <a:effectLst/>
                <a:latin typeface="Verdana" panose="020B0604030504040204" pitchFamily="34" charset="0"/>
                <a:ea typeface="Calibri" panose="020F0502020204030204" pitchFamily="34" charset="0"/>
              </a:rPr>
              <a:t> </a:t>
            </a:r>
            <a:r>
              <a:rPr lang="en-CA" sz="1800" dirty="0" err="1">
                <a:solidFill>
                  <a:srgbClr val="4F81BD"/>
                </a:solidFill>
                <a:effectLst/>
                <a:latin typeface="Verdana" panose="020B0604030504040204" pitchFamily="34" charset="0"/>
                <a:ea typeface="Calibri" panose="020F0502020204030204" pitchFamily="34" charset="0"/>
              </a:rPr>
              <a:t>växa</a:t>
            </a:r>
            <a:r>
              <a:rPr lang="en-CA" sz="1800" dirty="0">
                <a:solidFill>
                  <a:srgbClr val="4F81BD"/>
                </a:solidFill>
                <a:effectLst/>
                <a:latin typeface="Verdana" panose="020B0604030504040204" pitchFamily="34" charset="0"/>
                <a:ea typeface="Calibri" panose="020F0502020204030204" pitchFamily="34" charset="0"/>
              </a:rPr>
              <a:t> </a:t>
            </a:r>
            <a:r>
              <a:rPr lang="en-CA" sz="1800" dirty="0" err="1">
                <a:solidFill>
                  <a:srgbClr val="4F81BD"/>
                </a:solidFill>
                <a:effectLst/>
                <a:latin typeface="Verdana" panose="020B0604030504040204" pitchFamily="34" charset="0"/>
                <a:ea typeface="Calibri" panose="020F0502020204030204" pitchFamily="34" charset="0"/>
              </a:rPr>
              <a:t>och</a:t>
            </a:r>
            <a:r>
              <a:rPr lang="en-CA" sz="1800" dirty="0">
                <a:solidFill>
                  <a:srgbClr val="4F81BD"/>
                </a:solidFill>
                <a:effectLst/>
                <a:latin typeface="Verdana" panose="020B0604030504040204" pitchFamily="34" charset="0"/>
                <a:ea typeface="Calibri" panose="020F0502020204030204" pitchFamily="34" charset="0"/>
              </a:rPr>
              <a:t> </a:t>
            </a:r>
            <a:r>
              <a:rPr lang="en-CA" sz="1800" dirty="0" err="1">
                <a:solidFill>
                  <a:srgbClr val="4F81BD"/>
                </a:solidFill>
                <a:effectLst/>
                <a:latin typeface="Verdana" panose="020B0604030504040204" pitchFamily="34" charset="0"/>
                <a:ea typeface="Calibri" panose="020F0502020204030204" pitchFamily="34" charset="0"/>
              </a:rPr>
              <a:t>utvecklas</a:t>
            </a:r>
            <a:r>
              <a:rPr lang="en-CA" sz="1800" dirty="0">
                <a:solidFill>
                  <a:srgbClr val="4F81BD"/>
                </a:solidFill>
                <a:effectLst/>
                <a:latin typeface="Verdana" panose="020B0604030504040204" pitchFamily="34" charset="0"/>
                <a:ea typeface="Calibri" panose="020F0502020204030204" pitchFamily="34" charset="0"/>
              </a:rPr>
              <a:t>?</a:t>
            </a:r>
            <a:endParaRPr lang="sv-SE" sz="2400" dirty="0">
              <a:effectLst/>
              <a:latin typeface="Calibri" panose="020F0502020204030204" pitchFamily="34" charset="0"/>
              <a:ea typeface="Calibri" panose="020F0502020204030204" pitchFamily="34" charset="0"/>
            </a:endParaRPr>
          </a:p>
        </p:txBody>
      </p:sp>
      <p:sp>
        <p:nvSpPr>
          <p:cNvPr id="4" name="Textruta 2">
            <a:extLst>
              <a:ext uri="{FF2B5EF4-FFF2-40B4-BE49-F238E27FC236}">
                <a16:creationId xmlns:a16="http://schemas.microsoft.com/office/drawing/2014/main" id="{37C188A7-D1C4-E572-7AAE-DCF0763F09F1}"/>
              </a:ext>
            </a:extLst>
          </p:cNvPr>
          <p:cNvSpPr txBox="1">
            <a:spLocks noChangeArrowheads="1"/>
          </p:cNvSpPr>
          <p:nvPr/>
        </p:nvSpPr>
        <p:spPr bwMode="auto">
          <a:xfrm>
            <a:off x="753979" y="1764632"/>
            <a:ext cx="10684042" cy="4572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sv-SE" altLang="sv-SE" dirty="0">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 name="Platshållare för bildnummer 1">
            <a:extLst>
              <a:ext uri="{FF2B5EF4-FFF2-40B4-BE49-F238E27FC236}">
                <a16:creationId xmlns:a16="http://schemas.microsoft.com/office/drawing/2014/main" id="{06A8AE2B-200D-5680-41BC-E58E4A3C3DF2}"/>
              </a:ext>
            </a:extLst>
          </p:cNvPr>
          <p:cNvSpPr>
            <a:spLocks noGrp="1"/>
          </p:cNvSpPr>
          <p:nvPr>
            <p:ph type="sldNum" sz="quarter" idx="12"/>
          </p:nvPr>
        </p:nvSpPr>
        <p:spPr/>
        <p:txBody>
          <a:bodyPr/>
          <a:lstStyle/>
          <a:p>
            <a:fld id="{5349C1FC-F374-455A-A374-E91E34AF333E}" type="slidenum">
              <a:rPr lang="sv-SE" smtClean="0"/>
              <a:t>6</a:t>
            </a:fld>
            <a:endParaRPr lang="sv-SE"/>
          </a:p>
        </p:txBody>
      </p:sp>
    </p:spTree>
    <p:extLst>
      <p:ext uri="{BB962C8B-B14F-4D97-AF65-F5344CB8AC3E}">
        <p14:creationId xmlns:p14="http://schemas.microsoft.com/office/powerpoint/2010/main" val="1892447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EF2FC80-9DA2-E9EE-EEBE-2CF097736F59}"/>
              </a:ext>
            </a:extLst>
          </p:cNvPr>
          <p:cNvSpPr txBox="1"/>
          <p:nvPr/>
        </p:nvSpPr>
        <p:spPr>
          <a:xfrm>
            <a:off x="2053390" y="776335"/>
            <a:ext cx="8293768" cy="1154162"/>
          </a:xfrm>
          <a:prstGeom prst="rect">
            <a:avLst/>
          </a:prstGeom>
          <a:noFill/>
        </p:spPr>
        <p:txBody>
          <a:bodyPr wrap="square">
            <a:spAutoFit/>
          </a:bodyPr>
          <a:lstStyle/>
          <a:p>
            <a:pPr algn="ctr"/>
            <a:r>
              <a:rPr lang="en-CA" sz="2400" b="1" dirty="0" err="1">
                <a:solidFill>
                  <a:srgbClr val="C00000"/>
                </a:solidFill>
                <a:effectLst/>
                <a:latin typeface="Verdana" panose="020B0604030504040204" pitchFamily="34" charset="0"/>
                <a:ea typeface="Calibri" panose="020F0502020204030204" pitchFamily="34" charset="0"/>
              </a:rPr>
              <a:t>Muntlig</a:t>
            </a:r>
            <a:r>
              <a:rPr lang="en-CA" sz="2400" b="1" dirty="0">
                <a:solidFill>
                  <a:srgbClr val="C00000"/>
                </a:solidFill>
                <a:effectLst/>
                <a:latin typeface="Verdana" panose="020B0604030504040204" pitchFamily="34" charset="0"/>
                <a:ea typeface="Calibri" panose="020F0502020204030204" pitchFamily="34" charset="0"/>
              </a:rPr>
              <a:t> </a:t>
            </a:r>
            <a:r>
              <a:rPr lang="en-CA" sz="2400" b="1" dirty="0" err="1">
                <a:solidFill>
                  <a:srgbClr val="C00000"/>
                </a:solidFill>
                <a:effectLst/>
                <a:latin typeface="Verdana" panose="020B0604030504040204" pitchFamily="34" charset="0"/>
                <a:ea typeface="Calibri" panose="020F0502020204030204" pitchFamily="34" charset="0"/>
              </a:rPr>
              <a:t>reflektionsövning</a:t>
            </a:r>
            <a:endParaRPr lang="sv-SE" sz="2700" dirty="0">
              <a:effectLst/>
              <a:latin typeface="Calibri" panose="020F0502020204030204" pitchFamily="34" charset="0"/>
              <a:ea typeface="Calibri" panose="020F0502020204030204" pitchFamily="34" charset="0"/>
            </a:endParaRPr>
          </a:p>
          <a:p>
            <a:pPr algn="ctr"/>
            <a:r>
              <a:rPr lang="sv-SE" sz="2700" dirty="0">
                <a:solidFill>
                  <a:srgbClr val="C0504D"/>
                </a:solidFill>
                <a:effectLst/>
                <a:latin typeface="Calibri" panose="020F0502020204030204" pitchFamily="34" charset="0"/>
                <a:ea typeface="Calibri" panose="020F0502020204030204" pitchFamily="34" charset="0"/>
              </a:rPr>
              <a:t> </a:t>
            </a:r>
            <a:endParaRPr lang="sv-SE" sz="2700" dirty="0">
              <a:effectLst/>
              <a:latin typeface="Calibri" panose="020F0502020204030204" pitchFamily="34" charset="0"/>
              <a:ea typeface="Calibri" panose="020F0502020204030204" pitchFamily="34" charset="0"/>
            </a:endParaRPr>
          </a:p>
          <a:p>
            <a:pPr marL="342900" lvl="0" indent="-342900">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Hur ser "balansen" ut i vuxna relationer? </a:t>
            </a:r>
            <a:r>
              <a:rPr lang="en-CA" sz="1800" dirty="0" err="1">
                <a:solidFill>
                  <a:srgbClr val="000000"/>
                </a:solidFill>
                <a:effectLst/>
                <a:latin typeface="Verdana" panose="020B0604030504040204" pitchFamily="34" charset="0"/>
                <a:ea typeface="Calibri" panose="020F0502020204030204" pitchFamily="34" charset="0"/>
              </a:rPr>
              <a:t>Några</a:t>
            </a:r>
            <a:r>
              <a:rPr lang="en-CA" sz="1800" dirty="0">
                <a:solidFill>
                  <a:srgbClr val="000000"/>
                </a:solidFill>
                <a:effectLst/>
                <a:latin typeface="Verdana" panose="020B0604030504040204" pitchFamily="34" charset="0"/>
                <a:ea typeface="Calibri" panose="020F0502020204030204" pitchFamily="34" charset="0"/>
              </a:rPr>
              <a:t> </a:t>
            </a:r>
            <a:r>
              <a:rPr lang="en-CA" sz="1800" dirty="0" err="1">
                <a:solidFill>
                  <a:srgbClr val="000000"/>
                </a:solidFill>
                <a:effectLst/>
                <a:latin typeface="Verdana" panose="020B0604030504040204" pitchFamily="34" charset="0"/>
                <a:ea typeface="Calibri" panose="020F0502020204030204" pitchFamily="34" charset="0"/>
              </a:rPr>
              <a:t>exempel</a:t>
            </a:r>
            <a:r>
              <a:rPr lang="en-CA" sz="1800" dirty="0">
                <a:solidFill>
                  <a:srgbClr val="000000"/>
                </a:solidFill>
                <a:effectLst/>
                <a:latin typeface="Verdana" panose="020B0604030504040204" pitchFamily="34" charset="0"/>
                <a:ea typeface="Calibri" panose="020F0502020204030204" pitchFamily="34" charset="0"/>
              </a:rPr>
              <a:t>? </a:t>
            </a:r>
            <a:endParaRPr lang="sv-SE" sz="2700" dirty="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7BB14441-D4D3-803C-B291-60C6A056C9F4}"/>
              </a:ext>
            </a:extLst>
          </p:cNvPr>
          <p:cNvPicPr>
            <a:picLocks noChangeAspect="1"/>
          </p:cNvPicPr>
          <p:nvPr/>
        </p:nvPicPr>
        <p:blipFill>
          <a:blip r:embed="rId2"/>
          <a:stretch>
            <a:fillRect/>
          </a:stretch>
        </p:blipFill>
        <p:spPr>
          <a:xfrm>
            <a:off x="4031798" y="2297163"/>
            <a:ext cx="3615055" cy="1978660"/>
          </a:xfrm>
          <a:prstGeom prst="rect">
            <a:avLst/>
          </a:prstGeom>
        </p:spPr>
      </p:pic>
      <p:sp>
        <p:nvSpPr>
          <p:cNvPr id="6" name="textruta 5">
            <a:extLst>
              <a:ext uri="{FF2B5EF4-FFF2-40B4-BE49-F238E27FC236}">
                <a16:creationId xmlns:a16="http://schemas.microsoft.com/office/drawing/2014/main" id="{E45F4C65-ACA0-5049-B2E1-509C71F19EB5}"/>
              </a:ext>
            </a:extLst>
          </p:cNvPr>
          <p:cNvSpPr txBox="1"/>
          <p:nvPr/>
        </p:nvSpPr>
        <p:spPr>
          <a:xfrm>
            <a:off x="1967948" y="4729020"/>
            <a:ext cx="9416715" cy="1200329"/>
          </a:xfrm>
          <a:prstGeom prst="rect">
            <a:avLst/>
          </a:prstGeom>
          <a:noFill/>
        </p:spPr>
        <p:txBody>
          <a:bodyPr wrap="square">
            <a:spAutoFit/>
          </a:bodyPr>
          <a:lstStyle/>
          <a:p>
            <a:pPr marL="342900" lvl="0" indent="-342900">
              <a:buFont typeface="Calibri" panose="020F0502020204030204" pitchFamily="34" charset="0"/>
              <a:buChar char="-"/>
            </a:pPr>
            <a:r>
              <a:rPr lang="sv-SE" sz="1800" dirty="0">
                <a:effectLst/>
                <a:latin typeface="Verdana" panose="020B0604030504040204" pitchFamily="34" charset="0"/>
                <a:ea typeface="Calibri" panose="020F0502020204030204" pitchFamily="34" charset="0"/>
                <a:cs typeface="Segoe UI" panose="020B0502040204020203" pitchFamily="34" charset="0"/>
              </a:rPr>
              <a:t>Hur ser balansen ut mellan en vuxen och en baby? </a:t>
            </a:r>
            <a:r>
              <a:rPr lang="sv-SE" sz="1800" dirty="0">
                <a:effectLst/>
                <a:latin typeface="Verdana" panose="020B0604030504040204" pitchFamily="34" charset="0"/>
                <a:ea typeface="Times New Roman" panose="02020603050405020304" pitchFamily="18" charset="0"/>
                <a:cs typeface="Segoe UI" panose="020B0502040204020203" pitchFamily="34" charset="0"/>
              </a:rPr>
              <a:t>Några exempel? </a:t>
            </a:r>
            <a:endParaRPr lang="sv-SE" sz="1200" dirty="0">
              <a:effectLst/>
              <a:latin typeface="Times New Roman" panose="02020603050405020304" pitchFamily="18" charset="0"/>
              <a:ea typeface="Times New Roman" panose="02020603050405020304" pitchFamily="18" charset="0"/>
            </a:endParaRPr>
          </a:p>
          <a:p>
            <a:r>
              <a:rPr lang="sv-SE" sz="1800" dirty="0">
                <a:solidFill>
                  <a:srgbClr val="6AA84F"/>
                </a:solidFill>
                <a:effectLst/>
                <a:latin typeface="Verdana" panose="020B0604030504040204" pitchFamily="34" charset="0"/>
                <a:ea typeface="Calibri" panose="020F0502020204030204" pitchFamily="34" charset="0"/>
                <a:cs typeface="Segoe UI" panose="020B0502040204020203" pitchFamily="34" charset="0"/>
              </a:rPr>
              <a:t> </a:t>
            </a:r>
            <a:endParaRPr lang="sv-SE" sz="2700" dirty="0">
              <a:effectLst/>
              <a:latin typeface="Calibri" panose="020F0502020204030204" pitchFamily="34" charset="0"/>
              <a:ea typeface="Calibri" panose="020F0502020204030204" pitchFamily="34" charset="0"/>
            </a:endParaRPr>
          </a:p>
          <a:p>
            <a:r>
              <a:rPr lang="sv-SE" sz="1800" dirty="0">
                <a:solidFill>
                  <a:srgbClr val="6AA84F"/>
                </a:solidFill>
                <a:effectLst/>
                <a:latin typeface="Verdana" panose="020B0604030504040204" pitchFamily="34" charset="0"/>
                <a:ea typeface="Calibri" panose="020F0502020204030204" pitchFamily="34" charset="0"/>
                <a:cs typeface="Segoe UI" panose="020B0502040204020203" pitchFamily="34" charset="0"/>
              </a:rPr>
              <a:t> </a:t>
            </a:r>
            <a:endParaRPr lang="sv-SE" sz="2700" dirty="0">
              <a:effectLst/>
              <a:latin typeface="Calibri" panose="020F0502020204030204" pitchFamily="34" charset="0"/>
              <a:ea typeface="Calibri" panose="020F0502020204030204" pitchFamily="34" charset="0"/>
            </a:endParaRPr>
          </a:p>
          <a:p>
            <a:pPr marL="342900" lvl="0" indent="-342900">
              <a:buFont typeface="Calibri" panose="020F0502020204030204" pitchFamily="34" charset="0"/>
              <a:buChar char="-"/>
            </a:pPr>
            <a:r>
              <a:rPr lang="sv-SE" sz="1800" dirty="0">
                <a:effectLst/>
                <a:latin typeface="Verdana" panose="020B0604030504040204" pitchFamily="34" charset="0"/>
                <a:ea typeface="Calibri" panose="020F0502020204030204" pitchFamily="34" charset="0"/>
                <a:cs typeface="Segoe UI" panose="020B0502040204020203" pitchFamily="34" charset="0"/>
              </a:rPr>
              <a:t>Hur ser balansen ut mellan en vuxen och en tonåring? </a:t>
            </a:r>
            <a:r>
              <a:rPr lang="sv-SE" sz="1800" dirty="0">
                <a:effectLst/>
                <a:latin typeface="Verdana" panose="020B0604030504040204" pitchFamily="34" charset="0"/>
                <a:ea typeface="Times New Roman" panose="02020603050405020304" pitchFamily="18" charset="0"/>
                <a:cs typeface="Segoe UI" panose="020B0502040204020203" pitchFamily="34" charset="0"/>
              </a:rPr>
              <a:t>Några exempel? </a:t>
            </a:r>
            <a:endParaRPr lang="sv-SE" sz="1200" dirty="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27B34E22-17C3-F7B8-A31F-4602786329AC}"/>
              </a:ext>
            </a:extLst>
          </p:cNvPr>
          <p:cNvSpPr>
            <a:spLocks noGrp="1"/>
          </p:cNvSpPr>
          <p:nvPr>
            <p:ph type="sldNum" sz="quarter" idx="12"/>
          </p:nvPr>
        </p:nvSpPr>
        <p:spPr/>
        <p:txBody>
          <a:bodyPr/>
          <a:lstStyle/>
          <a:p>
            <a:fld id="{5349C1FC-F374-455A-A374-E91E34AF333E}" type="slidenum">
              <a:rPr lang="sv-SE" smtClean="0"/>
              <a:t>7</a:t>
            </a:fld>
            <a:endParaRPr lang="sv-SE"/>
          </a:p>
        </p:txBody>
      </p:sp>
    </p:spTree>
    <p:extLst>
      <p:ext uri="{BB962C8B-B14F-4D97-AF65-F5344CB8AC3E}">
        <p14:creationId xmlns:p14="http://schemas.microsoft.com/office/powerpoint/2010/main" val="3258193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7C0CEAD7-ACA0-145A-2C2A-D9F3FBA542EA}"/>
              </a:ext>
            </a:extLst>
          </p:cNvPr>
          <p:cNvSpPr txBox="1"/>
          <p:nvPr/>
        </p:nvSpPr>
        <p:spPr>
          <a:xfrm>
            <a:off x="320842" y="828740"/>
            <a:ext cx="11550316" cy="4878259"/>
          </a:xfrm>
          <a:prstGeom prst="rect">
            <a:avLst/>
          </a:prstGeom>
          <a:noFill/>
        </p:spPr>
        <p:txBody>
          <a:bodyPr wrap="square">
            <a:spAutoFit/>
          </a:bodyPr>
          <a:lstStyle/>
          <a:p>
            <a:pPr fontAlgn="base"/>
            <a:r>
              <a:rPr lang="sv-SE" sz="2000" b="1" dirty="0">
                <a:solidFill>
                  <a:srgbClr val="4F81BD"/>
                </a:solidFill>
                <a:effectLst/>
                <a:latin typeface="Verdana" panose="020B0604030504040204" pitchFamily="34" charset="0"/>
                <a:ea typeface="Times New Roman" panose="02020603050405020304" pitchFamily="18" charset="0"/>
                <a:cs typeface="Calibri" panose="020F0502020204030204" pitchFamily="34" charset="0"/>
              </a:rPr>
              <a:t>Tonåringar behöver fortfarande sina föräldrar... </a:t>
            </a:r>
            <a:endParaRPr lang="sv-SE" sz="1200" dirty="0">
              <a:effectLst/>
              <a:latin typeface="Times New Roman" panose="02020603050405020304" pitchFamily="18" charset="0"/>
              <a:ea typeface="Times New Roman" panose="02020603050405020304" pitchFamily="18" charset="0"/>
            </a:endParaRPr>
          </a:p>
          <a:p>
            <a:pPr fontAlgn="base"/>
            <a:r>
              <a:rPr lang="sv-SE" sz="1800" dirty="0">
                <a:effectLst/>
                <a:latin typeface="Calibri" panose="020F0502020204030204"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marL="742950" lvl="1" indent="-28575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Calibri" panose="020F0502020204030204" pitchFamily="34" charset="0"/>
              </a:rPr>
              <a:t>För stöd och tröst när allt blir fel. </a:t>
            </a:r>
            <a:endParaRPr lang="sv-SE" sz="1200" dirty="0">
              <a:effectLst/>
              <a:latin typeface="Times New Roman" panose="02020603050405020304" pitchFamily="18" charset="0"/>
              <a:ea typeface="Times New Roman" panose="02020603050405020304" pitchFamily="18" charset="0"/>
            </a:endParaRPr>
          </a:p>
          <a:p>
            <a:pPr marL="742950" lvl="1" indent="-28575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Calibri" panose="020F0502020204030204" pitchFamily="34" charset="0"/>
              </a:rPr>
              <a:t>Som en trygg bas att utforska världen i från. </a:t>
            </a:r>
            <a:endParaRPr lang="sv-SE" sz="1200" dirty="0">
              <a:effectLst/>
              <a:latin typeface="Times New Roman" panose="02020603050405020304" pitchFamily="18" charset="0"/>
              <a:ea typeface="Times New Roman" panose="02020603050405020304" pitchFamily="18" charset="0"/>
            </a:endParaRPr>
          </a:p>
          <a:p>
            <a:pPr marL="457200" fontAlgn="base"/>
            <a:r>
              <a:rPr lang="sv-SE" sz="1800" dirty="0">
                <a:effectLst/>
                <a:latin typeface="Verdana" panose="020B0604030504040204" pitchFamily="34" charset="0"/>
                <a:ea typeface="Times New Roman" panose="02020603050405020304" pitchFamily="18" charset="0"/>
                <a:cs typeface="Calibri" panose="020F0502020204030204" pitchFamily="34" charset="0"/>
              </a:rPr>
              <a:t> </a:t>
            </a:r>
            <a:endParaRPr lang="sv-SE" sz="1200" dirty="0">
              <a:effectLst/>
              <a:latin typeface="Times New Roman" panose="02020603050405020304" pitchFamily="18" charset="0"/>
              <a:ea typeface="Times New Roman" panose="02020603050405020304" pitchFamily="18" charset="0"/>
            </a:endParaRPr>
          </a:p>
          <a:p>
            <a:pPr fontAlgn="base"/>
            <a:r>
              <a:rPr lang="sv-SE" sz="1050" dirty="0">
                <a:effectLst/>
                <a:latin typeface="Verdana" panose="020B0604030504040204" pitchFamily="34" charset="0"/>
                <a:ea typeface="Times New Roman" panose="02020603050405020304" pitchFamily="18" charset="0"/>
                <a:cs typeface="Calibri" panose="020F0502020204030204" pitchFamily="34" charset="0"/>
              </a:rPr>
              <a:t> </a:t>
            </a:r>
            <a:endParaRPr lang="sv-SE" sz="1200" dirty="0">
              <a:effectLst/>
              <a:latin typeface="Times New Roman" panose="02020603050405020304" pitchFamily="18" charset="0"/>
              <a:ea typeface="Times New Roman" panose="02020603050405020304" pitchFamily="18" charset="0"/>
            </a:endParaRPr>
          </a:p>
          <a:p>
            <a:pPr fontAlgn="base"/>
            <a:r>
              <a:rPr lang="sv-SE" sz="1800" dirty="0">
                <a:effectLst/>
                <a:latin typeface="Verdana" panose="020B0604030504040204" pitchFamily="34" charset="0"/>
                <a:ea typeface="Times New Roman" panose="02020603050405020304" pitchFamily="18" charset="0"/>
                <a:cs typeface="Calibri" panose="020F0502020204030204" pitchFamily="34" charset="0"/>
              </a:rPr>
              <a:t>Tonåringar kan utveckla empati för oss, men det är en långsam och ojämn process. </a:t>
            </a:r>
            <a:endParaRPr lang="sv-SE" sz="1200" dirty="0">
              <a:effectLst/>
              <a:latin typeface="Times New Roman" panose="02020603050405020304" pitchFamily="18" charset="0"/>
              <a:ea typeface="Times New Roman" panose="02020603050405020304" pitchFamily="18" charset="0"/>
            </a:endParaRPr>
          </a:p>
          <a:p>
            <a:pPr fontAlgn="base"/>
            <a:r>
              <a:rPr lang="sv-SE" sz="1800" dirty="0">
                <a:effectLst/>
                <a:latin typeface="Verdana" panose="020B0604030504040204" pitchFamily="34" charset="0"/>
                <a:ea typeface="Times New Roman" panose="02020603050405020304" pitchFamily="18" charset="0"/>
                <a:cs typeface="Calibri" panose="020F0502020204030204" pitchFamily="34" charset="0"/>
              </a:rPr>
              <a:t> </a:t>
            </a:r>
            <a:endParaRPr lang="sv-SE" sz="1200" dirty="0">
              <a:effectLst/>
              <a:latin typeface="Times New Roman" panose="02020603050405020304" pitchFamily="18" charset="0"/>
              <a:ea typeface="Times New Roman" panose="02020603050405020304" pitchFamily="18" charset="0"/>
            </a:endParaRPr>
          </a:p>
          <a:p>
            <a:pPr fontAlgn="base"/>
            <a:r>
              <a:rPr lang="sv-SE" sz="1800" dirty="0">
                <a:effectLst/>
                <a:latin typeface="Verdana" panose="020B0604030504040204" pitchFamily="34" charset="0"/>
                <a:ea typeface="Times New Roman" panose="02020603050405020304" pitchFamily="18" charset="0"/>
              </a:rPr>
              <a:t>För familjehemsplacerade barn kan processen var extra långsam och ojämn då dom inte har med sig erfarenheter av att ha fått sina behov tillgodosedda konsekvent och på ett tryggt sätt. </a:t>
            </a:r>
            <a:endParaRPr lang="sv-SE" sz="1200" dirty="0">
              <a:effectLst/>
              <a:latin typeface="Times New Roman" panose="02020603050405020304" pitchFamily="18" charset="0"/>
              <a:ea typeface="Times New Roman" panose="02020603050405020304" pitchFamily="18" charset="0"/>
            </a:endParaRPr>
          </a:p>
          <a:p>
            <a:pPr fontAlgn="base"/>
            <a:r>
              <a:rPr lang="sv-SE" sz="1800" dirty="0">
                <a:effectLst/>
                <a:latin typeface="Calibri" panose="020F0502020204030204"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fontAlgn="base"/>
            <a:r>
              <a:rPr lang="sv-SE" sz="1050" dirty="0">
                <a:effectLst/>
                <a:latin typeface="Verdana" panose="020B0604030504040204" pitchFamily="34" charset="0"/>
                <a:ea typeface="Times New Roman" panose="02020603050405020304" pitchFamily="18" charset="0"/>
                <a:cs typeface="Calibri" panose="020F0502020204030204" pitchFamily="34" charset="0"/>
              </a:rPr>
              <a:t> </a:t>
            </a:r>
            <a:endParaRPr lang="sv-SE" sz="1200" dirty="0">
              <a:effectLst/>
              <a:latin typeface="Times New Roman" panose="02020603050405020304" pitchFamily="18" charset="0"/>
              <a:ea typeface="Times New Roman" panose="02020603050405020304" pitchFamily="18" charset="0"/>
            </a:endParaRPr>
          </a:p>
          <a:p>
            <a:pPr fontAlgn="base"/>
            <a:r>
              <a:rPr lang="sv-SE" sz="1800" dirty="0">
                <a:effectLst/>
                <a:latin typeface="Verdana" panose="020B0604030504040204" pitchFamily="34" charset="0"/>
                <a:ea typeface="Times New Roman" panose="02020603050405020304" pitchFamily="18" charset="0"/>
                <a:cs typeface="Calibri" panose="020F0502020204030204" pitchFamily="34" charset="0"/>
              </a:rPr>
              <a:t>En del av att vara tonåring är att vara självfokuserad och främst intresserad av sina egna liv. Delvis på grund av hur hjärnan förändras, vilket kan vara frustrerande för oss som föräldrar.</a:t>
            </a:r>
            <a:endParaRPr lang="sv-SE" sz="1200" dirty="0">
              <a:effectLst/>
              <a:latin typeface="Times New Roman" panose="02020603050405020304" pitchFamily="18" charset="0"/>
              <a:ea typeface="Times New Roman" panose="02020603050405020304" pitchFamily="18" charset="0"/>
            </a:endParaRPr>
          </a:p>
          <a:p>
            <a:pPr fontAlgn="base"/>
            <a:r>
              <a:rPr lang="sv-SE" sz="1800" dirty="0">
                <a:effectLst/>
                <a:latin typeface="Verdana" panose="020B0604030504040204" pitchFamily="34" charset="0"/>
                <a:ea typeface="Times New Roman" panose="02020603050405020304" pitchFamily="18" charset="0"/>
                <a:cs typeface="Calibri" panose="020F0502020204030204" pitchFamily="34" charset="0"/>
              </a:rPr>
              <a:t> </a:t>
            </a:r>
            <a:endParaRPr lang="sv-SE" sz="1200" dirty="0">
              <a:effectLst/>
              <a:latin typeface="Times New Roman" panose="02020603050405020304" pitchFamily="18" charset="0"/>
              <a:ea typeface="Times New Roman" panose="02020603050405020304" pitchFamily="18" charset="0"/>
            </a:endParaRPr>
          </a:p>
          <a:p>
            <a:pPr fontAlgn="base"/>
            <a:r>
              <a:rPr lang="sv-SE" sz="1800" dirty="0">
                <a:effectLst/>
                <a:latin typeface="Verdana" panose="020B0604030504040204" pitchFamily="34" charset="0"/>
                <a:ea typeface="Times New Roman" panose="02020603050405020304" pitchFamily="18" charset="0"/>
                <a:cs typeface="Calibri" panose="020F0502020204030204" pitchFamily="34" charset="0"/>
              </a:rPr>
              <a:t> </a:t>
            </a:r>
            <a:endParaRPr lang="sv-SE" sz="1200" dirty="0">
              <a:effectLst/>
              <a:latin typeface="Times New Roman" panose="02020603050405020304" pitchFamily="18" charset="0"/>
              <a:ea typeface="Times New Roman" panose="02020603050405020304" pitchFamily="18" charset="0"/>
            </a:endParaRPr>
          </a:p>
          <a:p>
            <a:pPr fontAlgn="base"/>
            <a:r>
              <a:rPr lang="sv-SE" sz="1800" dirty="0">
                <a:effectLst/>
                <a:latin typeface="Verdana" panose="020B0604030504040204" pitchFamily="34" charset="0"/>
                <a:ea typeface="Times New Roman" panose="02020603050405020304" pitchFamily="18" charset="0"/>
                <a:cs typeface="Calibri" panose="020F0502020204030204" pitchFamily="34" charset="0"/>
              </a:rPr>
              <a:t>Tonåringar kan verka ”blinda” för sina omsorgsgivares behov. Familjehemsföräldrar kan uppleva att deras barn saknar empati och inte visar tacksamhet.</a:t>
            </a:r>
            <a:endParaRPr lang="sv-SE" sz="1200" dirty="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7C5F3B11-3EAF-8EC2-011D-1215430A4C67}"/>
              </a:ext>
            </a:extLst>
          </p:cNvPr>
          <p:cNvSpPr>
            <a:spLocks noGrp="1"/>
          </p:cNvSpPr>
          <p:nvPr>
            <p:ph type="sldNum" sz="quarter" idx="12"/>
          </p:nvPr>
        </p:nvSpPr>
        <p:spPr/>
        <p:txBody>
          <a:bodyPr/>
          <a:lstStyle/>
          <a:p>
            <a:fld id="{5349C1FC-F374-455A-A374-E91E34AF333E}" type="slidenum">
              <a:rPr lang="sv-SE" smtClean="0"/>
              <a:t>8</a:t>
            </a:fld>
            <a:endParaRPr lang="sv-SE"/>
          </a:p>
        </p:txBody>
      </p:sp>
    </p:spTree>
    <p:extLst>
      <p:ext uri="{BB962C8B-B14F-4D97-AF65-F5344CB8AC3E}">
        <p14:creationId xmlns:p14="http://schemas.microsoft.com/office/powerpoint/2010/main" val="1567315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DB58D7AA-B8C3-9BC2-A6E1-CB32706A472A}"/>
              </a:ext>
            </a:extLst>
          </p:cNvPr>
          <p:cNvSpPr txBox="1"/>
          <p:nvPr/>
        </p:nvSpPr>
        <p:spPr>
          <a:xfrm>
            <a:off x="529389" y="1020648"/>
            <a:ext cx="11181642" cy="4539704"/>
          </a:xfrm>
          <a:prstGeom prst="rect">
            <a:avLst/>
          </a:prstGeom>
          <a:noFill/>
        </p:spPr>
        <p:txBody>
          <a:bodyPr wrap="square">
            <a:spAutoFit/>
          </a:bodyPr>
          <a:lstStyle/>
          <a:p>
            <a:r>
              <a:rPr lang="sv-SE" sz="1800" b="1" dirty="0">
                <a:effectLst/>
                <a:latin typeface="Verdana" panose="020B0604030504040204" pitchFamily="34" charset="0"/>
                <a:ea typeface="Calibri" panose="020F0502020204030204" pitchFamily="34" charset="0"/>
                <a:cs typeface="Segoe UI" panose="020B0502040204020203" pitchFamily="34" charset="0"/>
              </a:rPr>
              <a:t>Hur hjälper vi våra tonåringar att lära sig att balansera behov och förstå att andra också har behov? </a:t>
            </a:r>
            <a:endParaRPr lang="sv-SE" sz="2700" b="1" dirty="0">
              <a:effectLst/>
              <a:latin typeface="Calibri" panose="020F0502020204030204" pitchFamily="34" charset="0"/>
              <a:ea typeface="Calibri" panose="020F0502020204030204" pitchFamily="34" charset="0"/>
            </a:endParaRPr>
          </a:p>
          <a:p>
            <a:pPr fontAlgn="base"/>
            <a:r>
              <a:rPr lang="sv-SE" sz="10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Ø"/>
              <a:tabLst>
                <a:tab pos="457200" algn="l"/>
              </a:tabLst>
            </a:pPr>
            <a:r>
              <a:rPr lang="sv-SE" sz="1800" b="1"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Medvetenhet och empati</a:t>
            </a:r>
            <a:r>
              <a:rPr lang="sv-SE" sz="1800"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 </a:t>
            </a:r>
            <a:r>
              <a:rPr lang="sv-SE" sz="1800" dirty="0">
                <a:effectLst/>
                <a:latin typeface="Verdana" panose="020B0604030504040204" pitchFamily="34" charset="0"/>
                <a:ea typeface="Times New Roman" panose="02020603050405020304" pitchFamily="18" charset="0"/>
                <a:cs typeface="Segoe UI" panose="020B0502040204020203" pitchFamily="34" charset="0"/>
              </a:rPr>
              <a:t>för både våra egna behov och deras behov.</a:t>
            </a:r>
            <a:endParaRPr lang="sv-SE" sz="1200" dirty="0">
              <a:effectLst/>
              <a:latin typeface="Times New Roman" panose="02020603050405020304" pitchFamily="18" charset="0"/>
              <a:ea typeface="Times New Roman" panose="02020603050405020304" pitchFamily="18" charset="0"/>
            </a:endParaRPr>
          </a:p>
          <a:p>
            <a:pPr marL="400050" indent="-171450" fontAlgn="base">
              <a:buFont typeface="Wingdings" panose="05000000000000000000" pitchFamily="2" charset="2"/>
              <a:buChar char="Ø"/>
            </a:pPr>
            <a:endParaRPr lang="sv-SE" sz="1200" dirty="0">
              <a:effectLst/>
              <a:latin typeface="Times New Roman" panose="02020603050405020304" pitchFamily="18" charset="0"/>
              <a:ea typeface="Times New Roman" panose="02020603050405020304" pitchFamily="18" charset="0"/>
            </a:endParaRPr>
          </a:p>
          <a:p>
            <a:pPr marL="285750" lvl="0" indent="-285750" fontAlgn="base">
              <a:buFont typeface="Wingdings" panose="05000000000000000000" pitchFamily="2" charset="2"/>
              <a:buChar char="Ø"/>
              <a:tabLst>
                <a:tab pos="457200" algn="l"/>
              </a:tabLst>
            </a:pPr>
            <a:r>
              <a:rPr lang="sv-SE" sz="1800" b="1"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Förståelse</a:t>
            </a:r>
            <a:r>
              <a:rPr lang="sv-SE" sz="1800"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 </a:t>
            </a:r>
            <a:r>
              <a:rPr lang="sv-SE" sz="1800" dirty="0">
                <a:effectLst/>
                <a:latin typeface="Verdana" panose="020B0604030504040204" pitchFamily="34" charset="0"/>
                <a:ea typeface="Times New Roman" panose="02020603050405020304" pitchFamily="18" charset="0"/>
                <a:cs typeface="Segoe UI" panose="020B0502040204020203" pitchFamily="34" charset="0"/>
              </a:rPr>
              <a:t>för tonåringars utveckling.</a:t>
            </a:r>
            <a:endParaRPr lang="sv-SE" sz="1200" dirty="0">
              <a:latin typeface="Times New Roman" panose="02020603050405020304" pitchFamily="18" charset="0"/>
              <a:ea typeface="Times New Roman" panose="02020603050405020304" pitchFamily="18" charset="0"/>
            </a:endParaRPr>
          </a:p>
          <a:p>
            <a:pPr marL="171450" lvl="0" indent="-171450" fontAlgn="base">
              <a:buFont typeface="Wingdings" panose="05000000000000000000" pitchFamily="2" charset="2"/>
              <a:buChar char="Ø"/>
              <a:tabLst>
                <a:tab pos="457200" algn="l"/>
              </a:tabLst>
            </a:pPr>
            <a:endParaRPr lang="sv-SE" sz="1200" b="1" dirty="0">
              <a:solidFill>
                <a:srgbClr val="4F81BD"/>
              </a:solidFill>
              <a:effectLst/>
              <a:latin typeface="Times New Roman" panose="02020603050405020304" pitchFamily="18" charset="0"/>
              <a:ea typeface="Times New Roman" panose="02020603050405020304" pitchFamily="18" charset="0"/>
              <a:cs typeface="Segoe UI" panose="020B0502040204020203" pitchFamily="34" charset="0"/>
            </a:endParaRPr>
          </a:p>
          <a:p>
            <a:pPr marL="285750" lvl="0" indent="-285750" fontAlgn="base">
              <a:buFont typeface="Wingdings" panose="05000000000000000000" pitchFamily="2" charset="2"/>
              <a:buChar char="Ø"/>
              <a:tabLst>
                <a:tab pos="457200" algn="l"/>
              </a:tabLst>
            </a:pPr>
            <a:r>
              <a:rPr lang="sv-SE" sz="1800" b="1"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Ta ett steg tillbaka</a:t>
            </a:r>
            <a:r>
              <a:rPr lang="sv-SE" sz="1800"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 </a:t>
            </a:r>
            <a:r>
              <a:rPr lang="sv-SE" sz="1800" dirty="0">
                <a:effectLst/>
                <a:latin typeface="Verdana" panose="020B0604030504040204" pitchFamily="34" charset="0"/>
                <a:ea typeface="Times New Roman" panose="02020603050405020304" pitchFamily="18" charset="0"/>
                <a:cs typeface="Segoe UI" panose="020B0502040204020203" pitchFamily="34" charset="0"/>
              </a:rPr>
              <a:t>se att konflikt kan vara ett tecken på att det är en obalans kring behov.</a:t>
            </a:r>
            <a:endParaRPr lang="sv-SE" sz="1200" dirty="0">
              <a:latin typeface="Times New Roman" panose="02020603050405020304" pitchFamily="18" charset="0"/>
              <a:ea typeface="Times New Roman" panose="02020603050405020304" pitchFamily="18" charset="0"/>
            </a:endParaRPr>
          </a:p>
          <a:p>
            <a:pPr marL="171450" lvl="0" indent="-171450" fontAlgn="base">
              <a:buFont typeface="Wingdings" panose="05000000000000000000" pitchFamily="2" charset="2"/>
              <a:buChar char="Ø"/>
              <a:tabLst>
                <a:tab pos="457200" algn="l"/>
              </a:tabLst>
            </a:pPr>
            <a:endParaRPr lang="sv-SE" sz="1200" b="1" dirty="0">
              <a:solidFill>
                <a:srgbClr val="4F81BD"/>
              </a:solidFill>
              <a:effectLst/>
              <a:latin typeface="Times New Roman" panose="02020603050405020304" pitchFamily="18" charset="0"/>
              <a:ea typeface="Times New Roman" panose="02020603050405020304" pitchFamily="18" charset="0"/>
              <a:cs typeface="Segoe UI" panose="020B0502040204020203" pitchFamily="34" charset="0"/>
            </a:endParaRPr>
          </a:p>
          <a:p>
            <a:pPr marL="285750" lvl="0" indent="-285750" fontAlgn="base">
              <a:buFont typeface="Wingdings" panose="05000000000000000000" pitchFamily="2" charset="2"/>
              <a:buChar char="Ø"/>
              <a:tabLst>
                <a:tab pos="457200" algn="l"/>
              </a:tabLst>
            </a:pPr>
            <a:r>
              <a:rPr lang="sv-SE" sz="1800" b="1"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Balans är en process</a:t>
            </a:r>
            <a:r>
              <a:rPr lang="sv-SE" sz="1800"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 </a:t>
            </a:r>
            <a:r>
              <a:rPr lang="sv-SE" sz="1800" dirty="0">
                <a:effectLst/>
                <a:latin typeface="Verdana" panose="020B0604030504040204" pitchFamily="34" charset="0"/>
                <a:ea typeface="Times New Roman" panose="02020603050405020304" pitchFamily="18" charset="0"/>
                <a:cs typeface="Segoe UI" panose="020B0502040204020203" pitchFamily="34" charset="0"/>
              </a:rPr>
              <a:t>och den behöver inte vara perfekt.</a:t>
            </a:r>
            <a:endParaRPr lang="sv-SE" sz="1200" dirty="0">
              <a:effectLst/>
              <a:latin typeface="Times New Roman" panose="02020603050405020304" pitchFamily="18" charset="0"/>
              <a:ea typeface="Times New Roman" panose="02020603050405020304" pitchFamily="18" charset="0"/>
            </a:endParaRPr>
          </a:p>
          <a:p>
            <a:pPr marL="228600" fontAlgn="base"/>
            <a:r>
              <a:rPr lang="sv-SE" sz="1800" b="1" dirty="0">
                <a:effectLst/>
                <a:latin typeface="Verdana" panose="020B0604030504040204" pitchFamily="34"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marL="228600" fontAlgn="base"/>
            <a:r>
              <a:rPr lang="sv-SE" sz="1800" b="1" dirty="0">
                <a:effectLst/>
                <a:latin typeface="Verdana" panose="020B0604030504040204" pitchFamily="34"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marL="228600" fontAlgn="base"/>
            <a:r>
              <a:rPr lang="sv-SE" sz="1800" b="1" dirty="0">
                <a:effectLst/>
                <a:latin typeface="Verdana" panose="020B0604030504040204" pitchFamily="34"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marL="85725" fontAlgn="base"/>
            <a:r>
              <a:rPr lang="sv-SE" sz="1800" dirty="0">
                <a:effectLst/>
                <a:latin typeface="Verdana" panose="020B0604030504040204" pitchFamily="34" charset="0"/>
                <a:ea typeface="Times New Roman" panose="02020603050405020304" pitchFamily="18" charset="0"/>
                <a:cs typeface="Segoe UI" panose="020B0502040204020203" pitchFamily="34" charset="0"/>
              </a:rPr>
              <a:t>Våra tonåringars behov väger fortfarande tyngre än våra, men inte lika mycket som för det lilla barnet:</a:t>
            </a:r>
            <a:endParaRPr lang="sv-SE" sz="1200" dirty="0">
              <a:effectLst/>
              <a:latin typeface="Times New Roman" panose="02020603050405020304" pitchFamily="18" charset="0"/>
              <a:ea typeface="Times New Roman" panose="02020603050405020304" pitchFamily="18" charset="0"/>
            </a:endParaRPr>
          </a:p>
          <a:p>
            <a:pPr marL="85725" fontAlgn="base"/>
            <a:r>
              <a:rPr lang="sv-SE" sz="9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Segoe UI" panose="020B0502040204020203" pitchFamily="34" charset="0"/>
              </a:rPr>
              <a:t>Att hitta en balans kan ibland kännas som en berg- och dalbana. </a:t>
            </a:r>
            <a:endParaRPr lang="sv-SE" sz="1200" dirty="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7B528AC5-8DE5-A882-B1D9-F48E5F48D665}"/>
              </a:ext>
            </a:extLst>
          </p:cNvPr>
          <p:cNvSpPr>
            <a:spLocks noGrp="1"/>
          </p:cNvSpPr>
          <p:nvPr>
            <p:ph type="sldNum" sz="quarter" idx="12"/>
          </p:nvPr>
        </p:nvSpPr>
        <p:spPr/>
        <p:txBody>
          <a:bodyPr/>
          <a:lstStyle/>
          <a:p>
            <a:fld id="{5349C1FC-F374-455A-A374-E91E34AF333E}" type="slidenum">
              <a:rPr lang="sv-SE" smtClean="0"/>
              <a:t>9</a:t>
            </a:fld>
            <a:endParaRPr lang="sv-SE"/>
          </a:p>
        </p:txBody>
      </p:sp>
    </p:spTree>
    <p:extLst>
      <p:ext uri="{BB962C8B-B14F-4D97-AF65-F5344CB8AC3E}">
        <p14:creationId xmlns:p14="http://schemas.microsoft.com/office/powerpoint/2010/main" val="427684933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D8F725A43B3BFB459D0CD81B067B321A" ma:contentTypeVersion="5" ma:contentTypeDescription="Skapa ett nytt dokument." ma:contentTypeScope="" ma:versionID="e1c4d834431517f1427c656d5e7f657d">
  <xsd:schema xmlns:xsd="http://www.w3.org/2001/XMLSchema" xmlns:xs="http://www.w3.org/2001/XMLSchema" xmlns:p="http://schemas.microsoft.com/office/2006/metadata/properties" xmlns:ns2="bcc7ee36-52d7-4bbb-bf62-b759ca3b5e1b" xmlns:ns3="07035580-5d00-4265-8ede-bd1db75be0a0" targetNamespace="http://schemas.microsoft.com/office/2006/metadata/properties" ma:root="true" ma:fieldsID="e1e2c9cc9c25eb32fffda3936d16d579" ns2:_="" ns3:_="">
    <xsd:import namespace="bcc7ee36-52d7-4bbb-bf62-b759ca3b5e1b"/>
    <xsd:import namespace="07035580-5d00-4265-8ede-bd1db75be0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7ee36-52d7-4bbb-bf62-b759ca3b5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035580-5d00-4265-8ede-bd1db75be0a0"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EF53F8-17C0-46AB-BF31-651F2CC26EA9}">
  <ds:schemaRefs>
    <ds:schemaRef ds:uri="07035580-5d00-4265-8ede-bd1db75be0a0"/>
    <ds:schemaRef ds:uri="http://purl.org/dc/dcmitype/"/>
    <ds:schemaRef ds:uri="http://purl.org/dc/terms/"/>
    <ds:schemaRef ds:uri="http://schemas.microsoft.com/office/2006/metadata/properties"/>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bcc7ee36-52d7-4bbb-bf62-b759ca3b5e1b"/>
    <ds:schemaRef ds:uri="http://purl.org/dc/elements/1.1/"/>
  </ds:schemaRefs>
</ds:datastoreItem>
</file>

<file path=customXml/itemProps2.xml><?xml version="1.0" encoding="utf-8"?>
<ds:datastoreItem xmlns:ds="http://schemas.openxmlformats.org/officeDocument/2006/customXml" ds:itemID="{99E9EB15-F134-4A19-8D51-C74D29BCAE9F}">
  <ds:schemaRefs>
    <ds:schemaRef ds:uri="http://schemas.microsoft.com/sharepoint/v3/contenttype/forms"/>
  </ds:schemaRefs>
</ds:datastoreItem>
</file>

<file path=customXml/itemProps3.xml><?xml version="1.0" encoding="utf-8"?>
<ds:datastoreItem xmlns:ds="http://schemas.openxmlformats.org/officeDocument/2006/customXml" ds:itemID="{0E58FBC2-2779-42F4-B29B-7EA2DBAE7872}"/>
</file>

<file path=docProps/app.xml><?xml version="1.0" encoding="utf-8"?>
<Properties xmlns="http://schemas.openxmlformats.org/officeDocument/2006/extended-properties" xmlns:vt="http://schemas.openxmlformats.org/officeDocument/2006/docPropsVTypes">
  <TotalTime>77</TotalTime>
  <Words>1638</Words>
  <Application>Microsoft Office PowerPoint</Application>
  <PresentationFormat>Bredbild</PresentationFormat>
  <Paragraphs>278</Paragraphs>
  <Slides>27</Slides>
  <Notes>0</Notes>
  <HiddenSlides>0</HiddenSlides>
  <MMClips>0</MMClips>
  <ScaleCrop>false</ScaleCrop>
  <HeadingPairs>
    <vt:vector size="6" baseType="variant">
      <vt:variant>
        <vt:lpstr>Använt teckensnitt</vt:lpstr>
      </vt:variant>
      <vt:variant>
        <vt:i4>11</vt:i4>
      </vt:variant>
      <vt:variant>
        <vt:lpstr>Tema</vt:lpstr>
      </vt:variant>
      <vt:variant>
        <vt:i4>1</vt:i4>
      </vt:variant>
      <vt:variant>
        <vt:lpstr>Bildrubriker</vt:lpstr>
      </vt:variant>
      <vt:variant>
        <vt:i4>27</vt:i4>
      </vt:variant>
    </vt:vector>
  </HeadingPairs>
  <TitlesOfParts>
    <vt:vector size="39" baseType="lpstr">
      <vt:lpstr>Aptos</vt:lpstr>
      <vt:lpstr>Aptos Display</vt:lpstr>
      <vt:lpstr>Arial</vt:lpstr>
      <vt:lpstr>Calibri</vt:lpstr>
      <vt:lpstr>Cambria</vt:lpstr>
      <vt:lpstr>Georgia</vt:lpstr>
      <vt:lpstr>Segoe UI</vt:lpstr>
      <vt:lpstr>Symbol</vt:lpstr>
      <vt:lpstr>Times New Roman</vt:lpstr>
      <vt:lpstr>Verdana</vt:lpstr>
      <vt:lpstr>Wingdings</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Lisa Skutin</dc:creator>
  <cp:lastModifiedBy>Lisa Skutin</cp:lastModifiedBy>
  <cp:revision>1</cp:revision>
  <dcterms:created xsi:type="dcterms:W3CDTF">2023-12-19T14:05:29Z</dcterms:created>
  <dcterms:modified xsi:type="dcterms:W3CDTF">2023-12-21T08:09:54Z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0x010100D8F725A43B3BFB459D0CD81B067B321A</vt:lpwstr>
  </property>
</Properties>
</file>