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5"/>
  </p:notesMasterIdLst>
  <p:sldIdLst>
    <p:sldId id="256" r:id="rId5"/>
    <p:sldId id="272" r:id="rId6"/>
    <p:sldId id="273" r:id="rId7"/>
    <p:sldId id="274" r:id="rId8"/>
    <p:sldId id="257" r:id="rId9"/>
    <p:sldId id="258" r:id="rId10"/>
    <p:sldId id="259" r:id="rId11"/>
    <p:sldId id="260" r:id="rId12"/>
    <p:sldId id="261" r:id="rId13"/>
    <p:sldId id="275" r:id="rId14"/>
    <p:sldId id="276" r:id="rId15"/>
    <p:sldId id="277" r:id="rId16"/>
    <p:sldId id="291" r:id="rId17"/>
    <p:sldId id="278" r:id="rId18"/>
    <p:sldId id="279" r:id="rId19"/>
    <p:sldId id="280" r:id="rId20"/>
    <p:sldId id="281" r:id="rId21"/>
    <p:sldId id="282" r:id="rId22"/>
    <p:sldId id="283" r:id="rId23"/>
    <p:sldId id="292"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A70AE6-D93D-4161-B1B6-99C666F0FB89}" v="2" dt="2023-12-20T09:40:00.188"/>
    <p1510:client id="{73A21302-B257-48B5-98AF-5878C299509C}" v="1" dt="2023-12-21T08:11:05.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73A21302-B257-48B5-98AF-5878C299509C}"/>
    <pc:docChg chg="custSel modSld">
      <pc:chgData name="Lisa Skutin" userId="e4239b0f-56d2-4be1-8616-e7789551b35a" providerId="ADAL" clId="{73A21302-B257-48B5-98AF-5878C299509C}" dt="2023-12-21T08:14:29.511" v="43" actId="14100"/>
      <pc:docMkLst>
        <pc:docMk/>
      </pc:docMkLst>
      <pc:sldChg chg="modSp mod">
        <pc:chgData name="Lisa Skutin" userId="e4239b0f-56d2-4be1-8616-e7789551b35a" providerId="ADAL" clId="{73A21302-B257-48B5-98AF-5878C299509C}" dt="2023-12-21T08:11:20.372" v="3" actId="404"/>
        <pc:sldMkLst>
          <pc:docMk/>
          <pc:sldMk cId="1727987415" sldId="256"/>
        </pc:sldMkLst>
        <pc:spChg chg="mod">
          <ac:chgData name="Lisa Skutin" userId="e4239b0f-56d2-4be1-8616-e7789551b35a" providerId="ADAL" clId="{73A21302-B257-48B5-98AF-5878C299509C}" dt="2023-12-21T08:11:15.970" v="2" actId="403"/>
          <ac:spMkLst>
            <pc:docMk/>
            <pc:sldMk cId="1727987415" sldId="256"/>
            <ac:spMk id="4" creationId="{75A7F888-DA68-8325-FD2A-E6C6D9D1F9F9}"/>
          </ac:spMkLst>
        </pc:spChg>
        <pc:spChg chg="mod">
          <ac:chgData name="Lisa Skutin" userId="e4239b0f-56d2-4be1-8616-e7789551b35a" providerId="ADAL" clId="{73A21302-B257-48B5-98AF-5878C299509C}" dt="2023-12-21T08:11:20.372" v="3" actId="404"/>
          <ac:spMkLst>
            <pc:docMk/>
            <pc:sldMk cId="1727987415" sldId="256"/>
            <ac:spMk id="5" creationId="{BE72F252-EABD-A101-E70D-B941EF5E3AAE}"/>
          </ac:spMkLst>
        </pc:spChg>
      </pc:sldChg>
      <pc:sldChg chg="modSp mod">
        <pc:chgData name="Lisa Skutin" userId="e4239b0f-56d2-4be1-8616-e7789551b35a" providerId="ADAL" clId="{73A21302-B257-48B5-98AF-5878C299509C}" dt="2023-12-21T08:12:45.286" v="26" actId="20577"/>
        <pc:sldMkLst>
          <pc:docMk/>
          <pc:sldMk cId="3777306969" sldId="258"/>
        </pc:sldMkLst>
        <pc:spChg chg="mod">
          <ac:chgData name="Lisa Skutin" userId="e4239b0f-56d2-4be1-8616-e7789551b35a" providerId="ADAL" clId="{73A21302-B257-48B5-98AF-5878C299509C}" dt="2023-12-21T08:12:45.286" v="26" actId="20577"/>
          <ac:spMkLst>
            <pc:docMk/>
            <pc:sldMk cId="3777306969" sldId="258"/>
            <ac:spMk id="3" creationId="{A11C05EC-C74B-EB34-B41F-D8FB934CFF9F}"/>
          </ac:spMkLst>
        </pc:spChg>
      </pc:sldChg>
      <pc:sldChg chg="modSp mod">
        <pc:chgData name="Lisa Skutin" userId="e4239b0f-56d2-4be1-8616-e7789551b35a" providerId="ADAL" clId="{73A21302-B257-48B5-98AF-5878C299509C}" dt="2023-12-21T08:12:59.054" v="27" actId="2711"/>
        <pc:sldMkLst>
          <pc:docMk/>
          <pc:sldMk cId="3912801939" sldId="259"/>
        </pc:sldMkLst>
        <pc:spChg chg="mod">
          <ac:chgData name="Lisa Skutin" userId="e4239b0f-56d2-4be1-8616-e7789551b35a" providerId="ADAL" clId="{73A21302-B257-48B5-98AF-5878C299509C}" dt="2023-12-21T08:12:59.054" v="27" actId="2711"/>
          <ac:spMkLst>
            <pc:docMk/>
            <pc:sldMk cId="3912801939" sldId="259"/>
            <ac:spMk id="3" creationId="{5C1A210F-6448-78A4-0B84-90FF0B052C01}"/>
          </ac:spMkLst>
        </pc:spChg>
      </pc:sldChg>
      <pc:sldChg chg="modSp mod">
        <pc:chgData name="Lisa Skutin" userId="e4239b0f-56d2-4be1-8616-e7789551b35a" providerId="ADAL" clId="{73A21302-B257-48B5-98AF-5878C299509C}" dt="2023-12-21T08:13:33.148" v="36" actId="404"/>
        <pc:sldMkLst>
          <pc:docMk/>
          <pc:sldMk cId="3047263070" sldId="260"/>
        </pc:sldMkLst>
        <pc:spChg chg="mod">
          <ac:chgData name="Lisa Skutin" userId="e4239b0f-56d2-4be1-8616-e7789551b35a" providerId="ADAL" clId="{73A21302-B257-48B5-98AF-5878C299509C}" dt="2023-12-21T08:13:33.148" v="36" actId="404"/>
          <ac:spMkLst>
            <pc:docMk/>
            <pc:sldMk cId="3047263070" sldId="260"/>
            <ac:spMk id="3" creationId="{F598B255-73D8-0CFA-C943-361F8E8100D6}"/>
          </ac:spMkLst>
        </pc:spChg>
      </pc:sldChg>
      <pc:sldChg chg="modSp mod">
        <pc:chgData name="Lisa Skutin" userId="e4239b0f-56d2-4be1-8616-e7789551b35a" providerId="ADAL" clId="{73A21302-B257-48B5-98AF-5878C299509C}" dt="2023-12-21T08:11:34.340" v="4" actId="2711"/>
        <pc:sldMkLst>
          <pc:docMk/>
          <pc:sldMk cId="3912280063" sldId="272"/>
        </pc:sldMkLst>
        <pc:spChg chg="mod">
          <ac:chgData name="Lisa Skutin" userId="e4239b0f-56d2-4be1-8616-e7789551b35a" providerId="ADAL" clId="{73A21302-B257-48B5-98AF-5878C299509C}" dt="2023-12-21T08:11:34.340" v="4" actId="2711"/>
          <ac:spMkLst>
            <pc:docMk/>
            <pc:sldMk cId="3912280063" sldId="272"/>
            <ac:spMk id="3" creationId="{F3981271-8F15-6B38-1134-BB7DFB67E3F7}"/>
          </ac:spMkLst>
        </pc:spChg>
      </pc:sldChg>
      <pc:sldChg chg="modSp mod">
        <pc:chgData name="Lisa Skutin" userId="e4239b0f-56d2-4be1-8616-e7789551b35a" providerId="ADAL" clId="{73A21302-B257-48B5-98AF-5878C299509C}" dt="2023-12-21T08:13:26.816" v="34" actId="404"/>
        <pc:sldMkLst>
          <pc:docMk/>
          <pc:sldMk cId="1093858472" sldId="275"/>
        </pc:sldMkLst>
        <pc:spChg chg="mod">
          <ac:chgData name="Lisa Skutin" userId="e4239b0f-56d2-4be1-8616-e7789551b35a" providerId="ADAL" clId="{73A21302-B257-48B5-98AF-5878C299509C}" dt="2023-12-21T08:13:26.816" v="34" actId="404"/>
          <ac:spMkLst>
            <pc:docMk/>
            <pc:sldMk cId="1093858472" sldId="275"/>
            <ac:spMk id="3" creationId="{5F23A848-683C-9AF4-8668-A203BF2CD893}"/>
          </ac:spMkLst>
        </pc:spChg>
      </pc:sldChg>
      <pc:sldChg chg="modSp mod">
        <pc:chgData name="Lisa Skutin" userId="e4239b0f-56d2-4be1-8616-e7789551b35a" providerId="ADAL" clId="{73A21302-B257-48B5-98AF-5878C299509C}" dt="2023-12-21T08:14:01.382" v="38" actId="14100"/>
        <pc:sldMkLst>
          <pc:docMk/>
          <pc:sldMk cId="4046982748" sldId="279"/>
        </pc:sldMkLst>
        <pc:spChg chg="mod">
          <ac:chgData name="Lisa Skutin" userId="e4239b0f-56d2-4be1-8616-e7789551b35a" providerId="ADAL" clId="{73A21302-B257-48B5-98AF-5878C299509C}" dt="2023-12-21T08:14:01.382" v="38" actId="14100"/>
          <ac:spMkLst>
            <pc:docMk/>
            <pc:sldMk cId="4046982748" sldId="279"/>
            <ac:spMk id="3" creationId="{E33B91F3-9647-765A-33BC-6B493490FEFB}"/>
          </ac:spMkLst>
        </pc:spChg>
      </pc:sldChg>
      <pc:sldChg chg="modSp mod">
        <pc:chgData name="Lisa Skutin" userId="e4239b0f-56d2-4be1-8616-e7789551b35a" providerId="ADAL" clId="{73A21302-B257-48B5-98AF-5878C299509C}" dt="2023-12-21T08:14:09.093" v="39" actId="404"/>
        <pc:sldMkLst>
          <pc:docMk/>
          <pc:sldMk cId="995910956" sldId="280"/>
        </pc:sldMkLst>
        <pc:spChg chg="mod">
          <ac:chgData name="Lisa Skutin" userId="e4239b0f-56d2-4be1-8616-e7789551b35a" providerId="ADAL" clId="{73A21302-B257-48B5-98AF-5878C299509C}" dt="2023-12-21T08:14:09.093" v="39" actId="404"/>
          <ac:spMkLst>
            <pc:docMk/>
            <pc:sldMk cId="995910956" sldId="280"/>
            <ac:spMk id="3" creationId="{A88FF13D-1105-3BAF-D8A1-DBD8453756C9}"/>
          </ac:spMkLst>
        </pc:spChg>
      </pc:sldChg>
      <pc:sldChg chg="modSp mod">
        <pc:chgData name="Lisa Skutin" userId="e4239b0f-56d2-4be1-8616-e7789551b35a" providerId="ADAL" clId="{73A21302-B257-48B5-98AF-5878C299509C}" dt="2023-12-21T08:14:18.486" v="40" actId="404"/>
        <pc:sldMkLst>
          <pc:docMk/>
          <pc:sldMk cId="4011956197" sldId="282"/>
        </pc:sldMkLst>
        <pc:spChg chg="mod">
          <ac:chgData name="Lisa Skutin" userId="e4239b0f-56d2-4be1-8616-e7789551b35a" providerId="ADAL" clId="{73A21302-B257-48B5-98AF-5878C299509C}" dt="2023-12-21T08:14:18.486" v="40" actId="404"/>
          <ac:spMkLst>
            <pc:docMk/>
            <pc:sldMk cId="4011956197" sldId="282"/>
            <ac:spMk id="3" creationId="{85DC8242-A632-7A58-F43E-9A53D8D32E14}"/>
          </ac:spMkLst>
        </pc:spChg>
      </pc:sldChg>
      <pc:sldChg chg="modSp mod">
        <pc:chgData name="Lisa Skutin" userId="e4239b0f-56d2-4be1-8616-e7789551b35a" providerId="ADAL" clId="{73A21302-B257-48B5-98AF-5878C299509C}" dt="2023-12-21T08:14:29.511" v="43" actId="14100"/>
        <pc:sldMkLst>
          <pc:docMk/>
          <pc:sldMk cId="4137638911" sldId="283"/>
        </pc:sldMkLst>
        <pc:spChg chg="mod">
          <ac:chgData name="Lisa Skutin" userId="e4239b0f-56d2-4be1-8616-e7789551b35a" providerId="ADAL" clId="{73A21302-B257-48B5-98AF-5878C299509C}" dt="2023-12-21T08:14:29.511" v="43" actId="14100"/>
          <ac:spMkLst>
            <pc:docMk/>
            <pc:sldMk cId="4137638911" sldId="283"/>
            <ac:spMk id="3" creationId="{D1E2CEB2-9B0F-F50E-A669-2A0AC4208F70}"/>
          </ac:spMkLst>
        </pc:spChg>
      </pc:sldChg>
    </pc:docChg>
  </pc:docChgLst>
  <pc:docChgLst>
    <pc:chgData name="Lisa Skutin" userId="e4239b0f-56d2-4be1-8616-e7789551b35a" providerId="ADAL" clId="{4BA70AE6-D93D-4161-B1B6-99C666F0FB89}"/>
    <pc:docChg chg="modSld">
      <pc:chgData name="Lisa Skutin" userId="e4239b0f-56d2-4be1-8616-e7789551b35a" providerId="ADAL" clId="{4BA70AE6-D93D-4161-B1B6-99C666F0FB89}" dt="2023-12-20T09:45:56.910" v="30" actId="20577"/>
      <pc:docMkLst>
        <pc:docMk/>
      </pc:docMkLst>
      <pc:sldChg chg="modSp mod">
        <pc:chgData name="Lisa Skutin" userId="e4239b0f-56d2-4be1-8616-e7789551b35a" providerId="ADAL" clId="{4BA70AE6-D93D-4161-B1B6-99C666F0FB89}" dt="2023-12-20T09:40:04.215" v="3" actId="403"/>
        <pc:sldMkLst>
          <pc:docMk/>
          <pc:sldMk cId="1727987415" sldId="256"/>
        </pc:sldMkLst>
        <pc:spChg chg="mod">
          <ac:chgData name="Lisa Skutin" userId="e4239b0f-56d2-4be1-8616-e7789551b35a" providerId="ADAL" clId="{4BA70AE6-D93D-4161-B1B6-99C666F0FB89}" dt="2023-12-20T09:40:04.215" v="3" actId="403"/>
          <ac:spMkLst>
            <pc:docMk/>
            <pc:sldMk cId="1727987415" sldId="256"/>
            <ac:spMk id="4" creationId="{75A7F888-DA68-8325-FD2A-E6C6D9D1F9F9}"/>
          </ac:spMkLst>
        </pc:spChg>
        <pc:spChg chg="mod">
          <ac:chgData name="Lisa Skutin" userId="e4239b0f-56d2-4be1-8616-e7789551b35a" providerId="ADAL" clId="{4BA70AE6-D93D-4161-B1B6-99C666F0FB89}" dt="2023-12-20T09:39:58.145" v="1" actId="1076"/>
          <ac:spMkLst>
            <pc:docMk/>
            <pc:sldMk cId="1727987415" sldId="256"/>
            <ac:spMk id="5" creationId="{BE72F252-EABD-A101-E70D-B941EF5E3AAE}"/>
          </ac:spMkLst>
        </pc:spChg>
        <pc:picChg chg="mod">
          <ac:chgData name="Lisa Skutin" userId="e4239b0f-56d2-4be1-8616-e7789551b35a" providerId="ADAL" clId="{4BA70AE6-D93D-4161-B1B6-99C666F0FB89}" dt="2023-12-20T09:40:00.188" v="2" actId="1076"/>
          <ac:picMkLst>
            <pc:docMk/>
            <pc:sldMk cId="1727987415" sldId="256"/>
            <ac:picMk id="1025" creationId="{4BE779D1-74F6-0776-914A-A355FFF42FFF}"/>
          </ac:picMkLst>
        </pc:picChg>
      </pc:sldChg>
      <pc:sldChg chg="modSp mod">
        <pc:chgData name="Lisa Skutin" userId="e4239b0f-56d2-4be1-8616-e7789551b35a" providerId="ADAL" clId="{4BA70AE6-D93D-4161-B1B6-99C666F0FB89}" dt="2023-12-20T09:40:58.024" v="13" actId="20577"/>
        <pc:sldMkLst>
          <pc:docMk/>
          <pc:sldMk cId="3912801939" sldId="259"/>
        </pc:sldMkLst>
        <pc:spChg chg="mod">
          <ac:chgData name="Lisa Skutin" userId="e4239b0f-56d2-4be1-8616-e7789551b35a" providerId="ADAL" clId="{4BA70AE6-D93D-4161-B1B6-99C666F0FB89}" dt="2023-12-20T09:40:58.024" v="13" actId="20577"/>
          <ac:spMkLst>
            <pc:docMk/>
            <pc:sldMk cId="3912801939" sldId="259"/>
            <ac:spMk id="3" creationId="{5C1A210F-6448-78A4-0B84-90FF0B052C01}"/>
          </ac:spMkLst>
        </pc:spChg>
      </pc:sldChg>
      <pc:sldChg chg="modSp mod">
        <pc:chgData name="Lisa Skutin" userId="e4239b0f-56d2-4be1-8616-e7789551b35a" providerId="ADAL" clId="{4BA70AE6-D93D-4161-B1B6-99C666F0FB89}" dt="2023-12-20T09:41:06.841" v="14" actId="1076"/>
        <pc:sldMkLst>
          <pc:docMk/>
          <pc:sldMk cId="3047263070" sldId="260"/>
        </pc:sldMkLst>
        <pc:spChg chg="mod">
          <ac:chgData name="Lisa Skutin" userId="e4239b0f-56d2-4be1-8616-e7789551b35a" providerId="ADAL" clId="{4BA70AE6-D93D-4161-B1B6-99C666F0FB89}" dt="2023-12-20T09:41:06.841" v="14" actId="1076"/>
          <ac:spMkLst>
            <pc:docMk/>
            <pc:sldMk cId="3047263070" sldId="260"/>
            <ac:spMk id="3" creationId="{F598B255-73D8-0CFA-C943-361F8E8100D6}"/>
          </ac:spMkLst>
        </pc:spChg>
      </pc:sldChg>
      <pc:sldChg chg="modSp mod">
        <pc:chgData name="Lisa Skutin" userId="e4239b0f-56d2-4be1-8616-e7789551b35a" providerId="ADAL" clId="{4BA70AE6-D93D-4161-B1B6-99C666F0FB89}" dt="2023-12-20T09:41:23.703" v="16" actId="14100"/>
        <pc:sldMkLst>
          <pc:docMk/>
          <pc:sldMk cId="537951204" sldId="261"/>
        </pc:sldMkLst>
        <pc:spChg chg="mod">
          <ac:chgData name="Lisa Skutin" userId="e4239b0f-56d2-4be1-8616-e7789551b35a" providerId="ADAL" clId="{4BA70AE6-D93D-4161-B1B6-99C666F0FB89}" dt="2023-12-20T09:41:23.703" v="16" actId="14100"/>
          <ac:spMkLst>
            <pc:docMk/>
            <pc:sldMk cId="537951204" sldId="261"/>
            <ac:spMk id="3" creationId="{A75CA3D6-9BCE-71C7-7D0D-7E50D2792490}"/>
          </ac:spMkLst>
        </pc:spChg>
      </pc:sldChg>
      <pc:sldChg chg="delSp modSp mod">
        <pc:chgData name="Lisa Skutin" userId="e4239b0f-56d2-4be1-8616-e7789551b35a" providerId="ADAL" clId="{4BA70AE6-D93D-4161-B1B6-99C666F0FB89}" dt="2023-12-20T09:42:56.799" v="28"/>
        <pc:sldMkLst>
          <pc:docMk/>
          <pc:sldMk cId="4046982748" sldId="279"/>
        </pc:sldMkLst>
        <pc:spChg chg="mod">
          <ac:chgData name="Lisa Skutin" userId="e4239b0f-56d2-4be1-8616-e7789551b35a" providerId="ADAL" clId="{4BA70AE6-D93D-4161-B1B6-99C666F0FB89}" dt="2023-12-20T09:42:56.098" v="26" actId="1076"/>
          <ac:spMkLst>
            <pc:docMk/>
            <pc:sldMk cId="4046982748" sldId="279"/>
            <ac:spMk id="3" creationId="{E33B91F3-9647-765A-33BC-6B493490FEFB}"/>
          </ac:spMkLst>
        </pc:spChg>
        <pc:spChg chg="del mod">
          <ac:chgData name="Lisa Skutin" userId="e4239b0f-56d2-4be1-8616-e7789551b35a" providerId="ADAL" clId="{4BA70AE6-D93D-4161-B1B6-99C666F0FB89}" dt="2023-12-20T09:42:56.799" v="28"/>
          <ac:spMkLst>
            <pc:docMk/>
            <pc:sldMk cId="4046982748" sldId="279"/>
            <ac:spMk id="5" creationId="{6E9C3B45-231E-8985-D726-304D3859C105}"/>
          </ac:spMkLst>
        </pc:spChg>
      </pc:sldChg>
      <pc:sldChg chg="modSp mod">
        <pc:chgData name="Lisa Skutin" userId="e4239b0f-56d2-4be1-8616-e7789551b35a" providerId="ADAL" clId="{4BA70AE6-D93D-4161-B1B6-99C666F0FB89}" dt="2023-12-20T09:45:56.910" v="30" actId="20577"/>
        <pc:sldMkLst>
          <pc:docMk/>
          <pc:sldMk cId="995910956" sldId="280"/>
        </pc:sldMkLst>
        <pc:spChg chg="mod">
          <ac:chgData name="Lisa Skutin" userId="e4239b0f-56d2-4be1-8616-e7789551b35a" providerId="ADAL" clId="{4BA70AE6-D93D-4161-B1B6-99C666F0FB89}" dt="2023-12-20T09:45:56.910" v="30" actId="20577"/>
          <ac:spMkLst>
            <pc:docMk/>
            <pc:sldMk cId="995910956" sldId="280"/>
            <ac:spMk id="3" creationId="{A88FF13D-1105-3BAF-D8A1-DBD8453756C9}"/>
          </ac:spMkLst>
        </pc:spChg>
      </pc:sldChg>
      <pc:sldChg chg="modSp mod">
        <pc:chgData name="Lisa Skutin" userId="e4239b0f-56d2-4be1-8616-e7789551b35a" providerId="ADAL" clId="{4BA70AE6-D93D-4161-B1B6-99C666F0FB89}" dt="2023-12-20T09:42:09.161" v="18" actId="403"/>
        <pc:sldMkLst>
          <pc:docMk/>
          <pc:sldMk cId="380557778" sldId="291"/>
        </pc:sldMkLst>
        <pc:spChg chg="mod">
          <ac:chgData name="Lisa Skutin" userId="e4239b0f-56d2-4be1-8616-e7789551b35a" providerId="ADAL" clId="{4BA70AE6-D93D-4161-B1B6-99C666F0FB89}" dt="2023-12-20T09:42:09.161" v="18" actId="403"/>
          <ac:spMkLst>
            <pc:docMk/>
            <pc:sldMk cId="380557778" sldId="291"/>
            <ac:spMk id="3" creationId="{C2BB8575-A61A-DBFE-EE56-8BB4D06CA5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7FB9D-9966-4271-9E0F-D00CEA06ADF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BB1DB-00CB-4B55-A702-E50B18934ED5}" type="slidenum">
              <a:rPr lang="sv-SE" smtClean="0"/>
              <a:t>‹#›</a:t>
            </a:fld>
            <a:endParaRPr lang="sv-SE"/>
          </a:p>
        </p:txBody>
      </p:sp>
    </p:spTree>
    <p:extLst>
      <p:ext uri="{BB962C8B-B14F-4D97-AF65-F5344CB8AC3E}">
        <p14:creationId xmlns:p14="http://schemas.microsoft.com/office/powerpoint/2010/main" val="265372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69C1C8-9C50-1C12-20D9-89835395E6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FF38652-0346-F61E-3493-59FAB66DB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38A64BB-8DE9-19B4-996E-2EEF9FFED39F}"/>
              </a:ext>
            </a:extLst>
          </p:cNvPr>
          <p:cNvSpPr>
            <a:spLocks noGrp="1"/>
          </p:cNvSpPr>
          <p:nvPr>
            <p:ph type="dt" sz="half" idx="10"/>
          </p:nvPr>
        </p:nvSpPr>
        <p:spPr/>
        <p:txBody>
          <a:bodyPr/>
          <a:lstStyle/>
          <a:p>
            <a:fld id="{CE4ABF32-5B65-443E-97B6-A1066C3B9F20}" type="datetime1">
              <a:rPr lang="sv-SE" smtClean="0"/>
              <a:t>2023-12-21</a:t>
            </a:fld>
            <a:endParaRPr lang="sv-SE"/>
          </a:p>
        </p:txBody>
      </p:sp>
      <p:sp>
        <p:nvSpPr>
          <p:cNvPr id="5" name="Platshållare för sidfot 4">
            <a:extLst>
              <a:ext uri="{FF2B5EF4-FFF2-40B4-BE49-F238E27FC236}">
                <a16:creationId xmlns:a16="http://schemas.microsoft.com/office/drawing/2014/main" id="{4F1210FE-C808-DC0A-5B4D-0E27B356EF5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E154343-030A-77D9-376F-71645D57ED9C}"/>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61945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A0F4B1-6747-F601-D730-BEC754AE5F9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513B9B-B891-32AB-8BDD-387A60EF891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3B2A33B-633B-6061-6C4B-8ED3C307A9F6}"/>
              </a:ext>
            </a:extLst>
          </p:cNvPr>
          <p:cNvSpPr>
            <a:spLocks noGrp="1"/>
          </p:cNvSpPr>
          <p:nvPr>
            <p:ph type="dt" sz="half" idx="10"/>
          </p:nvPr>
        </p:nvSpPr>
        <p:spPr/>
        <p:txBody>
          <a:bodyPr/>
          <a:lstStyle/>
          <a:p>
            <a:fld id="{A379B357-E987-4A75-A06B-0682F9800FB9}" type="datetime1">
              <a:rPr lang="sv-SE" smtClean="0"/>
              <a:t>2023-12-21</a:t>
            </a:fld>
            <a:endParaRPr lang="sv-SE"/>
          </a:p>
        </p:txBody>
      </p:sp>
      <p:sp>
        <p:nvSpPr>
          <p:cNvPr id="5" name="Platshållare för sidfot 4">
            <a:extLst>
              <a:ext uri="{FF2B5EF4-FFF2-40B4-BE49-F238E27FC236}">
                <a16:creationId xmlns:a16="http://schemas.microsoft.com/office/drawing/2014/main" id="{FDA12388-97AB-ADD0-F566-214730E671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AA06F95-AC2B-2C26-9C0E-39A0B0ED93DB}"/>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384571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E8AA83D-0B32-0B80-CD19-54AA06F79C6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1827353-81A6-DE9B-11E4-BEA2F97C452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9EA46A-3DBB-0E76-C586-0EE1B53F85DC}"/>
              </a:ext>
            </a:extLst>
          </p:cNvPr>
          <p:cNvSpPr>
            <a:spLocks noGrp="1"/>
          </p:cNvSpPr>
          <p:nvPr>
            <p:ph type="dt" sz="half" idx="10"/>
          </p:nvPr>
        </p:nvSpPr>
        <p:spPr/>
        <p:txBody>
          <a:bodyPr/>
          <a:lstStyle/>
          <a:p>
            <a:fld id="{72355FD3-10D0-4791-AAAE-343EE844F8D0}" type="datetime1">
              <a:rPr lang="sv-SE" smtClean="0"/>
              <a:t>2023-12-21</a:t>
            </a:fld>
            <a:endParaRPr lang="sv-SE"/>
          </a:p>
        </p:txBody>
      </p:sp>
      <p:sp>
        <p:nvSpPr>
          <p:cNvPr id="5" name="Platshållare för sidfot 4">
            <a:extLst>
              <a:ext uri="{FF2B5EF4-FFF2-40B4-BE49-F238E27FC236}">
                <a16:creationId xmlns:a16="http://schemas.microsoft.com/office/drawing/2014/main" id="{621CA0A4-74BA-3377-C0B6-2FD965D0D39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B89A11-DDE1-47A9-C45F-576D40A3290A}"/>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300789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BE3519-078E-241F-F1E5-C6CDDF28382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5FE7A6C-ECF6-8C3E-D598-FFB25F4660AF}"/>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33C4DC-A050-ED2A-1A73-B2CCE7A6F1E3}"/>
              </a:ext>
            </a:extLst>
          </p:cNvPr>
          <p:cNvSpPr>
            <a:spLocks noGrp="1"/>
          </p:cNvSpPr>
          <p:nvPr>
            <p:ph type="dt" sz="half" idx="10"/>
          </p:nvPr>
        </p:nvSpPr>
        <p:spPr/>
        <p:txBody>
          <a:bodyPr/>
          <a:lstStyle/>
          <a:p>
            <a:fld id="{0639F469-A197-4550-8838-B7EC30B4EA76}" type="datetime1">
              <a:rPr lang="sv-SE" smtClean="0"/>
              <a:t>2023-12-21</a:t>
            </a:fld>
            <a:endParaRPr lang="sv-SE"/>
          </a:p>
        </p:txBody>
      </p:sp>
      <p:sp>
        <p:nvSpPr>
          <p:cNvPr id="5" name="Platshållare för sidfot 4">
            <a:extLst>
              <a:ext uri="{FF2B5EF4-FFF2-40B4-BE49-F238E27FC236}">
                <a16:creationId xmlns:a16="http://schemas.microsoft.com/office/drawing/2014/main" id="{FFBC1A47-8909-2FB2-72C7-DB38FC4754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4D16A24-BC02-0918-F8D4-EDD7B08EDB23}"/>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104241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7C0B16-5C58-13FF-9EFA-29ACA58D061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BDCDAEE-9DF4-7943-5B73-7B12A56CE7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868143F-BED3-D676-03B5-FB608DB227EA}"/>
              </a:ext>
            </a:extLst>
          </p:cNvPr>
          <p:cNvSpPr>
            <a:spLocks noGrp="1"/>
          </p:cNvSpPr>
          <p:nvPr>
            <p:ph type="dt" sz="half" idx="10"/>
          </p:nvPr>
        </p:nvSpPr>
        <p:spPr/>
        <p:txBody>
          <a:bodyPr/>
          <a:lstStyle/>
          <a:p>
            <a:fld id="{E3F79838-AE3A-4D52-9E54-944C5129D9F0}" type="datetime1">
              <a:rPr lang="sv-SE" smtClean="0"/>
              <a:t>2023-12-21</a:t>
            </a:fld>
            <a:endParaRPr lang="sv-SE"/>
          </a:p>
        </p:txBody>
      </p:sp>
      <p:sp>
        <p:nvSpPr>
          <p:cNvPr id="5" name="Platshållare för sidfot 4">
            <a:extLst>
              <a:ext uri="{FF2B5EF4-FFF2-40B4-BE49-F238E27FC236}">
                <a16:creationId xmlns:a16="http://schemas.microsoft.com/office/drawing/2014/main" id="{CFC4AFD1-E069-30C6-C055-539BD95AAFB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DDD3A2E-1ED8-6FD7-ABE7-1D3EB834B9AA}"/>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238166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EBAFF6-4755-474E-B969-BAA635CB015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7D068C-9A00-42B4-43DE-970D83779F6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B5D5611-4A22-7553-1D34-113839FDC07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0915329-E142-EE48-79E9-05C5DB454234}"/>
              </a:ext>
            </a:extLst>
          </p:cNvPr>
          <p:cNvSpPr>
            <a:spLocks noGrp="1"/>
          </p:cNvSpPr>
          <p:nvPr>
            <p:ph type="dt" sz="half" idx="10"/>
          </p:nvPr>
        </p:nvSpPr>
        <p:spPr/>
        <p:txBody>
          <a:bodyPr/>
          <a:lstStyle/>
          <a:p>
            <a:fld id="{28CD36D6-2605-422D-B13A-C6ACA5441003}" type="datetime1">
              <a:rPr lang="sv-SE" smtClean="0"/>
              <a:t>2023-12-21</a:t>
            </a:fld>
            <a:endParaRPr lang="sv-SE"/>
          </a:p>
        </p:txBody>
      </p:sp>
      <p:sp>
        <p:nvSpPr>
          <p:cNvPr id="6" name="Platshållare för sidfot 5">
            <a:extLst>
              <a:ext uri="{FF2B5EF4-FFF2-40B4-BE49-F238E27FC236}">
                <a16:creationId xmlns:a16="http://schemas.microsoft.com/office/drawing/2014/main" id="{45E67766-A687-D5B0-6FE6-EC729FB7A8A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39FEFDA-E663-9894-5C23-A6F7F839AB76}"/>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211745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FF4A3A-9FE1-BBA4-DCF2-3ECB7FB2F0A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3E06D03-D85D-B199-D1BC-B12AFFD6BF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E168DAB-E286-8C30-BE34-C8DD8B3F0DA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DAB3676-3936-B1FF-3BDC-9064035A8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C1E9190-435B-9F51-D482-D7E3284BFE4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A5BBEAD-4319-857F-6D07-915B3D64CB96}"/>
              </a:ext>
            </a:extLst>
          </p:cNvPr>
          <p:cNvSpPr>
            <a:spLocks noGrp="1"/>
          </p:cNvSpPr>
          <p:nvPr>
            <p:ph type="dt" sz="half" idx="10"/>
          </p:nvPr>
        </p:nvSpPr>
        <p:spPr/>
        <p:txBody>
          <a:bodyPr/>
          <a:lstStyle/>
          <a:p>
            <a:fld id="{A93FED2D-0F8B-45E3-846D-5E970A75E3D5}" type="datetime1">
              <a:rPr lang="sv-SE" smtClean="0"/>
              <a:t>2023-12-21</a:t>
            </a:fld>
            <a:endParaRPr lang="sv-SE"/>
          </a:p>
        </p:txBody>
      </p:sp>
      <p:sp>
        <p:nvSpPr>
          <p:cNvPr id="8" name="Platshållare för sidfot 7">
            <a:extLst>
              <a:ext uri="{FF2B5EF4-FFF2-40B4-BE49-F238E27FC236}">
                <a16:creationId xmlns:a16="http://schemas.microsoft.com/office/drawing/2014/main" id="{4882CCFC-F80A-759A-879A-205DAC3EC1A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E652090-EF98-DD00-9324-0995DE72482A}"/>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185450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693BF4-B6CB-A76C-838C-CE7153B8C39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FA77A26-6D61-1E97-50B0-5D4365094228}"/>
              </a:ext>
            </a:extLst>
          </p:cNvPr>
          <p:cNvSpPr>
            <a:spLocks noGrp="1"/>
          </p:cNvSpPr>
          <p:nvPr>
            <p:ph type="dt" sz="half" idx="10"/>
          </p:nvPr>
        </p:nvSpPr>
        <p:spPr/>
        <p:txBody>
          <a:bodyPr/>
          <a:lstStyle/>
          <a:p>
            <a:fld id="{31F33A7F-31EE-45DB-B786-16463C5F98D9}" type="datetime1">
              <a:rPr lang="sv-SE" smtClean="0"/>
              <a:t>2023-12-21</a:t>
            </a:fld>
            <a:endParaRPr lang="sv-SE"/>
          </a:p>
        </p:txBody>
      </p:sp>
      <p:sp>
        <p:nvSpPr>
          <p:cNvPr id="4" name="Platshållare för sidfot 3">
            <a:extLst>
              <a:ext uri="{FF2B5EF4-FFF2-40B4-BE49-F238E27FC236}">
                <a16:creationId xmlns:a16="http://schemas.microsoft.com/office/drawing/2014/main" id="{D25DE644-DFA4-A931-ABA4-CB7A514F77C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35C5C15-7090-E5D7-903B-1AD4B6FCB05F}"/>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27605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FBDE201-8A0D-0291-7DB7-07A7E2261B80}"/>
              </a:ext>
            </a:extLst>
          </p:cNvPr>
          <p:cNvSpPr>
            <a:spLocks noGrp="1"/>
          </p:cNvSpPr>
          <p:nvPr>
            <p:ph type="dt" sz="half" idx="10"/>
          </p:nvPr>
        </p:nvSpPr>
        <p:spPr/>
        <p:txBody>
          <a:bodyPr/>
          <a:lstStyle/>
          <a:p>
            <a:fld id="{AE1E11FB-B1FC-42D9-8608-BD111263D9BA}" type="datetime1">
              <a:rPr lang="sv-SE" smtClean="0"/>
              <a:t>2023-12-21</a:t>
            </a:fld>
            <a:endParaRPr lang="sv-SE"/>
          </a:p>
        </p:txBody>
      </p:sp>
      <p:sp>
        <p:nvSpPr>
          <p:cNvPr id="3" name="Platshållare för sidfot 2">
            <a:extLst>
              <a:ext uri="{FF2B5EF4-FFF2-40B4-BE49-F238E27FC236}">
                <a16:creationId xmlns:a16="http://schemas.microsoft.com/office/drawing/2014/main" id="{B3E1025F-1201-107A-E730-334CAE49A0A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1B64A1D-6596-A513-6E8E-13CD6D1AE250}"/>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218435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A00A3-D156-B914-F1D2-79B6F9300E8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565A62-C599-227B-844A-4EC4E9A461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C602CE8-1DFA-4979-F859-18583018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D9FC066-BCDD-6157-2AAE-7ED472F2521B}"/>
              </a:ext>
            </a:extLst>
          </p:cNvPr>
          <p:cNvSpPr>
            <a:spLocks noGrp="1"/>
          </p:cNvSpPr>
          <p:nvPr>
            <p:ph type="dt" sz="half" idx="10"/>
          </p:nvPr>
        </p:nvSpPr>
        <p:spPr/>
        <p:txBody>
          <a:bodyPr/>
          <a:lstStyle/>
          <a:p>
            <a:fld id="{F4BDD439-B75A-406D-8B2B-6A221B475D76}" type="datetime1">
              <a:rPr lang="sv-SE" smtClean="0"/>
              <a:t>2023-12-21</a:t>
            </a:fld>
            <a:endParaRPr lang="sv-SE"/>
          </a:p>
        </p:txBody>
      </p:sp>
      <p:sp>
        <p:nvSpPr>
          <p:cNvPr id="6" name="Platshållare för sidfot 5">
            <a:extLst>
              <a:ext uri="{FF2B5EF4-FFF2-40B4-BE49-F238E27FC236}">
                <a16:creationId xmlns:a16="http://schemas.microsoft.com/office/drawing/2014/main" id="{B55E2DFA-305D-4623-5F0E-3975BB17FA8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73B5FB-486D-158B-DCA5-D196D3BA9844}"/>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263438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D5A465-B116-1466-3535-0A8648C9B50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FCF1401-AFAD-94E3-4E61-541E73181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BFF2680-0F1E-6704-7E29-993981F82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D7164E9-FA64-DE53-E9AC-50A0499494A8}"/>
              </a:ext>
            </a:extLst>
          </p:cNvPr>
          <p:cNvSpPr>
            <a:spLocks noGrp="1"/>
          </p:cNvSpPr>
          <p:nvPr>
            <p:ph type="dt" sz="half" idx="10"/>
          </p:nvPr>
        </p:nvSpPr>
        <p:spPr/>
        <p:txBody>
          <a:bodyPr/>
          <a:lstStyle/>
          <a:p>
            <a:fld id="{20EFF369-892E-4F9F-8DAF-6D0FD899B9BC}" type="datetime1">
              <a:rPr lang="sv-SE" smtClean="0"/>
              <a:t>2023-12-21</a:t>
            </a:fld>
            <a:endParaRPr lang="sv-SE"/>
          </a:p>
        </p:txBody>
      </p:sp>
      <p:sp>
        <p:nvSpPr>
          <p:cNvPr id="6" name="Platshållare för sidfot 5">
            <a:extLst>
              <a:ext uri="{FF2B5EF4-FFF2-40B4-BE49-F238E27FC236}">
                <a16:creationId xmlns:a16="http://schemas.microsoft.com/office/drawing/2014/main" id="{E00B3B94-4905-41D4-B082-74FE2A556F7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6B388BB-7B8E-D99E-37D2-2083029BFB35}"/>
              </a:ext>
            </a:extLst>
          </p:cNvPr>
          <p:cNvSpPr>
            <a:spLocks noGrp="1"/>
          </p:cNvSpPr>
          <p:nvPr>
            <p:ph type="sldNum" sz="quarter" idx="12"/>
          </p:nvPr>
        </p:nvSpPr>
        <p:spPr/>
        <p:txBody>
          <a:bodyPr/>
          <a:lstStyle/>
          <a:p>
            <a:fld id="{F8C535F8-D246-4791-BE94-85B978BE5CE0}" type="slidenum">
              <a:rPr lang="sv-SE" smtClean="0"/>
              <a:t>‹#›</a:t>
            </a:fld>
            <a:endParaRPr lang="sv-SE"/>
          </a:p>
        </p:txBody>
      </p:sp>
    </p:spTree>
    <p:extLst>
      <p:ext uri="{BB962C8B-B14F-4D97-AF65-F5344CB8AC3E}">
        <p14:creationId xmlns:p14="http://schemas.microsoft.com/office/powerpoint/2010/main" val="314409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BE18B40-17A5-CAA2-8F0F-0BEACCD1F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17DAD98-4BB4-E21F-205B-8276E1518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A483A5C-B58F-10A4-6ACF-366C519A93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A08AF67-C0E5-43B2-921B-22BC5987DDED}" type="datetime1">
              <a:rPr lang="sv-SE" smtClean="0"/>
              <a:t>2023-12-21</a:t>
            </a:fld>
            <a:endParaRPr lang="sv-SE"/>
          </a:p>
        </p:txBody>
      </p:sp>
      <p:sp>
        <p:nvSpPr>
          <p:cNvPr id="5" name="Platshållare för sidfot 4">
            <a:extLst>
              <a:ext uri="{FF2B5EF4-FFF2-40B4-BE49-F238E27FC236}">
                <a16:creationId xmlns:a16="http://schemas.microsoft.com/office/drawing/2014/main" id="{759C37EA-C34D-A644-0BF9-3C66AB209D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F2FFBECD-2F92-4264-9AE7-265850CDD2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8C535F8-D246-4791-BE94-85B978BE5CE0}" type="slidenum">
              <a:rPr lang="sv-SE" smtClean="0"/>
              <a:t>‹#›</a:t>
            </a:fld>
            <a:endParaRPr lang="sv-SE"/>
          </a:p>
        </p:txBody>
      </p:sp>
    </p:spTree>
    <p:extLst>
      <p:ext uri="{BB962C8B-B14F-4D97-AF65-F5344CB8AC3E}">
        <p14:creationId xmlns:p14="http://schemas.microsoft.com/office/powerpoint/2010/main" val="85874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5A7F888-DA68-8325-FD2A-E6C6D9D1F9F9}"/>
              </a:ext>
            </a:extLst>
          </p:cNvPr>
          <p:cNvSpPr>
            <a:spLocks noChangeArrowheads="1"/>
          </p:cNvSpPr>
          <p:nvPr/>
        </p:nvSpPr>
        <p:spPr bwMode="auto">
          <a:xfrm>
            <a:off x="2143799" y="755528"/>
            <a:ext cx="810831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familjehemsföräldrar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7-</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Förändring- att förstå den och vad den kräver</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 2">
            <a:extLst>
              <a:ext uri="{FF2B5EF4-FFF2-40B4-BE49-F238E27FC236}">
                <a16:creationId xmlns:a16="http://schemas.microsoft.com/office/drawing/2014/main" id="{4BE779D1-74F6-0776-914A-A355FFF42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32" y="3247668"/>
            <a:ext cx="3381375" cy="9239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BE72F252-EABD-A101-E70D-B941EF5E3AAE}"/>
              </a:ext>
            </a:extLst>
          </p:cNvPr>
          <p:cNvSpPr>
            <a:spLocks noChangeArrowheads="1"/>
          </p:cNvSpPr>
          <p:nvPr/>
        </p:nvSpPr>
        <p:spPr bwMode="auto">
          <a:xfrm>
            <a:off x="2114143" y="4449103"/>
            <a:ext cx="77941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400" b="0" i="0" u="none" strike="noStrike" cap="none" normalizeH="0" baseline="0" dirty="0">
                <a:ln>
                  <a:noFill/>
                </a:ln>
                <a:solidFill>
                  <a:srgbClr val="A61C00"/>
                </a:solidFill>
                <a:effectLst/>
                <a:latin typeface="Verdana" panose="020B0604030504040204" pitchFamily="34" charset="0"/>
                <a:ea typeface="Times New Roman" panose="02020603050405020304" pitchFamily="18" charset="0"/>
                <a:cs typeface="Segoe UI" panose="020B0502040204020203" pitchFamily="34" charset="0"/>
              </a:rPr>
              <a:t> </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Utveckling och förändring handlar om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att gå framåt och samtidigt förstå det förflutna </a:t>
            </a:r>
            <a:endParaRPr kumimoji="0" lang="sv-SE" altLang="sv-SE" sz="20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24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rPr>
            </a:b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DDE6F81F-F130-EE96-C16E-BE94AC1143E6}"/>
              </a:ext>
            </a:extLst>
          </p:cNvPr>
          <p:cNvSpPr>
            <a:spLocks noGrp="1"/>
          </p:cNvSpPr>
          <p:nvPr>
            <p:ph type="sldNum" sz="quarter" idx="12"/>
          </p:nvPr>
        </p:nvSpPr>
        <p:spPr/>
        <p:txBody>
          <a:bodyPr/>
          <a:lstStyle/>
          <a:p>
            <a:fld id="{F8C535F8-D246-4791-BE94-85B978BE5CE0}" type="slidenum">
              <a:rPr lang="sv-SE" smtClean="0"/>
              <a:t>1</a:t>
            </a:fld>
            <a:endParaRPr lang="sv-SE"/>
          </a:p>
        </p:txBody>
      </p:sp>
    </p:spTree>
    <p:extLst>
      <p:ext uri="{BB962C8B-B14F-4D97-AF65-F5344CB8AC3E}">
        <p14:creationId xmlns:p14="http://schemas.microsoft.com/office/powerpoint/2010/main" val="172798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F23A848-683C-9AF4-8668-A203BF2CD893}"/>
              </a:ext>
            </a:extLst>
          </p:cNvPr>
          <p:cNvSpPr txBox="1"/>
          <p:nvPr/>
        </p:nvSpPr>
        <p:spPr>
          <a:xfrm>
            <a:off x="513348" y="1508875"/>
            <a:ext cx="11036968" cy="2185214"/>
          </a:xfrm>
          <a:prstGeom prst="rect">
            <a:avLst/>
          </a:prstGeom>
          <a:noFill/>
        </p:spPr>
        <p:txBody>
          <a:bodyPr wrap="square">
            <a:spAutoFit/>
          </a:bodyPr>
          <a:lstStyle/>
          <a:p>
            <a:pPr algn="just"/>
            <a:r>
              <a:rPr lang="sv-SE" sz="2000" b="1" dirty="0">
                <a:solidFill>
                  <a:srgbClr val="C0504D"/>
                </a:solidFill>
                <a:effectLst/>
                <a:latin typeface="Verdana" panose="020B0604030504040204" pitchFamily="34" charset="0"/>
                <a:ea typeface="Calibri" panose="020F0502020204030204" pitchFamily="34" charset="0"/>
              </a:rPr>
              <a:t>Tonåringar har också en bild av hur de tror att vi ser på dem…………</a:t>
            </a:r>
            <a:endParaRPr lang="sv-SE" sz="2400" dirty="0">
              <a:effectLst/>
              <a:latin typeface="Calibri" panose="020F0502020204030204" pitchFamily="34" charset="0"/>
              <a:ea typeface="Calibri" panose="020F0502020204030204" pitchFamily="34" charset="0"/>
            </a:endParaRPr>
          </a:p>
          <a:p>
            <a:pPr marL="457200"/>
            <a:r>
              <a:rPr lang="sv-SE" sz="3200" dirty="0">
                <a:effectLst/>
                <a:latin typeface="Calibri" panose="020F0502020204030204" pitchFamily="34" charset="0"/>
                <a:ea typeface="Calibri" panose="020F0502020204030204" pitchFamily="34" charset="0"/>
              </a:rPr>
              <a:t> </a:t>
            </a:r>
          </a:p>
          <a:p>
            <a:endParaRPr lang="sv-SE" sz="24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Mitt barn tror att jag tycker hen är_______ </a:t>
            </a:r>
          </a:p>
          <a:p>
            <a:pPr lvl="0"/>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och därför blir/gör/är hen ________. </a:t>
            </a:r>
            <a:endParaRPr lang="sv-SE" sz="2400" dirty="0">
              <a:effectLst/>
              <a:latin typeface="Calibri" panose="020F0502020204030204" pitchFamily="34" charset="0"/>
              <a:ea typeface="Calibri" panose="020F0502020204030204" pitchFamily="34" charset="0"/>
              <a:cs typeface="Calibri" panose="020F0502020204030204" pitchFamily="34" charset="0"/>
            </a:endParaRPr>
          </a:p>
          <a:p>
            <a:pPr fontAlgn="base"/>
            <a:r>
              <a:rPr lang="sv-SE" sz="2000" dirty="0">
                <a:effectLst/>
                <a:latin typeface="Verdana" panose="020B0604030504040204" pitchFamily="34" charset="0"/>
                <a:ea typeface="Times New Roman" panose="02020603050405020304" pitchFamily="18" charset="0"/>
                <a:cs typeface="Segoe UI" panose="020B0502040204020203" pitchFamily="34" charset="0"/>
              </a:rPr>
              <a:t>(Fyll i med svaren)</a:t>
            </a:r>
            <a:endParaRPr lang="sv-SE" sz="11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D9ECCE2D-4363-A81A-E65A-73698C57A23B}"/>
              </a:ext>
            </a:extLst>
          </p:cNvPr>
          <p:cNvSpPr>
            <a:spLocks noGrp="1"/>
          </p:cNvSpPr>
          <p:nvPr>
            <p:ph type="sldNum" sz="quarter" idx="12"/>
          </p:nvPr>
        </p:nvSpPr>
        <p:spPr/>
        <p:txBody>
          <a:bodyPr/>
          <a:lstStyle/>
          <a:p>
            <a:fld id="{F8C535F8-D246-4791-BE94-85B978BE5CE0}" type="slidenum">
              <a:rPr lang="sv-SE" smtClean="0"/>
              <a:t>10</a:t>
            </a:fld>
            <a:endParaRPr lang="sv-SE"/>
          </a:p>
        </p:txBody>
      </p:sp>
    </p:spTree>
    <p:extLst>
      <p:ext uri="{BB962C8B-B14F-4D97-AF65-F5344CB8AC3E}">
        <p14:creationId xmlns:p14="http://schemas.microsoft.com/office/powerpoint/2010/main" val="109385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9128C5D-6617-72D2-5C87-8AB051ADBA66}"/>
              </a:ext>
            </a:extLst>
          </p:cNvPr>
          <p:cNvSpPr txBox="1"/>
          <p:nvPr/>
        </p:nvSpPr>
        <p:spPr>
          <a:xfrm>
            <a:off x="1941095" y="1127251"/>
            <a:ext cx="7202905" cy="4057521"/>
          </a:xfrm>
          <a:prstGeom prst="rect">
            <a:avLst/>
          </a:prstGeom>
          <a:noFill/>
        </p:spPr>
        <p:txBody>
          <a:bodyPr wrap="square">
            <a:spAutoFit/>
          </a:bodyPr>
          <a:lstStyle/>
          <a:p>
            <a:pPr>
              <a:spcAft>
                <a:spcPts val="1000"/>
              </a:spcAft>
            </a:pPr>
            <a:r>
              <a:rPr lang="sv-SE" sz="1800" b="1" dirty="0">
                <a:solidFill>
                  <a:srgbClr val="C00000"/>
                </a:solidFill>
                <a:effectLst/>
                <a:latin typeface="Verdana" panose="020B0604030504040204" pitchFamily="34" charset="0"/>
                <a:ea typeface="Calibri" panose="020F0502020204030204" pitchFamily="34" charset="0"/>
              </a:rPr>
              <a:t>Muntliga reflektionsfrågor</a:t>
            </a:r>
            <a:endParaRPr lang="sv-SE" sz="2000" dirty="0">
              <a:effectLst/>
              <a:latin typeface="Calibri" panose="020F050202020403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Hur tror du att ditt barns anknytningsbagage påverkat hur de tror att du ser på henne/honom?</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Tror ni att de berättelser era barn/tonåringar har om sig själva och de berättelser de tror att ni har om dem gör det svårt för dem att förändras?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solidFill>
                  <a:srgbClr val="0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kan du stödja ditt barn för att hen ska ändra sin bild/berättelse av sig själv eller den bild/berättelse som de tror du har av dem?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image8.png">
            <a:extLst>
              <a:ext uri="{FF2B5EF4-FFF2-40B4-BE49-F238E27FC236}">
                <a16:creationId xmlns:a16="http://schemas.microsoft.com/office/drawing/2014/main" id="{52ECFC1B-A733-F985-5C73-72CB9D190605}"/>
              </a:ext>
            </a:extLst>
          </p:cNvPr>
          <p:cNvPicPr/>
          <p:nvPr/>
        </p:nvPicPr>
        <p:blipFill>
          <a:blip r:embed="rId2">
            <a:alphaModFix amt="62000"/>
          </a:blip>
          <a:srcRect/>
          <a:stretch>
            <a:fillRect/>
          </a:stretch>
        </p:blipFill>
        <p:spPr>
          <a:xfrm>
            <a:off x="10097942" y="4327134"/>
            <a:ext cx="1280795" cy="1626870"/>
          </a:xfrm>
          <a:prstGeom prst="rect">
            <a:avLst/>
          </a:prstGeom>
          <a:ln/>
        </p:spPr>
      </p:pic>
      <p:sp>
        <p:nvSpPr>
          <p:cNvPr id="2" name="Platshållare för bildnummer 1">
            <a:extLst>
              <a:ext uri="{FF2B5EF4-FFF2-40B4-BE49-F238E27FC236}">
                <a16:creationId xmlns:a16="http://schemas.microsoft.com/office/drawing/2014/main" id="{18C9F7D9-4632-83D2-C96E-7C50BF18C0E7}"/>
              </a:ext>
            </a:extLst>
          </p:cNvPr>
          <p:cNvSpPr>
            <a:spLocks noGrp="1"/>
          </p:cNvSpPr>
          <p:nvPr>
            <p:ph type="sldNum" sz="quarter" idx="12"/>
          </p:nvPr>
        </p:nvSpPr>
        <p:spPr/>
        <p:txBody>
          <a:bodyPr/>
          <a:lstStyle/>
          <a:p>
            <a:fld id="{F8C535F8-D246-4791-BE94-85B978BE5CE0}" type="slidenum">
              <a:rPr lang="sv-SE" smtClean="0"/>
              <a:t>11</a:t>
            </a:fld>
            <a:endParaRPr lang="sv-SE"/>
          </a:p>
        </p:txBody>
      </p:sp>
    </p:spTree>
    <p:extLst>
      <p:ext uri="{BB962C8B-B14F-4D97-AF65-F5344CB8AC3E}">
        <p14:creationId xmlns:p14="http://schemas.microsoft.com/office/powerpoint/2010/main" val="223069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E311021-6578-38AE-0792-B71FF3C931FB}"/>
              </a:ext>
            </a:extLst>
          </p:cNvPr>
          <p:cNvSpPr txBox="1"/>
          <p:nvPr/>
        </p:nvSpPr>
        <p:spPr>
          <a:xfrm>
            <a:off x="1684420" y="2001849"/>
            <a:ext cx="7427495" cy="2308324"/>
          </a:xfrm>
          <a:prstGeom prst="rect">
            <a:avLst/>
          </a:prstGeom>
          <a:noFill/>
        </p:spPr>
        <p:txBody>
          <a:bodyPr wrap="square">
            <a:spAutoFit/>
          </a:bodyPr>
          <a:lstStyle/>
          <a:p>
            <a:r>
              <a:rPr lang="en-CA" sz="2400" b="1" dirty="0" err="1">
                <a:solidFill>
                  <a:srgbClr val="4F81BD"/>
                </a:solidFill>
                <a:effectLst/>
                <a:latin typeface="Verdana" panose="020B0604030504040204" pitchFamily="34" charset="0"/>
                <a:ea typeface="Calibri" panose="020F0502020204030204" pitchFamily="34" charset="0"/>
              </a:rPr>
              <a:t>Våra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berättelser</a:t>
            </a:r>
            <a:r>
              <a:rPr lang="en-CA" sz="2400" b="1" dirty="0">
                <a:solidFill>
                  <a:srgbClr val="4F81BD"/>
                </a:solidFill>
                <a:effectLst/>
                <a:latin typeface="Verdana" panose="020B0604030504040204" pitchFamily="34" charset="0"/>
                <a:ea typeface="Calibri" panose="020F0502020204030204" pitchFamily="34" charset="0"/>
              </a:rPr>
              <a:t> om </a:t>
            </a:r>
            <a:r>
              <a:rPr lang="en-CA" sz="2400" b="1" dirty="0" err="1">
                <a:solidFill>
                  <a:srgbClr val="4F81BD"/>
                </a:solidFill>
                <a:effectLst/>
                <a:latin typeface="Verdana" panose="020B0604030504040204" pitchFamily="34" charset="0"/>
                <a:ea typeface="Calibri" panose="020F0502020204030204" pitchFamily="34" charset="0"/>
              </a:rPr>
              <a:t>oss</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själva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och</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andra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kan</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låsa</a:t>
            </a:r>
            <a:r>
              <a:rPr lang="en-CA" sz="2400" b="1" dirty="0">
                <a:solidFill>
                  <a:srgbClr val="4F81BD"/>
                </a:solidFill>
                <a:effectLst/>
                <a:latin typeface="Verdana" panose="020B0604030504040204" pitchFamily="34" charset="0"/>
                <a:ea typeface="Calibri" panose="020F0502020204030204" pitchFamily="34" charset="0"/>
              </a:rPr>
              <a:t> in </a:t>
            </a:r>
            <a:r>
              <a:rPr lang="en-CA" sz="2400" b="1" dirty="0" err="1">
                <a:solidFill>
                  <a:srgbClr val="4F81BD"/>
                </a:solidFill>
                <a:effectLst/>
                <a:latin typeface="Verdana" panose="020B0604030504040204" pitchFamily="34" charset="0"/>
                <a:ea typeface="Calibri" panose="020F0502020204030204" pitchFamily="34" charset="0"/>
              </a:rPr>
              <a:t>oss</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och</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göra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att</a:t>
            </a:r>
            <a:r>
              <a:rPr lang="en-CA" sz="2400" b="1" dirty="0">
                <a:solidFill>
                  <a:srgbClr val="4F81BD"/>
                </a:solidFill>
                <a:effectLst/>
                <a:latin typeface="Verdana" panose="020B0604030504040204" pitchFamily="34" charset="0"/>
                <a:ea typeface="Calibri" panose="020F0502020204030204" pitchFamily="34" charset="0"/>
              </a:rPr>
              <a:t> vi … </a:t>
            </a:r>
            <a:endParaRPr lang="sv-SE" sz="2800" dirty="0">
              <a:effectLst/>
              <a:latin typeface="Calibri" panose="020F0502020204030204" pitchFamily="34" charset="0"/>
              <a:ea typeface="Calibri" panose="020F0502020204030204" pitchFamily="34" charset="0"/>
            </a:endParaRPr>
          </a:p>
          <a:p>
            <a:pPr marL="228600" fontAlgn="base"/>
            <a:r>
              <a:rPr lang="sv-SE" sz="2400" dirty="0">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400" dirty="0">
                <a:effectLst/>
                <a:latin typeface="Verdana" panose="020B0604030504040204" pitchFamily="34" charset="0"/>
                <a:ea typeface="Times New Roman" panose="02020603050405020304" pitchFamily="18" charset="0"/>
              </a:rPr>
              <a:t>Missar andras försök till förändring… </a:t>
            </a:r>
            <a:endParaRPr lang="sv-SE" sz="1200" dirty="0">
              <a:effectLst/>
              <a:latin typeface="Times New Roman" panose="02020603050405020304" pitchFamily="18" charset="0"/>
              <a:ea typeface="Times New Roman" panose="02020603050405020304" pitchFamily="18" charset="0"/>
            </a:endParaRPr>
          </a:p>
          <a:p>
            <a:pPr marL="457200" fontAlgn="base"/>
            <a:r>
              <a:rPr lang="sv-SE" sz="2400" dirty="0">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400" dirty="0">
                <a:effectLst/>
                <a:latin typeface="Verdana" panose="020B0604030504040204" pitchFamily="34" charset="0"/>
                <a:ea typeface="Times New Roman" panose="02020603050405020304" pitchFamily="18" charset="0"/>
              </a:rPr>
              <a:t>Missar vår egen möjlighet till förändring… </a:t>
            </a:r>
            <a:endParaRPr lang="sv-SE" sz="1200" dirty="0">
              <a:effectLst/>
              <a:latin typeface="Times New Roman" panose="02020603050405020304" pitchFamily="18" charset="0"/>
              <a:ea typeface="Times New Roman" panose="02020603050405020304" pitchFamily="18" charset="0"/>
            </a:endParaRPr>
          </a:p>
        </p:txBody>
      </p:sp>
      <p:pic>
        <p:nvPicPr>
          <p:cNvPr id="4" name="image6.png">
            <a:extLst>
              <a:ext uri="{FF2B5EF4-FFF2-40B4-BE49-F238E27FC236}">
                <a16:creationId xmlns:a16="http://schemas.microsoft.com/office/drawing/2014/main" id="{2CF40BBC-ABA0-0682-BDDC-BF16E3D1B276}"/>
              </a:ext>
            </a:extLst>
          </p:cNvPr>
          <p:cNvPicPr/>
          <p:nvPr/>
        </p:nvPicPr>
        <p:blipFill>
          <a:blip r:embed="rId2"/>
          <a:srcRect/>
          <a:stretch>
            <a:fillRect/>
          </a:stretch>
        </p:blipFill>
        <p:spPr>
          <a:xfrm>
            <a:off x="9522577" y="4310173"/>
            <a:ext cx="2130425" cy="1589405"/>
          </a:xfrm>
          <a:prstGeom prst="rect">
            <a:avLst/>
          </a:prstGeom>
          <a:ln/>
        </p:spPr>
      </p:pic>
      <p:sp>
        <p:nvSpPr>
          <p:cNvPr id="2" name="Platshållare för bildnummer 1">
            <a:extLst>
              <a:ext uri="{FF2B5EF4-FFF2-40B4-BE49-F238E27FC236}">
                <a16:creationId xmlns:a16="http://schemas.microsoft.com/office/drawing/2014/main" id="{51A1064B-6477-9082-C658-DCE98231C0CF}"/>
              </a:ext>
            </a:extLst>
          </p:cNvPr>
          <p:cNvSpPr>
            <a:spLocks noGrp="1"/>
          </p:cNvSpPr>
          <p:nvPr>
            <p:ph type="sldNum" sz="quarter" idx="12"/>
          </p:nvPr>
        </p:nvSpPr>
        <p:spPr/>
        <p:txBody>
          <a:bodyPr/>
          <a:lstStyle/>
          <a:p>
            <a:fld id="{F8C535F8-D246-4791-BE94-85B978BE5CE0}" type="slidenum">
              <a:rPr lang="sv-SE" smtClean="0"/>
              <a:t>12</a:t>
            </a:fld>
            <a:endParaRPr lang="sv-SE"/>
          </a:p>
        </p:txBody>
      </p:sp>
    </p:spTree>
    <p:extLst>
      <p:ext uri="{BB962C8B-B14F-4D97-AF65-F5344CB8AC3E}">
        <p14:creationId xmlns:p14="http://schemas.microsoft.com/office/powerpoint/2010/main" val="170040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930442" y="469937"/>
            <a:ext cx="10074442" cy="2432525"/>
          </a:xfrm>
          <a:prstGeom prst="rect">
            <a:avLst/>
          </a:prstGeom>
          <a:noFill/>
        </p:spPr>
        <p:txBody>
          <a:bodyPr wrap="square">
            <a:spAutoFit/>
          </a:bodyPr>
          <a:lstStyle/>
          <a:p>
            <a:pPr algn="ctr"/>
            <a:r>
              <a:rPr lang="sv-SE" sz="2400" b="1" kern="0" dirty="0">
                <a:solidFill>
                  <a:srgbClr val="4F81BD"/>
                </a:solidFill>
                <a:effectLst/>
                <a:latin typeface="Verdana" panose="020B0604030504040204" pitchFamily="34" charset="0"/>
                <a:ea typeface="Verdana" panose="020B0604030504040204" pitchFamily="34" charset="0"/>
              </a:rPr>
              <a:t>Förbered er för rollspel 1</a:t>
            </a:r>
          </a:p>
          <a:p>
            <a:pPr algn="ctr"/>
            <a:endParaRPr lang="sv-SE" b="1" kern="0" dirty="0">
              <a:effectLst/>
              <a:latin typeface="Verdana" panose="020B0604030504040204" pitchFamily="34" charset="0"/>
              <a:ea typeface="Verdana" panose="020B0604030504040204" pitchFamily="34" charset="0"/>
            </a:endParaRPr>
          </a:p>
          <a:p>
            <a:pPr algn="ctr"/>
            <a:r>
              <a:rPr lang="en-CA" b="1" dirty="0" err="1">
                <a:solidFill>
                  <a:srgbClr val="4F81BD"/>
                </a:solidFill>
                <a:effectLst/>
                <a:latin typeface="Verdana" panose="020B0604030504040204" pitchFamily="34" charset="0"/>
                <a:ea typeface="Verdana" panose="020B0604030504040204" pitchFamily="34" charset="0"/>
              </a:rPr>
              <a:t>Tänk</a:t>
            </a:r>
            <a:r>
              <a:rPr lang="en-CA" b="1" dirty="0">
                <a:solidFill>
                  <a:srgbClr val="4F81BD"/>
                </a:solidFill>
                <a:effectLst/>
                <a:latin typeface="Verdana" panose="020B0604030504040204" pitchFamily="34" charset="0"/>
                <a:ea typeface="Verdana" panose="020B0604030504040204" pitchFamily="34" charset="0"/>
              </a:rPr>
              <a:t> </a:t>
            </a:r>
            <a:r>
              <a:rPr lang="en-CA" b="1" dirty="0" err="1">
                <a:solidFill>
                  <a:srgbClr val="4F81BD"/>
                </a:solidFill>
                <a:effectLst/>
                <a:latin typeface="Verdana" panose="020B0604030504040204" pitchFamily="34" charset="0"/>
                <a:ea typeface="Verdana" panose="020B0604030504040204" pitchFamily="34" charset="0"/>
              </a:rPr>
              <a:t>på</a:t>
            </a:r>
            <a:r>
              <a:rPr lang="en-CA" b="1" dirty="0">
                <a:solidFill>
                  <a:srgbClr val="4F81BD"/>
                </a:solidFill>
                <a:effectLst/>
                <a:latin typeface="Verdana" panose="020B0604030504040204" pitchFamily="34" charset="0"/>
                <a:ea typeface="Verdana" panose="020B0604030504040204" pitchFamily="34" charset="0"/>
              </a:rPr>
              <a:t>:</a:t>
            </a:r>
            <a:endParaRPr lang="sv-SE" dirty="0">
              <a:effectLst/>
              <a:latin typeface="Verdana" panose="020B0604030504040204" pitchFamily="34" charset="0"/>
              <a:ea typeface="Verdana" panose="020B0604030504040204" pitchFamily="34" charset="0"/>
            </a:endParaRPr>
          </a:p>
          <a:p>
            <a:pPr marL="342900" lvl="0" indent="-342900" algn="ctr" fontAlgn="base">
              <a:buSzPts val="1000"/>
              <a:buFont typeface="Wingdings" panose="05000000000000000000" pitchFamily="2" charset="2"/>
              <a:buChar char=""/>
              <a:tabLst>
                <a:tab pos="457200" algn="l"/>
              </a:tabLst>
            </a:pPr>
            <a:r>
              <a:rPr lang="sv-SE" b="1" dirty="0">
                <a:solidFill>
                  <a:srgbClr val="4F81BD"/>
                </a:solidFill>
                <a:effectLst/>
                <a:latin typeface="Verdana" panose="020B0604030504040204" pitchFamily="34" charset="0"/>
                <a:ea typeface="Verdana" panose="020B0604030504040204" pitchFamily="34" charset="0"/>
              </a:rPr>
              <a:t>Vad tänker och känner barnet och föräldern?</a:t>
            </a:r>
            <a:endParaRPr lang="sv-SE" dirty="0">
              <a:effectLst/>
              <a:latin typeface="Verdana" panose="020B0604030504040204" pitchFamily="34" charset="0"/>
              <a:ea typeface="Verdana" panose="020B0604030504040204" pitchFamily="34" charset="0"/>
            </a:endParaRPr>
          </a:p>
          <a:p>
            <a:pPr marL="342900" lvl="0" indent="-342900" algn="ctr" fontAlgn="base">
              <a:buSzPts val="1000"/>
              <a:buFont typeface="Wingdings" panose="05000000000000000000" pitchFamily="2" charset="2"/>
              <a:buChar char=""/>
              <a:tabLst>
                <a:tab pos="457200" algn="l"/>
              </a:tabLst>
            </a:pPr>
            <a:r>
              <a:rPr lang="sv-SE" b="1" dirty="0">
                <a:solidFill>
                  <a:srgbClr val="4F81BD"/>
                </a:solidFill>
                <a:effectLst/>
                <a:latin typeface="Verdana" panose="020B0604030504040204" pitchFamily="34" charset="0"/>
                <a:ea typeface="Verdana" panose="020B0604030504040204" pitchFamily="34" charset="0"/>
              </a:rPr>
              <a:t>Vilka berättelser har de av varandra?</a:t>
            </a:r>
            <a:endParaRPr lang="sv-SE" dirty="0">
              <a:effectLst/>
              <a:latin typeface="Verdana" panose="020B0604030504040204" pitchFamily="34" charset="0"/>
              <a:ea typeface="Verdana" panose="020B0604030504040204" pitchFamily="34" charset="0"/>
            </a:endParaRPr>
          </a:p>
          <a:p>
            <a:pPr marL="457200">
              <a:lnSpc>
                <a:spcPct val="107000"/>
              </a:lnSpc>
            </a:pPr>
            <a:endParaRPr lang="sv-SE" dirty="0">
              <a:effectLst/>
              <a:latin typeface="Verdana" panose="020B0604030504040204" pitchFamily="34" charset="0"/>
              <a:ea typeface="Verdana" panose="020B0604030504040204" pitchFamily="34" charset="0"/>
            </a:endParaRPr>
          </a:p>
          <a:p>
            <a:pPr marL="457200" algn="ctr">
              <a:lnSpc>
                <a:spcPct val="107000"/>
              </a:lnSpc>
            </a:pPr>
            <a:r>
              <a:rPr lang="sv-SE" dirty="0">
                <a:effectLst/>
                <a:latin typeface="Verdana" panose="020B0604030504040204" pitchFamily="34" charset="0"/>
                <a:ea typeface="Verdana" panose="020B0604030504040204" pitchFamily="34" charset="0"/>
              </a:rPr>
              <a:t>Be deltagarna att stänga sina kameror och mikrofoner så att de bara ser gruppledarna på skärmen.</a:t>
            </a: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189" y="3025148"/>
            <a:ext cx="1271086" cy="131374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13</a:t>
            </a:fld>
            <a:endParaRPr lang="sv-SE"/>
          </a:p>
        </p:txBody>
      </p:sp>
    </p:spTree>
    <p:extLst>
      <p:ext uri="{BB962C8B-B14F-4D97-AF65-F5344CB8AC3E}">
        <p14:creationId xmlns:p14="http://schemas.microsoft.com/office/powerpoint/2010/main" val="38055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F3DC4BC4-5DCD-E8D8-236A-BEB3195885AC}"/>
              </a:ext>
            </a:extLst>
          </p:cNvPr>
          <p:cNvSpPr txBox="1"/>
          <p:nvPr/>
        </p:nvSpPr>
        <p:spPr>
          <a:xfrm>
            <a:off x="1411705" y="1075955"/>
            <a:ext cx="9448800" cy="4160113"/>
          </a:xfrm>
          <a:prstGeom prst="rect">
            <a:avLst/>
          </a:prstGeom>
          <a:noFill/>
        </p:spPr>
        <p:txBody>
          <a:bodyPr wrap="square">
            <a:spAutoFit/>
          </a:bodyPr>
          <a:lstStyle/>
          <a:p>
            <a:r>
              <a:rPr lang="en-CA" sz="1800" b="1" dirty="0" err="1">
                <a:solidFill>
                  <a:srgbClr val="C00000"/>
                </a:solidFill>
                <a:effectLst/>
                <a:latin typeface="Verdana" panose="020B0604030504040204" pitchFamily="34" charset="0"/>
                <a:ea typeface="Calibri" panose="020F0502020204030204" pitchFamily="34" charset="0"/>
              </a:rPr>
              <a:t>Muntliga</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Reflektionsfrågor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efter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Rollspel</a:t>
            </a:r>
            <a:r>
              <a:rPr lang="en-CA" sz="1800" b="1" dirty="0">
                <a:solidFill>
                  <a:srgbClr val="C00000"/>
                </a:solidFill>
                <a:effectLst/>
                <a:latin typeface="Verdana" panose="020B0604030504040204" pitchFamily="34" charset="0"/>
                <a:ea typeface="Calibri" panose="020F0502020204030204" pitchFamily="34" charset="0"/>
              </a:rPr>
              <a:t> 1</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var barnets/tonåringens berättelse om sig själv?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Vad kände barnet?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1800" dirty="0">
                <a:solidFill>
                  <a:srgbClr val="0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var förälderns berättelse om barnet?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Segoe UI" panose="020B0502040204020203" pitchFamily="34" charset="0"/>
              </a:rPr>
              <a:t>Vad kände föräldern?</a:t>
            </a:r>
            <a:endParaRPr lang="sv-SE" sz="1050" dirty="0">
              <a:effectLst/>
              <a:latin typeface="Times New Roman" panose="02020603050405020304" pitchFamily="18" charset="0"/>
              <a:ea typeface="Calibri" panose="020F0502020204030204" pitchFamily="34" charset="0"/>
              <a:cs typeface="Calibri" panose="020F0502020204030204" pitchFamily="34" charset="0"/>
            </a:endParaRPr>
          </a:p>
          <a:p>
            <a:pPr fontAlgn="base"/>
            <a:r>
              <a:rPr lang="sv-SE" sz="1800" dirty="0">
                <a:solidFill>
                  <a:srgbClr val="000000"/>
                </a:solidFill>
                <a:effectLst/>
                <a:latin typeface="Verdana" panose="020B0604030504040204" pitchFamily="34" charset="0"/>
                <a:ea typeface="Times New Roman" panose="02020603050405020304" pitchFamily="18"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Visade föräldern att hen såg barnets försök att ändra sig? </a:t>
            </a:r>
            <a:endParaRPr lang="sv-SE" sz="1050" dirty="0">
              <a:effectLst/>
              <a:latin typeface="Times New Roman" panose="02020603050405020304" pitchFamily="18" charset="0"/>
              <a:ea typeface="Calibri" panose="020F0502020204030204" pitchFamily="34" charset="0"/>
              <a:cs typeface="Calibri" panose="020F0502020204030204" pitchFamily="34" charset="0"/>
            </a:endParaRPr>
          </a:p>
          <a:p>
            <a:pPr>
              <a:spcAft>
                <a:spcPts val="1000"/>
              </a:spcAft>
            </a:pPr>
            <a:r>
              <a:rPr lang="sv-SE" sz="1800" dirty="0">
                <a:solidFill>
                  <a:srgbClr val="B45F06"/>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troligt tror du att det är att tonåringen kommer att fortsätta att försöka förändras?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Platshållare för bildnummer 1">
            <a:extLst>
              <a:ext uri="{FF2B5EF4-FFF2-40B4-BE49-F238E27FC236}">
                <a16:creationId xmlns:a16="http://schemas.microsoft.com/office/drawing/2014/main" id="{17AD6E0C-E80D-CCFB-E082-AACBEB58F7DF}"/>
              </a:ext>
            </a:extLst>
          </p:cNvPr>
          <p:cNvSpPr>
            <a:spLocks noGrp="1"/>
          </p:cNvSpPr>
          <p:nvPr>
            <p:ph type="sldNum" sz="quarter" idx="12"/>
          </p:nvPr>
        </p:nvSpPr>
        <p:spPr/>
        <p:txBody>
          <a:bodyPr/>
          <a:lstStyle/>
          <a:p>
            <a:fld id="{F8C535F8-D246-4791-BE94-85B978BE5CE0}" type="slidenum">
              <a:rPr lang="sv-SE" smtClean="0"/>
              <a:t>14</a:t>
            </a:fld>
            <a:endParaRPr lang="sv-SE"/>
          </a:p>
        </p:txBody>
      </p:sp>
    </p:spTree>
    <p:extLst>
      <p:ext uri="{BB962C8B-B14F-4D97-AF65-F5344CB8AC3E}">
        <p14:creationId xmlns:p14="http://schemas.microsoft.com/office/powerpoint/2010/main" val="2851613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33B91F3-9647-765A-33BC-6B493490FEFB}"/>
              </a:ext>
            </a:extLst>
          </p:cNvPr>
          <p:cNvSpPr txBox="1"/>
          <p:nvPr/>
        </p:nvSpPr>
        <p:spPr>
          <a:xfrm>
            <a:off x="1115736" y="1553735"/>
            <a:ext cx="8028263" cy="2744341"/>
          </a:xfrm>
          <a:prstGeom prst="rect">
            <a:avLst/>
          </a:prstGeom>
          <a:noFill/>
        </p:spPr>
        <p:txBody>
          <a:bodyPr wrap="square">
            <a:spAutoFit/>
          </a:bodyPr>
          <a:lstStyle/>
          <a:p>
            <a:r>
              <a:rPr lang="en-CA" sz="2000" b="1" dirty="0" err="1">
                <a:solidFill>
                  <a:srgbClr val="C00000"/>
                </a:solidFill>
                <a:effectLst/>
                <a:latin typeface="Verdana" panose="020B0604030504040204" pitchFamily="34" charset="0"/>
                <a:ea typeface="Calibri" panose="020F0502020204030204" pitchFamily="34" charset="0"/>
              </a:rPr>
              <a:t>Muntliga</a:t>
            </a:r>
            <a:r>
              <a:rPr lang="en-CA" sz="2000" b="1" dirty="0">
                <a:solidFill>
                  <a:srgbClr val="C00000"/>
                </a:solidFill>
                <a:effectLst/>
                <a:latin typeface="Verdana" panose="020B0604030504040204" pitchFamily="34" charset="0"/>
                <a:ea typeface="Calibri" panose="020F0502020204030204" pitchFamily="34" charset="0"/>
              </a:rPr>
              <a:t> </a:t>
            </a:r>
            <a:r>
              <a:rPr lang="en-CA" sz="2000" b="1" dirty="0" err="1">
                <a:solidFill>
                  <a:srgbClr val="C00000"/>
                </a:solidFill>
                <a:effectLst/>
                <a:latin typeface="Verdana" panose="020B0604030504040204" pitchFamily="34" charset="0"/>
                <a:ea typeface="Calibri" panose="020F0502020204030204" pitchFamily="34" charset="0"/>
              </a:rPr>
              <a:t>Reflektionsfrågor</a:t>
            </a:r>
            <a:r>
              <a:rPr lang="en-CA" sz="2000" b="1" dirty="0">
                <a:solidFill>
                  <a:srgbClr val="C00000"/>
                </a:solidFill>
                <a:effectLst/>
                <a:latin typeface="Verdana" panose="020B0604030504040204" pitchFamily="34" charset="0"/>
                <a:ea typeface="Calibri" panose="020F0502020204030204" pitchFamily="34" charset="0"/>
              </a:rPr>
              <a:t> </a:t>
            </a:r>
            <a:endParaRPr lang="sv-SE" sz="2000" dirty="0"/>
          </a:p>
          <a:p>
            <a:pPr lvl="0"/>
            <a:endPar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pPr marL="342900" lvl="0" indent="-342900">
              <a:buFont typeface="Verdana" panose="020B0604030504040204" pitchFamily="34" charset="0"/>
              <a:buChar char="-"/>
            </a:pPr>
            <a:endParaRPr lang="sv-SE" sz="2000" dirty="0">
              <a:solidFill>
                <a:srgbClr val="000000"/>
              </a:solidFill>
              <a:latin typeface="Verdana" panose="020B0604030504040204" pitchFamily="34" charset="0"/>
              <a:ea typeface="Calibri" panose="020F0502020204030204" pitchFamily="34" charset="0"/>
              <a:cs typeface="Calibri" panose="020F0502020204030204" pitchFamily="34" charset="0"/>
            </a:endParaRPr>
          </a:p>
          <a:p>
            <a:pPr marL="342900" lvl="0" indent="-342900">
              <a:buFont typeface="Verdana" panose="020B0604030504040204" pitchFamily="34" charset="0"/>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Kan vi bara glömma de bilder/berättelser vi har om oss själva eller våra barn, och börja om med en ”blank sida”? </a:t>
            </a:r>
            <a:endParaRPr lang="sv-SE" sz="2400" dirty="0">
              <a:effectLst/>
              <a:latin typeface="Verdana" panose="020B0604030504040204" pitchFamily="34" charset="0"/>
              <a:ea typeface="Verdana" panose="020B0604030504040204" pitchFamily="34" charset="0"/>
              <a:cs typeface="Calibri" panose="020F0502020204030204" pitchFamily="34" charset="0"/>
            </a:endParaRPr>
          </a:p>
          <a:p>
            <a:pPr marL="457200">
              <a:spcAft>
                <a:spcPts val="1000"/>
              </a:spcAft>
            </a:pPr>
            <a:r>
              <a:rPr lang="sv-SE" sz="2400" dirty="0">
                <a:effectLst/>
                <a:latin typeface="Verdana" panose="020B0604030504040204" pitchFamily="34" charset="0"/>
                <a:ea typeface="Verdana" panose="020B0604030504040204" pitchFamily="34" charset="0"/>
              </a:rPr>
              <a:t> </a:t>
            </a:r>
          </a:p>
          <a:p>
            <a:pPr marL="342900" lvl="0" indent="-342900">
              <a:spcAft>
                <a:spcPts val="1000"/>
              </a:spcAft>
              <a:buFont typeface="Symbol" panose="05050102010706020507" pitchFamily="18" charset="2"/>
              <a:buChar char="-"/>
            </a:pPr>
            <a:r>
              <a:rPr lang="sv-SE" sz="2000" u="none" strike="noStrike" dirty="0">
                <a:solidFill>
                  <a:srgbClr val="000000"/>
                </a:solidFill>
                <a:effectLst/>
                <a:latin typeface="Verdana" panose="020B0604030504040204" pitchFamily="34" charset="0"/>
                <a:ea typeface="Verdana" panose="020B0604030504040204" pitchFamily="34" charset="0"/>
              </a:rPr>
              <a:t>På vilka olika sätt kan vi kommunicera att vi ser barnets försök till förändring</a:t>
            </a:r>
            <a:r>
              <a:rPr lang="sv-SE" sz="1800" u="none" strike="noStrike" dirty="0">
                <a:solidFill>
                  <a:srgbClr val="000000"/>
                </a:solidFill>
                <a:effectLst/>
                <a:latin typeface="Verdana" panose="020B0604030504040204" pitchFamily="34" charset="0"/>
                <a:ea typeface="Verdana" panose="020B0604030504040204" pitchFamily="34" charset="0"/>
              </a:rPr>
              <a:t>? </a:t>
            </a:r>
            <a:endParaRPr lang="sv-SE" sz="2000" u="none" strike="noStrike"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F7451AC6-FD07-8F63-4DCE-40A05B9E2203}"/>
              </a:ext>
            </a:extLst>
          </p:cNvPr>
          <p:cNvSpPr>
            <a:spLocks noGrp="1"/>
          </p:cNvSpPr>
          <p:nvPr>
            <p:ph type="sldNum" sz="quarter" idx="12"/>
          </p:nvPr>
        </p:nvSpPr>
        <p:spPr/>
        <p:txBody>
          <a:bodyPr/>
          <a:lstStyle/>
          <a:p>
            <a:fld id="{F8C535F8-D246-4791-BE94-85B978BE5CE0}" type="slidenum">
              <a:rPr lang="sv-SE" smtClean="0"/>
              <a:t>15</a:t>
            </a:fld>
            <a:endParaRPr lang="sv-SE"/>
          </a:p>
        </p:txBody>
      </p:sp>
    </p:spTree>
    <p:extLst>
      <p:ext uri="{BB962C8B-B14F-4D97-AF65-F5344CB8AC3E}">
        <p14:creationId xmlns:p14="http://schemas.microsoft.com/office/powerpoint/2010/main" val="4046982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88FF13D-1105-3BAF-D8A1-DBD8453756C9}"/>
              </a:ext>
            </a:extLst>
          </p:cNvPr>
          <p:cNvSpPr txBox="1"/>
          <p:nvPr/>
        </p:nvSpPr>
        <p:spPr>
          <a:xfrm>
            <a:off x="1524000" y="814522"/>
            <a:ext cx="7523747" cy="4216539"/>
          </a:xfrm>
          <a:prstGeom prst="rect">
            <a:avLst/>
          </a:prstGeom>
          <a:noFill/>
        </p:spPr>
        <p:txBody>
          <a:bodyPr wrap="square">
            <a:spAutoFit/>
          </a:bodyPr>
          <a:lstStyle/>
          <a:p>
            <a:pPr marL="457200" algn="ctr" fontAlgn="base"/>
            <a:r>
              <a:rPr lang="sv-SE" sz="2400" b="1" dirty="0">
                <a:solidFill>
                  <a:srgbClr val="4F81BD"/>
                </a:solidFill>
                <a:effectLst/>
                <a:latin typeface="Verdana" panose="020B0604030504040204" pitchFamily="34" charset="0"/>
                <a:ea typeface="Times New Roman" panose="02020603050405020304" pitchFamily="18" charset="0"/>
              </a:rPr>
              <a:t>Från SMIP till SMIF</a:t>
            </a:r>
            <a:endParaRPr lang="sv-SE" sz="1200" dirty="0">
              <a:effectLst/>
              <a:latin typeface="Times New Roman" panose="02020603050405020304" pitchFamily="18" charset="0"/>
              <a:ea typeface="Times New Roman" panose="02020603050405020304" pitchFamily="18" charset="0"/>
            </a:endParaRPr>
          </a:p>
          <a:p>
            <a:pPr marL="457200" algn="ctr" fontAlgn="base"/>
            <a:r>
              <a:rPr lang="sv-SE" sz="2000" dirty="0">
                <a:solidFill>
                  <a:srgbClr val="4F81BD"/>
                </a:solidFill>
                <a:effectLst/>
                <a:latin typeface="Verdana" panose="020B0604030504040204" pitchFamily="34" charset="0"/>
                <a:ea typeface="Times New Roman" panose="02020603050405020304" pitchFamily="18" charset="0"/>
              </a:rPr>
              <a:t>(små men irriterande problem till små men intressanta framsteg)</a:t>
            </a:r>
            <a:endParaRPr lang="sv-SE" sz="1200" dirty="0">
              <a:effectLst/>
              <a:latin typeface="Times New Roman" panose="02020603050405020304" pitchFamily="18" charset="0"/>
              <a:ea typeface="Times New Roman" panose="02020603050405020304" pitchFamily="18" charset="0"/>
            </a:endParaRPr>
          </a:p>
          <a:p>
            <a:pPr marL="457200" algn="ctr" fontAlgn="base"/>
            <a:r>
              <a:rPr lang="sv-SE" sz="2400" b="1" dirty="0">
                <a:solidFill>
                  <a:srgbClr val="4F81BD"/>
                </a:solidFill>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Att lägga märke till och förmedla att du ser förändring är mycket viktigt. </a:t>
            </a:r>
            <a:endParaRPr lang="sv-SE" sz="1100" dirty="0">
              <a:effectLst/>
              <a:latin typeface="Times New Roman" panose="02020603050405020304" pitchFamily="18" charset="0"/>
              <a:ea typeface="Times New Roman" panose="02020603050405020304" pitchFamily="18" charset="0"/>
            </a:endParaRPr>
          </a:p>
          <a:p>
            <a:pPr indent="95250" fontAlgn="base"/>
            <a:r>
              <a:rPr lang="sv-SE" sz="20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En nyckel är empati. </a:t>
            </a:r>
            <a:endParaRPr lang="sv-SE" sz="1100" dirty="0">
              <a:effectLst/>
              <a:latin typeface="Times New Roman" panose="02020603050405020304" pitchFamily="18" charset="0"/>
              <a:ea typeface="Times New Roman" panose="02020603050405020304" pitchFamily="18" charset="0"/>
            </a:endParaRPr>
          </a:p>
          <a:p>
            <a:pPr marL="228600" fontAlgn="base"/>
            <a:r>
              <a:rPr lang="sv-SE" sz="20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Vi accepterar inte allt men vi bekräftar att utveckling och förändring är svårt för alla och att man behöver ha mycket tålamod och att stöd och uppmuntran är viktigt.</a:t>
            </a:r>
            <a:endParaRPr lang="sv-SE" sz="1100" dirty="0">
              <a:effectLst/>
              <a:latin typeface="Times New Roman" panose="02020603050405020304" pitchFamily="18" charset="0"/>
              <a:ea typeface="Times New Roman" panose="02020603050405020304" pitchFamily="18" charset="0"/>
            </a:endParaRPr>
          </a:p>
        </p:txBody>
      </p:sp>
      <p:pic>
        <p:nvPicPr>
          <p:cNvPr id="4" name="image2.png">
            <a:extLst>
              <a:ext uri="{FF2B5EF4-FFF2-40B4-BE49-F238E27FC236}">
                <a16:creationId xmlns:a16="http://schemas.microsoft.com/office/drawing/2014/main" id="{9CA63A73-D6D5-7E2B-775D-B8930D05D06F}"/>
              </a:ext>
            </a:extLst>
          </p:cNvPr>
          <p:cNvPicPr/>
          <p:nvPr/>
        </p:nvPicPr>
        <p:blipFill>
          <a:blip r:embed="rId2"/>
          <a:srcRect/>
          <a:stretch>
            <a:fillRect/>
          </a:stretch>
        </p:blipFill>
        <p:spPr>
          <a:xfrm>
            <a:off x="9675997" y="4304899"/>
            <a:ext cx="1470660" cy="1584960"/>
          </a:xfrm>
          <a:prstGeom prst="rect">
            <a:avLst/>
          </a:prstGeom>
          <a:ln/>
        </p:spPr>
      </p:pic>
      <p:sp>
        <p:nvSpPr>
          <p:cNvPr id="2" name="Platshållare för bildnummer 1">
            <a:extLst>
              <a:ext uri="{FF2B5EF4-FFF2-40B4-BE49-F238E27FC236}">
                <a16:creationId xmlns:a16="http://schemas.microsoft.com/office/drawing/2014/main" id="{2252AF4C-D61A-82F6-3C06-96169F92E51C}"/>
              </a:ext>
            </a:extLst>
          </p:cNvPr>
          <p:cNvSpPr>
            <a:spLocks noGrp="1"/>
          </p:cNvSpPr>
          <p:nvPr>
            <p:ph type="sldNum" sz="quarter" idx="12"/>
          </p:nvPr>
        </p:nvSpPr>
        <p:spPr/>
        <p:txBody>
          <a:bodyPr/>
          <a:lstStyle/>
          <a:p>
            <a:fld id="{F8C535F8-D246-4791-BE94-85B978BE5CE0}" type="slidenum">
              <a:rPr lang="sv-SE" smtClean="0"/>
              <a:t>16</a:t>
            </a:fld>
            <a:endParaRPr lang="sv-SE"/>
          </a:p>
        </p:txBody>
      </p:sp>
    </p:spTree>
    <p:extLst>
      <p:ext uri="{BB962C8B-B14F-4D97-AF65-F5344CB8AC3E}">
        <p14:creationId xmlns:p14="http://schemas.microsoft.com/office/powerpoint/2010/main" val="995910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F7578E5-17AE-2CD9-445F-63FB4AE3E3E8}"/>
              </a:ext>
            </a:extLst>
          </p:cNvPr>
          <p:cNvSpPr txBox="1"/>
          <p:nvPr/>
        </p:nvSpPr>
        <p:spPr>
          <a:xfrm>
            <a:off x="2903621" y="1908937"/>
            <a:ext cx="6096000" cy="1692771"/>
          </a:xfrm>
          <a:prstGeom prst="rect">
            <a:avLst/>
          </a:prstGeom>
          <a:noFill/>
        </p:spPr>
        <p:txBody>
          <a:bodyPr wrap="square">
            <a:spAutoFit/>
          </a:bodyPr>
          <a:lstStyle/>
          <a:p>
            <a:r>
              <a:rPr lang="sv-SE" sz="2000" b="1" dirty="0">
                <a:solidFill>
                  <a:srgbClr val="C00000"/>
                </a:solidFill>
                <a:effectLst/>
                <a:latin typeface="Verdana" panose="020B0604030504040204" pitchFamily="34" charset="0"/>
                <a:ea typeface="Calibri" panose="020F0502020204030204" pitchFamily="34" charset="0"/>
              </a:rPr>
              <a:t>Muntlig reflektionsfråga</a:t>
            </a:r>
            <a:endParaRPr lang="sv-SE" sz="2400" dirty="0">
              <a:effectLst/>
              <a:latin typeface="Calibri" panose="020F0502020204030204" pitchFamily="34" charset="0"/>
              <a:ea typeface="Calibri" panose="020F0502020204030204" pitchFamily="34" charset="0"/>
            </a:endParaRPr>
          </a:p>
          <a:p>
            <a:r>
              <a:rPr lang="sv-SE" sz="2400" dirty="0">
                <a:effectLst/>
                <a:latin typeface="Calibri" panose="020F0502020204030204" pitchFamily="34" charset="0"/>
                <a:ea typeface="Calibri" panose="020F0502020204030204" pitchFamily="34" charset="0"/>
              </a:rPr>
              <a:t> </a:t>
            </a:r>
          </a:p>
          <a:p>
            <a:pPr marL="342900" lvl="0" indent="-342900">
              <a:buFont typeface="Symbol" panose="05050102010706020507" pitchFamily="18" charset="2"/>
              <a:buChar char="-"/>
            </a:pPr>
            <a:r>
              <a:rPr lang="sv-SE" sz="2000" u="none" strike="noStrike" dirty="0">
                <a:solidFill>
                  <a:srgbClr val="000000"/>
                </a:solidFill>
                <a:effectLst/>
                <a:latin typeface="Verdana" panose="020B0604030504040204" pitchFamily="34" charset="0"/>
                <a:ea typeface="Calibri" panose="020F0502020204030204" pitchFamily="34" charset="0"/>
              </a:rPr>
              <a:t>Kan föräldern bekräfta barnets förändring samtidigt som man utrycker en förväntan om fortsatt förändring? </a:t>
            </a:r>
            <a:endParaRPr lang="sv-SE" sz="2400" u="none" strike="noStrike" dirty="0">
              <a:effectLst/>
              <a:latin typeface="Calibri" panose="020F0502020204030204" pitchFamily="34" charset="0"/>
              <a:ea typeface="Calibri" panose="020F0502020204030204" pitchFamily="34" charset="0"/>
            </a:endParaRPr>
          </a:p>
        </p:txBody>
      </p:sp>
      <p:pic>
        <p:nvPicPr>
          <p:cNvPr id="4" name="image8.png">
            <a:extLst>
              <a:ext uri="{FF2B5EF4-FFF2-40B4-BE49-F238E27FC236}">
                <a16:creationId xmlns:a16="http://schemas.microsoft.com/office/drawing/2014/main" id="{83FAD159-0292-68BB-D11F-6D5D368CB35A}"/>
              </a:ext>
            </a:extLst>
          </p:cNvPr>
          <p:cNvPicPr/>
          <p:nvPr/>
        </p:nvPicPr>
        <p:blipFill>
          <a:blip r:embed="rId2">
            <a:alphaModFix amt="62000"/>
          </a:blip>
          <a:srcRect/>
          <a:stretch>
            <a:fillRect/>
          </a:stretch>
        </p:blipFill>
        <p:spPr>
          <a:xfrm>
            <a:off x="10097942" y="4327134"/>
            <a:ext cx="1280795" cy="1626870"/>
          </a:xfrm>
          <a:prstGeom prst="rect">
            <a:avLst/>
          </a:prstGeom>
          <a:ln/>
        </p:spPr>
      </p:pic>
      <p:sp>
        <p:nvSpPr>
          <p:cNvPr id="2" name="Platshållare för bildnummer 1">
            <a:extLst>
              <a:ext uri="{FF2B5EF4-FFF2-40B4-BE49-F238E27FC236}">
                <a16:creationId xmlns:a16="http://schemas.microsoft.com/office/drawing/2014/main" id="{36BAF910-BAB3-7EDA-99E3-170306E82462}"/>
              </a:ext>
            </a:extLst>
          </p:cNvPr>
          <p:cNvSpPr>
            <a:spLocks noGrp="1"/>
          </p:cNvSpPr>
          <p:nvPr>
            <p:ph type="sldNum" sz="quarter" idx="12"/>
          </p:nvPr>
        </p:nvSpPr>
        <p:spPr/>
        <p:txBody>
          <a:bodyPr/>
          <a:lstStyle/>
          <a:p>
            <a:fld id="{F8C535F8-D246-4791-BE94-85B978BE5CE0}" type="slidenum">
              <a:rPr lang="sv-SE" smtClean="0"/>
              <a:t>17</a:t>
            </a:fld>
            <a:endParaRPr lang="sv-SE"/>
          </a:p>
        </p:txBody>
      </p:sp>
    </p:spTree>
    <p:extLst>
      <p:ext uri="{BB962C8B-B14F-4D97-AF65-F5344CB8AC3E}">
        <p14:creationId xmlns:p14="http://schemas.microsoft.com/office/powerpoint/2010/main" val="908337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5DC8242-A632-7A58-F43E-9A53D8D32E14}"/>
              </a:ext>
            </a:extLst>
          </p:cNvPr>
          <p:cNvSpPr txBox="1"/>
          <p:nvPr/>
        </p:nvSpPr>
        <p:spPr>
          <a:xfrm>
            <a:off x="1909010" y="1564792"/>
            <a:ext cx="8373979" cy="2677656"/>
          </a:xfrm>
          <a:prstGeom prst="rect">
            <a:avLst/>
          </a:prstGeom>
          <a:noFill/>
        </p:spPr>
        <p:txBody>
          <a:bodyPr wrap="square">
            <a:spAutoFit/>
          </a:bodyPr>
          <a:lstStyle/>
          <a:p>
            <a:pPr algn="ct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Utveckling</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medför</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också</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förlust</a:t>
            </a:r>
            <a:endParaRPr lang="sv-SE" sz="2800" dirty="0">
              <a:effectLst/>
              <a:latin typeface="Calibri" panose="020F0502020204030204" pitchFamily="34" charset="0"/>
              <a:ea typeface="Calibri" panose="020F0502020204030204" pitchFamily="34" charset="0"/>
            </a:endParaRPr>
          </a:p>
          <a:p>
            <a:pPr fontAlgn="base"/>
            <a:r>
              <a:rPr lang="sv-SE" sz="24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cs typeface="Segoe UI" panose="020B0502040204020203" pitchFamily="34" charset="0"/>
              </a:rPr>
              <a:t>Utveckling kan vara en positiv upplevelse men kan också vara smärtsam.</a:t>
            </a:r>
            <a:endParaRPr lang="sv-SE" sz="1200" dirty="0">
              <a:effectLst/>
              <a:latin typeface="Times New Roman" panose="02020603050405020304" pitchFamily="18" charset="0"/>
              <a:ea typeface="Times New Roman" panose="02020603050405020304" pitchFamily="18" charset="0"/>
            </a:endParaRPr>
          </a:p>
          <a:p>
            <a:pPr marL="685800" fontAlgn="base"/>
            <a:r>
              <a:rPr lang="sv-SE" sz="20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cs typeface="Segoe UI" panose="020B0502040204020203" pitchFamily="34" charset="0"/>
              </a:rPr>
              <a:t>Osäkerhet inför framtiden kan skapa ångest. Vi kan känna oro för hur det ska gå för våra ungdomar.</a:t>
            </a:r>
            <a:endParaRPr lang="sv-SE" sz="1200" dirty="0">
              <a:effectLst/>
              <a:latin typeface="Times New Roman" panose="02020603050405020304" pitchFamily="18" charset="0"/>
              <a:ea typeface="Times New Roman" panose="02020603050405020304" pitchFamily="18" charset="0"/>
            </a:endParaRPr>
          </a:p>
          <a:p>
            <a:pPr fontAlgn="base"/>
            <a:r>
              <a:rPr lang="sv-SE" sz="20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C8E2DBC9-42BF-0D6E-ABA0-DD598C0FA9B7}"/>
              </a:ext>
            </a:extLst>
          </p:cNvPr>
          <p:cNvSpPr>
            <a:spLocks noGrp="1"/>
          </p:cNvSpPr>
          <p:nvPr>
            <p:ph type="sldNum" sz="quarter" idx="12"/>
          </p:nvPr>
        </p:nvSpPr>
        <p:spPr/>
        <p:txBody>
          <a:bodyPr/>
          <a:lstStyle/>
          <a:p>
            <a:fld id="{F8C535F8-D246-4791-BE94-85B978BE5CE0}" type="slidenum">
              <a:rPr lang="sv-SE" smtClean="0"/>
              <a:t>18</a:t>
            </a:fld>
            <a:endParaRPr lang="sv-SE"/>
          </a:p>
        </p:txBody>
      </p:sp>
    </p:spTree>
    <p:extLst>
      <p:ext uri="{BB962C8B-B14F-4D97-AF65-F5344CB8AC3E}">
        <p14:creationId xmlns:p14="http://schemas.microsoft.com/office/powerpoint/2010/main" val="4011956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1E2CEB2-9B0F-F50E-A669-2A0AC4208F70}"/>
              </a:ext>
            </a:extLst>
          </p:cNvPr>
          <p:cNvSpPr txBox="1"/>
          <p:nvPr/>
        </p:nvSpPr>
        <p:spPr>
          <a:xfrm>
            <a:off x="1996580" y="1973106"/>
            <a:ext cx="7147420" cy="1231106"/>
          </a:xfrm>
          <a:prstGeom prst="rect">
            <a:avLst/>
          </a:prstGeom>
          <a:noFill/>
        </p:spPr>
        <p:txBody>
          <a:bodyPr wrap="square">
            <a:spAutoFit/>
          </a:bodyPr>
          <a:lstStyle/>
          <a:p>
            <a:pPr fontAlgn="base"/>
            <a:r>
              <a:rPr lang="sv-SE" sz="2000" b="1" dirty="0">
                <a:solidFill>
                  <a:srgbClr val="C00000"/>
                </a:solidFill>
                <a:effectLst/>
                <a:latin typeface="Verdana" panose="020B0604030504040204" pitchFamily="34" charset="0"/>
                <a:ea typeface="Times New Roman" panose="02020603050405020304" pitchFamily="18" charset="0"/>
              </a:rPr>
              <a:t>Muntlig reflektionsfråga</a:t>
            </a:r>
            <a:endParaRPr lang="sv-SE" sz="1100" dirty="0">
              <a:effectLst/>
              <a:latin typeface="Times New Roman" panose="02020603050405020304" pitchFamily="18" charset="0"/>
              <a:ea typeface="Times New Roman" panose="02020603050405020304" pitchFamily="18" charset="0"/>
            </a:endParaRPr>
          </a:p>
          <a:p>
            <a:pPr fontAlgn="base"/>
            <a:r>
              <a:rPr lang="sv-SE"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Symbol" panose="05050102010706020507" pitchFamily="18" charset="2"/>
              <a:buChar char="-"/>
            </a:pPr>
            <a:r>
              <a:rPr lang="sv-SE" u="none" strike="noStrike" dirty="0">
                <a:effectLst/>
                <a:latin typeface="Verdana" panose="020B0604030504040204" pitchFamily="34" charset="0"/>
                <a:ea typeface="Times New Roman" panose="02020603050405020304" pitchFamily="18" charset="0"/>
                <a:cs typeface="Segoe UI" panose="020B0502040204020203" pitchFamily="34" charset="0"/>
              </a:rPr>
              <a:t>Är det något som du oroar dig för när du tänker på din relation med ditt barn när hon/han går vidare i sitt liv?</a:t>
            </a:r>
            <a:endParaRPr lang="sv-SE" sz="1100" u="none" strike="noStrike"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8DE92B32-EC79-E717-1154-A94FEA3BA700}"/>
              </a:ext>
            </a:extLst>
          </p:cNvPr>
          <p:cNvSpPr>
            <a:spLocks noGrp="1"/>
          </p:cNvSpPr>
          <p:nvPr>
            <p:ph type="sldNum" sz="quarter" idx="12"/>
          </p:nvPr>
        </p:nvSpPr>
        <p:spPr/>
        <p:txBody>
          <a:bodyPr/>
          <a:lstStyle/>
          <a:p>
            <a:fld id="{F8C535F8-D246-4791-BE94-85B978BE5CE0}" type="slidenum">
              <a:rPr lang="sv-SE" smtClean="0"/>
              <a:t>19</a:t>
            </a:fld>
            <a:endParaRPr lang="sv-SE"/>
          </a:p>
        </p:txBody>
      </p:sp>
    </p:spTree>
    <p:extLst>
      <p:ext uri="{BB962C8B-B14F-4D97-AF65-F5344CB8AC3E}">
        <p14:creationId xmlns:p14="http://schemas.microsoft.com/office/powerpoint/2010/main" val="413763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4001095"/>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dirty="0">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Teoretisk genomgång</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9FF6BD3-90F9-0A81-925E-EBA0F5F17CCA}"/>
              </a:ext>
            </a:extLst>
          </p:cNvPr>
          <p:cNvSpPr txBox="1"/>
          <p:nvPr/>
        </p:nvSpPr>
        <p:spPr>
          <a:xfrm>
            <a:off x="689810" y="363915"/>
            <a:ext cx="11036969" cy="6494085"/>
          </a:xfrm>
          <a:prstGeom prst="rect">
            <a:avLst/>
          </a:prstGeom>
          <a:noFill/>
        </p:spPr>
        <p:txBody>
          <a:bodyPr wrap="square">
            <a:spAutoFit/>
          </a:bodyPr>
          <a:lstStyle/>
          <a:p>
            <a:pPr marL="457200" fontAlgn="base"/>
            <a:r>
              <a:rPr lang="sv-SE" sz="20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Sammanfattning och Ta hem budskap</a:t>
            </a:r>
            <a:endParaRPr lang="sv-SE" sz="1100" dirty="0">
              <a:effectLst/>
              <a:latin typeface="Times New Roman" panose="02020603050405020304" pitchFamily="18" charset="0"/>
              <a:ea typeface="Times New Roman" panose="02020603050405020304" pitchFamily="18" charset="0"/>
            </a:endParaRPr>
          </a:p>
          <a:p>
            <a:pPr marL="457200"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Vi skapar alla berättelser eller ”kartor” i våra liv. </a:t>
            </a:r>
            <a:endParaRPr lang="sv-SE" sz="1100" dirty="0">
              <a:effectLst/>
              <a:latin typeface="Times New Roman" panose="02020603050405020304" pitchFamily="18" charset="0"/>
              <a:ea typeface="Times New Roman" panose="02020603050405020304" pitchFamily="18" charset="0"/>
            </a:endParaRPr>
          </a:p>
          <a:p>
            <a:pPr indent="88900"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Utveckling och förändring är något som sker i relationen, när en part förändras påverkar det den andra. </a:t>
            </a:r>
            <a:endParaRPr lang="sv-SE" sz="1100" dirty="0">
              <a:effectLst/>
              <a:latin typeface="Times New Roman" panose="02020603050405020304" pitchFamily="18" charset="0"/>
              <a:ea typeface="Times New Roman" panose="02020603050405020304" pitchFamily="18" charset="0"/>
            </a:endParaRPr>
          </a:p>
          <a:p>
            <a:pPr indent="88900"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Det kan vara till hjälp att…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Symbol" panose="05050102010706020507" pitchFamily="18" charset="2"/>
              <a:buChar char=""/>
            </a:pPr>
            <a:r>
              <a:rPr lang="sv-SE" sz="1800" u="none" strike="noStrike" dirty="0">
                <a:effectLst/>
                <a:latin typeface="Verdana" panose="020B0604030504040204" pitchFamily="34" charset="0"/>
                <a:ea typeface="Times New Roman" panose="02020603050405020304" pitchFamily="18" charset="0"/>
                <a:cs typeface="Segoe UI" panose="020B0502040204020203" pitchFamily="34" charset="0"/>
              </a:rPr>
              <a:t>vara medveten om våra berättelser </a:t>
            </a:r>
            <a:endParaRPr lang="sv-SE" sz="1100" u="none" strike="noStrike" dirty="0">
              <a:effectLst/>
              <a:latin typeface="Times New Roman" panose="02020603050405020304" pitchFamily="18" charset="0"/>
              <a:ea typeface="Times New Roman" panose="02020603050405020304" pitchFamily="18" charset="0"/>
            </a:endParaRPr>
          </a:p>
          <a:p>
            <a:pPr marL="342900" lvl="0" indent="-342900" fontAlgn="base">
              <a:buFont typeface="Symbol" panose="05050102010706020507" pitchFamily="18" charset="2"/>
              <a:buChar char=""/>
            </a:pPr>
            <a:r>
              <a:rPr lang="sv-SE" sz="1800" u="none" strike="noStrike" dirty="0">
                <a:effectLst/>
                <a:latin typeface="Verdana" panose="020B0604030504040204" pitchFamily="34" charset="0"/>
                <a:ea typeface="Times New Roman" panose="02020603050405020304" pitchFamily="18" charset="0"/>
                <a:cs typeface="Segoe UI" panose="020B0502040204020203" pitchFamily="34" charset="0"/>
              </a:rPr>
              <a:t>uppmärksamma förändringen och förmedlar att du ser den. </a:t>
            </a:r>
            <a:endParaRPr lang="sv-SE" sz="1100" u="none" strike="noStrike" dirty="0">
              <a:effectLst/>
              <a:latin typeface="Times New Roman" panose="02020603050405020304" pitchFamily="18" charset="0"/>
              <a:ea typeface="Times New Roman" panose="02020603050405020304" pitchFamily="18" charset="0"/>
            </a:endParaRPr>
          </a:p>
          <a:p>
            <a:pPr indent="85725"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Den osäkerhet som framtiden för med sig kan skapa oro och ångest hos både våra barn och hos oss själva.</a:t>
            </a:r>
            <a:endParaRPr lang="sv-SE" sz="2400" dirty="0">
              <a:effectLst/>
              <a:latin typeface="Calibri" panose="020F0502020204030204" pitchFamily="34" charset="0"/>
              <a:ea typeface="Calibri" panose="020F0502020204030204" pitchFamily="34" charset="0"/>
            </a:endParaRPr>
          </a:p>
          <a:p>
            <a:pPr marL="285750" indent="85725"/>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Ha tilltro till att vi lägger till positiva upplevelser och erfarenheter i våra barns anknytningsbagage.</a:t>
            </a:r>
            <a:endParaRPr lang="sv-SE" sz="2400"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Vår relation med våra barn påverkar den bild/berättelse de har av sig själva och kan bli en del i en förändringsprocess som kommer att pågå i flera år framöver.</a:t>
            </a:r>
          </a:p>
          <a:p>
            <a:pPr marL="342900" lvl="0" indent="-342900">
              <a:buFont typeface="Wingdings" panose="05000000000000000000" pitchFamily="2" charset="2"/>
              <a:buChar char=""/>
            </a:pPr>
            <a:endParaRPr lang="sv-SE" sz="1800" dirty="0">
              <a:effectLst/>
              <a:latin typeface="Verdana" panose="020B0604030504040204" pitchFamily="34" charset="0"/>
              <a:ea typeface="Calibri" panose="020F0502020204030204" pitchFamily="34" charset="0"/>
            </a:endParaRPr>
          </a:p>
          <a:p>
            <a:pPr marL="342900" lvl="0" indent="-342900">
              <a:buFont typeface="Wingdings" panose="05000000000000000000" pitchFamily="2" charset="2"/>
              <a:buChar char=""/>
            </a:pPr>
            <a:r>
              <a:rPr lang="sv-SE" dirty="0">
                <a:latin typeface="Verdana" panose="020B0604030504040204" pitchFamily="34" charset="0"/>
                <a:ea typeface="Calibri" panose="020F0502020204030204" pitchFamily="34" charset="0"/>
              </a:rPr>
              <a:t>Fundera under den kommande veckan på hur dina berättelser om ditt barn och dig själv kan stå vägen för förändring, fundera över hur du kan uppmärksamma de små stegen som ditt barn tar i rätt riktning.</a:t>
            </a:r>
            <a:endParaRPr lang="sv-SE" sz="24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22521E54-BBD1-7B2E-5E9A-60E0A398B799}"/>
              </a:ext>
            </a:extLst>
          </p:cNvPr>
          <p:cNvSpPr>
            <a:spLocks noGrp="1"/>
          </p:cNvSpPr>
          <p:nvPr>
            <p:ph type="sldNum" sz="quarter" idx="12"/>
          </p:nvPr>
        </p:nvSpPr>
        <p:spPr/>
        <p:txBody>
          <a:bodyPr/>
          <a:lstStyle/>
          <a:p>
            <a:fld id="{F8C535F8-D246-4791-BE94-85B978BE5CE0}" type="slidenum">
              <a:rPr lang="sv-SE" smtClean="0"/>
              <a:t>20</a:t>
            </a:fld>
            <a:endParaRPr lang="sv-SE"/>
          </a:p>
        </p:txBody>
      </p:sp>
    </p:spTree>
    <p:extLst>
      <p:ext uri="{BB962C8B-B14F-4D97-AF65-F5344CB8AC3E}">
        <p14:creationId xmlns:p14="http://schemas.microsoft.com/office/powerpoint/2010/main" val="92583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646331"/>
          </a:xfrm>
          <a:prstGeom prst="rect">
            <a:avLst/>
          </a:prstGeom>
          <a:noFill/>
        </p:spPr>
        <p:txBody>
          <a:bodyPr wrap="square" rtlCol="0">
            <a:spAutoFit/>
          </a:bodyPr>
          <a:lstStyle/>
          <a:p>
            <a:r>
              <a:rPr lang="sv-SE" dirty="0"/>
              <a:t>Har någon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2" name="Bild 1">
            <a:extLst>
              <a:ext uri="{FF2B5EF4-FFF2-40B4-BE49-F238E27FC236}">
                <a16:creationId xmlns:a16="http://schemas.microsoft.com/office/drawing/2014/main" id="{38132059-B44F-8543-7AB6-8780C88940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4253" y="135114"/>
            <a:ext cx="4899654" cy="6586361"/>
          </a:xfrm>
          <a:prstGeom prst="rect">
            <a:avLst/>
          </a:prstGeom>
          <a:noFill/>
          <a:ln>
            <a:noFill/>
          </a:ln>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5" name="Bildobjekt 4">
            <a:extLst>
              <a:ext uri="{FF2B5EF4-FFF2-40B4-BE49-F238E27FC236}">
                <a16:creationId xmlns:a16="http://schemas.microsoft.com/office/drawing/2014/main" id="{1B484597-FD85-5D18-04C3-C064A2CA3499}"/>
              </a:ext>
            </a:extLst>
          </p:cNvPr>
          <p:cNvPicPr>
            <a:picLocks noChangeAspect="1"/>
          </p:cNvPicPr>
          <p:nvPr/>
        </p:nvPicPr>
        <p:blipFill>
          <a:blip r:embed="rId2"/>
          <a:stretch>
            <a:fillRect/>
          </a:stretch>
        </p:blipFill>
        <p:spPr>
          <a:xfrm>
            <a:off x="3328555" y="1"/>
            <a:ext cx="5282045" cy="6858000"/>
          </a:xfrm>
          <a:prstGeom prst="rect">
            <a:avLst/>
          </a:prstGeom>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656D4D9-4F23-7681-7430-93A56010F5A0}"/>
              </a:ext>
            </a:extLst>
          </p:cNvPr>
          <p:cNvSpPr txBox="1"/>
          <p:nvPr/>
        </p:nvSpPr>
        <p:spPr>
          <a:xfrm>
            <a:off x="2108718" y="1415161"/>
            <a:ext cx="7033185" cy="3477875"/>
          </a:xfrm>
          <a:prstGeom prst="rect">
            <a:avLst/>
          </a:prstGeom>
          <a:noFill/>
        </p:spPr>
        <p:txBody>
          <a:bodyPr wrap="square">
            <a:spAutoFit/>
          </a:bodyPr>
          <a:lstStyle/>
          <a:p>
            <a:r>
              <a:rPr lang="en-CA" sz="2000" b="1" dirty="0" err="1">
                <a:solidFill>
                  <a:srgbClr val="4F81BD"/>
                </a:solidFill>
                <a:effectLst/>
                <a:latin typeface="Verdana" panose="020B0604030504040204" pitchFamily="34" charset="0"/>
                <a:ea typeface="Calibri" panose="020F0502020204030204" pitchFamily="34" charset="0"/>
              </a:rPr>
              <a:t>Utveckling</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och</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förändring</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kan</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vara</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en</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svår</a:t>
            </a:r>
            <a:r>
              <a:rPr lang="en-CA" sz="2000" b="1" dirty="0">
                <a:solidFill>
                  <a:srgbClr val="4F81BD"/>
                </a:solidFill>
                <a:effectLst/>
                <a:latin typeface="Verdana" panose="020B0604030504040204" pitchFamily="34" charset="0"/>
                <a:ea typeface="Calibri" panose="020F0502020204030204" pitchFamily="34" charset="0"/>
              </a:rPr>
              <a:t> process.</a:t>
            </a:r>
            <a:endParaRPr lang="sv-SE" sz="2400" dirty="0">
              <a:effectLst/>
              <a:latin typeface="Calibri" panose="020F0502020204030204" pitchFamily="34" charset="0"/>
              <a:ea typeface="Calibri" panose="020F0502020204030204" pitchFamily="34" charset="0"/>
            </a:endParaRPr>
          </a:p>
          <a:p>
            <a:pPr marL="228600" fontAlgn="base"/>
            <a:r>
              <a:rPr lang="sv-SE" sz="1600" b="1"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Bilden/berättelsen som vi har av oss själva samt bilden/berättelsen som andra har av oss kan göra det svårt att förändras. </a:t>
            </a:r>
            <a:endParaRPr lang="sv-SE" sz="1100" dirty="0">
              <a:effectLst/>
              <a:latin typeface="Times New Roman" panose="02020603050405020304" pitchFamily="18" charset="0"/>
              <a:ea typeface="Times New Roman" panose="02020603050405020304" pitchFamily="18" charset="0"/>
            </a:endParaRPr>
          </a:p>
          <a:p>
            <a:pPr indent="95250" fontAlgn="base"/>
            <a:r>
              <a:rPr lang="sv-SE" sz="20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Förändring kan ta olika lång tid för olika människor. </a:t>
            </a:r>
            <a:endParaRPr lang="sv-SE" sz="1100" dirty="0">
              <a:effectLst/>
              <a:latin typeface="Times New Roman" panose="02020603050405020304" pitchFamily="18" charset="0"/>
              <a:ea typeface="Times New Roman" panose="02020603050405020304" pitchFamily="18" charset="0"/>
            </a:endParaRPr>
          </a:p>
          <a:p>
            <a:pPr marL="228600" fontAlgn="base"/>
            <a:r>
              <a:rPr lang="sv-SE" sz="18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rPr>
              <a:t>Den bild/berättelse vi har av oss själva och våra barns bild/berättelse av sig själva är påverkad av de anknytningsbagage som vi och de har med sig.</a:t>
            </a:r>
            <a:endParaRPr lang="sv-SE" sz="1100" dirty="0">
              <a:effectLst/>
              <a:latin typeface="Times New Roman" panose="02020603050405020304" pitchFamily="18" charset="0"/>
              <a:ea typeface="Times New Roman" panose="02020603050405020304" pitchFamily="18" charset="0"/>
            </a:endParaRPr>
          </a:p>
        </p:txBody>
      </p:sp>
      <p:pic>
        <p:nvPicPr>
          <p:cNvPr id="6" name="image6.png">
            <a:extLst>
              <a:ext uri="{FF2B5EF4-FFF2-40B4-BE49-F238E27FC236}">
                <a16:creationId xmlns:a16="http://schemas.microsoft.com/office/drawing/2014/main" id="{EFDC195C-22B6-3793-3ABE-7929ED444E3F}"/>
              </a:ext>
            </a:extLst>
          </p:cNvPr>
          <p:cNvPicPr/>
          <p:nvPr/>
        </p:nvPicPr>
        <p:blipFill>
          <a:blip r:embed="rId2"/>
          <a:srcRect/>
          <a:stretch>
            <a:fillRect/>
          </a:stretch>
        </p:blipFill>
        <p:spPr>
          <a:xfrm>
            <a:off x="9425505" y="4491089"/>
            <a:ext cx="2130425" cy="1589405"/>
          </a:xfrm>
          <a:prstGeom prst="rect">
            <a:avLst/>
          </a:prstGeom>
          <a:ln/>
        </p:spPr>
      </p:pic>
      <p:sp>
        <p:nvSpPr>
          <p:cNvPr id="2" name="Platshållare för bildnummer 1">
            <a:extLst>
              <a:ext uri="{FF2B5EF4-FFF2-40B4-BE49-F238E27FC236}">
                <a16:creationId xmlns:a16="http://schemas.microsoft.com/office/drawing/2014/main" id="{17CA7DF2-27ED-A6FC-A88F-4E2EABA1FD61}"/>
              </a:ext>
            </a:extLst>
          </p:cNvPr>
          <p:cNvSpPr>
            <a:spLocks noGrp="1"/>
          </p:cNvSpPr>
          <p:nvPr>
            <p:ph type="sldNum" sz="quarter" idx="12"/>
          </p:nvPr>
        </p:nvSpPr>
        <p:spPr/>
        <p:txBody>
          <a:bodyPr/>
          <a:lstStyle/>
          <a:p>
            <a:fld id="{F8C535F8-D246-4791-BE94-85B978BE5CE0}" type="slidenum">
              <a:rPr lang="sv-SE" smtClean="0"/>
              <a:t>5</a:t>
            </a:fld>
            <a:endParaRPr lang="sv-SE"/>
          </a:p>
        </p:txBody>
      </p:sp>
    </p:spTree>
    <p:extLst>
      <p:ext uri="{BB962C8B-B14F-4D97-AF65-F5344CB8AC3E}">
        <p14:creationId xmlns:p14="http://schemas.microsoft.com/office/powerpoint/2010/main" val="25873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11C05EC-C74B-EB34-B41F-D8FB934CFF9F}"/>
              </a:ext>
            </a:extLst>
          </p:cNvPr>
          <p:cNvSpPr txBox="1"/>
          <p:nvPr/>
        </p:nvSpPr>
        <p:spPr>
          <a:xfrm>
            <a:off x="731240" y="348448"/>
            <a:ext cx="10729519" cy="4339650"/>
          </a:xfrm>
          <a:prstGeom prst="rect">
            <a:avLst/>
          </a:prstGeom>
          <a:noFill/>
        </p:spPr>
        <p:txBody>
          <a:bodyPr wrap="square">
            <a:spAutoFit/>
          </a:bodyPr>
          <a:lstStyle/>
          <a:p>
            <a:pPr algn="l"/>
            <a:r>
              <a:rPr lang="en-CA" sz="2200" b="1" dirty="0" err="1">
                <a:solidFill>
                  <a:srgbClr val="C00000"/>
                </a:solidFill>
                <a:effectLst/>
                <a:latin typeface="Verdana" panose="020B0604030504040204" pitchFamily="34" charset="0"/>
              </a:rPr>
              <a:t>Reflektionsövning</a:t>
            </a:r>
            <a:endParaRPr lang="sv-SE" sz="3000" b="1" dirty="0">
              <a:solidFill>
                <a:srgbClr val="1C4587"/>
              </a:solidFill>
              <a:effectLst/>
              <a:latin typeface="Calibri" panose="020F0502020204030204" pitchFamily="34" charset="0"/>
            </a:endParaRPr>
          </a:p>
          <a:p>
            <a:pPr>
              <a:spcAft>
                <a:spcPts val="1000"/>
              </a:spcAft>
            </a:pPr>
            <a:r>
              <a:rPr lang="en-CA" sz="2000" dirty="0" err="1">
                <a:solidFill>
                  <a:srgbClr val="C00000"/>
                </a:solidFill>
                <a:effectLst/>
                <a:latin typeface="Verdana" panose="020B0604030504040204" pitchFamily="34" charset="0"/>
                <a:ea typeface="Calibri" panose="020F0502020204030204" pitchFamily="34" charset="0"/>
              </a:rPr>
              <a:t>Reflektion</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över</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våra</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egna</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erfarenheter</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att</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förändras</a:t>
            </a:r>
            <a:r>
              <a:rPr lang="en-CA" sz="2000" dirty="0">
                <a:solidFill>
                  <a:srgbClr val="C00000"/>
                </a:solidFill>
                <a:effectLst/>
                <a:latin typeface="Verdana" panose="020B0604030504040204" pitchFamily="34" charset="0"/>
                <a:ea typeface="Calibri" panose="020F0502020204030204" pitchFamily="34" charset="0"/>
              </a:rPr>
              <a:t>…</a:t>
            </a:r>
            <a:endParaRPr lang="sv-SE" sz="2700" dirty="0">
              <a:effectLst/>
              <a:latin typeface="Calibri" panose="020F0502020204030204" pitchFamily="34" charset="0"/>
              <a:ea typeface="Calibri" panose="020F0502020204030204" pitchFamily="34" charset="0"/>
            </a:endParaRPr>
          </a:p>
          <a:p>
            <a:pPr>
              <a:spcAft>
                <a:spcPts val="1000"/>
              </a:spcAft>
            </a:pPr>
            <a:r>
              <a:rPr lang="en-CA" sz="1100" dirty="0">
                <a:effectLst/>
                <a:latin typeface="Verdana" panose="020B0604030504040204" pitchFamily="34" charset="0"/>
                <a:ea typeface="Verdana" panose="020B0604030504040204" pitchFamily="34" charset="0"/>
              </a:rPr>
              <a:t>En av </a:t>
            </a:r>
            <a:r>
              <a:rPr lang="en-CA" sz="1100" dirty="0" err="1">
                <a:effectLst/>
                <a:latin typeface="Verdana" panose="020B0604030504040204" pitchFamily="34" charset="0"/>
                <a:ea typeface="Verdana" panose="020B0604030504040204" pitchFamily="34" charset="0"/>
              </a:rPr>
              <a:t>gruppledarna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eller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båda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skall</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börja</a:t>
            </a:r>
            <a:r>
              <a:rPr lang="en-CA" sz="1100" dirty="0">
                <a:effectLst/>
                <a:latin typeface="Verdana" panose="020B0604030504040204" pitchFamily="34" charset="0"/>
                <a:ea typeface="Verdana" panose="020B0604030504040204" pitchFamily="34" charset="0"/>
              </a:rPr>
              <a:t> med </a:t>
            </a:r>
            <a:r>
              <a:rPr lang="en-CA" sz="1100" dirty="0" err="1">
                <a:effectLst/>
                <a:latin typeface="Verdana" panose="020B0604030504040204" pitchFamily="34" charset="0"/>
                <a:ea typeface="Verdana" panose="020B0604030504040204" pitchFamily="34" charset="0"/>
              </a:rPr>
              <a:t>att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presentera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ett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kort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och</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tydligt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exempel</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hämtat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från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egen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upplevelse</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eller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vanlig</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upplevelse</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som</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illustrerar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hur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uppfattningen</a:t>
            </a:r>
            <a:r>
              <a:rPr lang="en-CA" sz="1100" dirty="0">
                <a:effectLst/>
                <a:latin typeface="Verdana" panose="020B0604030504040204" pitchFamily="34" charset="0"/>
                <a:ea typeface="Verdana" panose="020B0604030504040204" pitchFamily="34" charset="0"/>
              </a:rPr>
              <a:t> om </a:t>
            </a:r>
            <a:r>
              <a:rPr lang="en-CA" sz="1100" dirty="0" err="1">
                <a:effectLst/>
                <a:latin typeface="Verdana" panose="020B0604030504040204" pitchFamily="34" charset="0"/>
                <a:ea typeface="Verdana" panose="020B0604030504040204" pitchFamily="34" charset="0"/>
              </a:rPr>
              <a:t>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själv</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kan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försvåra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förändring</a:t>
            </a:r>
            <a:r>
              <a:rPr lang="en-CA" sz="1100" dirty="0">
                <a:effectLst/>
                <a:latin typeface="Verdana" panose="020B0604030504040204" pitchFamily="34" charset="0"/>
                <a:ea typeface="Verdana" panose="020B0604030504040204" pitchFamily="34" charset="0"/>
              </a:rPr>
              <a:t>.(Denna </a:t>
            </a:r>
            <a:r>
              <a:rPr lang="en-CA" sz="1100" dirty="0" err="1">
                <a:effectLst/>
                <a:latin typeface="Verdana" panose="020B0604030504040204" pitchFamily="34" charset="0"/>
                <a:ea typeface="Verdana" panose="020B0604030504040204" pitchFamily="34" charset="0"/>
              </a:rPr>
              <a:t>tex</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tas</a:t>
            </a:r>
            <a:r>
              <a:rPr lang="en-CA" sz="1100" dirty="0">
                <a:effectLst/>
                <a:latin typeface="Verdana" panose="020B0604030504040204" pitchFamily="34" charset="0"/>
                <a:ea typeface="Verdana" panose="020B0604030504040204" pitchFamily="34" charset="0"/>
              </a:rPr>
              <a:t> bort)</a:t>
            </a:r>
            <a:endParaRPr lang="sv-SE" sz="1100" dirty="0">
              <a:effectLst/>
              <a:latin typeface="Verdana" panose="020B0604030504040204" pitchFamily="34" charset="0"/>
              <a:ea typeface="Verdana" panose="020B0604030504040204" pitchFamily="34" charset="0"/>
            </a:endParaRPr>
          </a:p>
          <a:p>
            <a:pPr>
              <a:spcAft>
                <a:spcPts val="1000"/>
              </a:spcAft>
            </a:pPr>
            <a:r>
              <a:rPr lang="en-CA" sz="2000" dirty="0">
                <a:solidFill>
                  <a:srgbClr val="8064A2"/>
                </a:solidFill>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a:effectLst/>
                <a:latin typeface="Verdana" panose="020B0604030504040204" pitchFamily="34" charset="0"/>
                <a:ea typeface="Verdana" panose="020B0604030504040204" pitchFamily="34" charset="0"/>
              </a:rPr>
              <a:t>-</a:t>
            </a:r>
            <a:r>
              <a:rPr lang="en-CA" sz="2000" dirty="0" err="1">
                <a:effectLst/>
                <a:latin typeface="Verdana" panose="020B0604030504040204" pitchFamily="34" charset="0"/>
                <a:ea typeface="Verdana" panose="020B0604030504040204" pitchFamily="34" charset="0"/>
              </a:rPr>
              <a:t>Tänk</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några</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uppfattningar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som</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någon</a:t>
            </a:r>
            <a:r>
              <a:rPr lang="en-CA" sz="2000" dirty="0">
                <a:effectLst/>
                <a:latin typeface="Verdana" panose="020B0604030504040204" pitchFamily="34" charset="0"/>
                <a:ea typeface="Verdana" panose="020B0604030504040204" pitchFamily="34" charset="0"/>
              </a:rPr>
              <a:t> i er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en</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vän</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eller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en</a:t>
            </a:r>
            <a:r>
              <a:rPr lang="en-CA" sz="2000" dirty="0">
                <a:effectLst/>
                <a:latin typeface="Verdana" panose="020B0604030504040204" pitchFamily="34" charset="0"/>
                <a:ea typeface="Verdana" panose="020B0604030504040204" pitchFamily="34" charset="0"/>
              </a:rPr>
              <a:t> partner </a:t>
            </a:r>
            <a:r>
              <a:rPr lang="en-CA" sz="2000" dirty="0" err="1">
                <a:effectLst/>
                <a:latin typeface="Verdana" panose="020B0604030504040204" pitchFamily="34" charset="0"/>
                <a:ea typeface="Verdana" panose="020B0604030504040204" pitchFamily="34" charset="0"/>
              </a:rPr>
              <a:t>fortfarande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om er, trots </a:t>
            </a:r>
            <a:r>
              <a:rPr lang="en-CA" sz="2000" dirty="0" err="1">
                <a:effectLst/>
                <a:latin typeface="Verdana" panose="020B0604030504040204" pitchFamily="34" charset="0"/>
                <a:ea typeface="Verdana" panose="020B0604030504040204" pitchFamily="34" charset="0"/>
              </a:rPr>
              <a:t>att</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ni</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förändrats</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Tänk</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också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hur</a:t>
            </a:r>
            <a:r>
              <a:rPr lang="en-CA" sz="2000" dirty="0">
                <a:effectLst/>
                <a:latin typeface="Verdana" panose="020B0604030504040204" pitchFamily="34" charset="0"/>
                <a:ea typeface="Verdana" panose="020B0604030504040204" pitchFamily="34" charset="0"/>
              </a:rPr>
              <a:t> de </a:t>
            </a:r>
            <a:r>
              <a:rPr lang="en-CA" sz="2000" dirty="0" err="1">
                <a:effectLst/>
                <a:latin typeface="Verdana" panose="020B0604030504040204" pitchFamily="34" charset="0"/>
                <a:ea typeface="Verdana" panose="020B0604030504040204" pitchFamily="34" charset="0"/>
              </a:rPr>
              <a:t>fortfarande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visar</a:t>
            </a:r>
            <a:r>
              <a:rPr lang="en-CA" sz="2000" dirty="0">
                <a:effectLst/>
                <a:latin typeface="Verdana" panose="020B0604030504040204" pitchFamily="34" charset="0"/>
                <a:ea typeface="Verdana" panose="020B0604030504040204" pitchFamily="34" charset="0"/>
              </a:rPr>
              <a:t> den </a:t>
            </a:r>
            <a:r>
              <a:rPr lang="en-CA" sz="2000" dirty="0" err="1">
                <a:effectLst/>
                <a:latin typeface="Verdana" panose="020B0604030504040204" pitchFamily="34" charset="0"/>
                <a:ea typeface="Verdana" panose="020B0604030504040204" pitchFamily="34" charset="0"/>
              </a:rPr>
              <a:t>uppfattningen</a:t>
            </a:r>
            <a:r>
              <a:rPr lang="en-CA" sz="20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a:spcAft>
                <a:spcPts val="1000"/>
              </a:spcAft>
            </a:pPr>
            <a:r>
              <a:rPr lang="sv-SE" sz="2000" dirty="0">
                <a:solidFill>
                  <a:srgbClr val="C00000"/>
                </a:solidFill>
                <a:effectLst/>
                <a:latin typeface="Verdana" panose="020B0604030504040204" pitchFamily="34" charset="0"/>
                <a:ea typeface="Verdana" panose="020B0604030504040204" pitchFamily="34" charset="0"/>
              </a:rPr>
              <a:t>Att fundera över…</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err="1">
                <a:effectLst/>
                <a:latin typeface="Verdana" panose="020B0604030504040204" pitchFamily="34" charset="0"/>
                <a:ea typeface="Verdana" panose="020B0604030504040204" pitchFamily="34" charset="0"/>
              </a:rPr>
              <a:t>När</a:t>
            </a:r>
            <a:r>
              <a:rPr lang="en-CA" sz="2000" dirty="0">
                <a:effectLst/>
                <a:latin typeface="Verdana" panose="020B0604030504040204" pitchFamily="34" charset="0"/>
                <a:ea typeface="Verdana" panose="020B0604030504040204" pitchFamily="34" charset="0"/>
              </a:rPr>
              <a:t> jag var </a:t>
            </a:r>
            <a:r>
              <a:rPr lang="en-CA" sz="2000" dirty="0" err="1">
                <a:effectLst/>
                <a:latin typeface="Verdana" panose="020B0604030504040204" pitchFamily="34" charset="0"/>
                <a:ea typeface="Verdana" panose="020B0604030504040204" pitchFamily="34" charset="0"/>
              </a:rPr>
              <a:t>yngre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tyckte</a:t>
            </a:r>
            <a:r>
              <a:rPr lang="en-CA" sz="2000" dirty="0">
                <a:effectLst/>
                <a:latin typeface="Verdana" panose="020B0604030504040204" pitchFamily="34" charset="0"/>
                <a:ea typeface="Verdana" panose="020B0604030504040204" pitchFamily="34" charset="0"/>
              </a:rPr>
              <a:t> min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att</a:t>
            </a:r>
            <a:r>
              <a:rPr lang="en-CA" sz="2000" dirty="0">
                <a:effectLst/>
                <a:latin typeface="Verdana" panose="020B0604030504040204" pitchFamily="34" charset="0"/>
                <a:ea typeface="Verdana" panose="020B0604030504040204" pitchFamily="34" charset="0"/>
              </a:rPr>
              <a:t> jag var _____. Nu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jag </a:t>
            </a:r>
            <a:r>
              <a:rPr lang="en-CA" sz="2000" dirty="0" err="1">
                <a:effectLst/>
                <a:latin typeface="Verdana" panose="020B0604030504040204" pitchFamily="34" charset="0"/>
                <a:ea typeface="Verdana" panose="020B0604030504040204" pitchFamily="34" charset="0"/>
              </a:rPr>
              <a:t>förändrats</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och</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är</a:t>
            </a:r>
            <a:r>
              <a:rPr lang="en-CA" sz="2000" dirty="0">
                <a:effectLst/>
                <a:latin typeface="Verdana" panose="020B0604030504040204" pitchFamily="34" charset="0"/>
                <a:ea typeface="Verdana" panose="020B0604030504040204" pitchFamily="34" charset="0"/>
              </a:rPr>
              <a:t> _____ men min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inte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förändrat</a:t>
            </a:r>
            <a:r>
              <a:rPr lang="en-CA" sz="2000" dirty="0">
                <a:effectLst/>
                <a:latin typeface="Verdana" panose="020B0604030504040204" pitchFamily="34" charset="0"/>
                <a:ea typeface="Verdana" panose="020B0604030504040204" pitchFamily="34" charset="0"/>
              </a:rPr>
              <a:t> sin syn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mig</a:t>
            </a:r>
            <a:r>
              <a:rPr lang="en-CA" sz="20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D9CC907D-B4F3-95A3-07C0-E44297E2FC90}"/>
              </a:ext>
            </a:extLst>
          </p:cNvPr>
          <p:cNvSpPr>
            <a:spLocks noGrp="1"/>
          </p:cNvSpPr>
          <p:nvPr>
            <p:ph type="sldNum" sz="quarter" idx="12"/>
          </p:nvPr>
        </p:nvSpPr>
        <p:spPr/>
        <p:txBody>
          <a:bodyPr/>
          <a:lstStyle/>
          <a:p>
            <a:fld id="{F8C535F8-D246-4791-BE94-85B978BE5CE0}" type="slidenum">
              <a:rPr lang="sv-SE" smtClean="0"/>
              <a:t>6</a:t>
            </a:fld>
            <a:endParaRPr lang="sv-SE"/>
          </a:p>
        </p:txBody>
      </p:sp>
    </p:spTree>
    <p:extLst>
      <p:ext uri="{BB962C8B-B14F-4D97-AF65-F5344CB8AC3E}">
        <p14:creationId xmlns:p14="http://schemas.microsoft.com/office/powerpoint/2010/main" val="377730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C1A210F-6448-78A4-0B84-90FF0B052C01}"/>
              </a:ext>
            </a:extLst>
          </p:cNvPr>
          <p:cNvSpPr txBox="1"/>
          <p:nvPr/>
        </p:nvSpPr>
        <p:spPr>
          <a:xfrm>
            <a:off x="2021305" y="984017"/>
            <a:ext cx="7120598" cy="4889031"/>
          </a:xfrm>
          <a:prstGeom prst="rect">
            <a:avLst/>
          </a:prstGeom>
          <a:noFill/>
        </p:spPr>
        <p:txBody>
          <a:bodyPr wrap="square">
            <a:spAutoFit/>
          </a:bodyPr>
          <a:lstStyle/>
          <a:p>
            <a:pPr marL="228600"/>
            <a:r>
              <a:rPr lang="en-CA" sz="1600" b="1" dirty="0" err="1">
                <a:solidFill>
                  <a:srgbClr val="C00000"/>
                </a:solidFill>
                <a:effectLst/>
                <a:latin typeface="Verdana" panose="020B0604030504040204" pitchFamily="34" charset="0"/>
                <a:ea typeface="Calibri" panose="020F0502020204030204" pitchFamily="34" charset="0"/>
              </a:rPr>
              <a:t>Muntliga</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frågor</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och</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svar</a:t>
            </a:r>
            <a:r>
              <a:rPr lang="en-CA" sz="1600" b="1" dirty="0">
                <a:solidFill>
                  <a:srgbClr val="C00000"/>
                </a:solidFill>
                <a:effectLst/>
                <a:latin typeface="Verdana" panose="020B0604030504040204" pitchFamily="34" charset="0"/>
                <a:ea typeface="Calibri" panose="020F0502020204030204" pitchFamily="34" charset="0"/>
              </a:rPr>
              <a:t>.</a:t>
            </a:r>
            <a:endParaRPr lang="sv-SE" sz="2000" dirty="0">
              <a:effectLst/>
              <a:latin typeface="Calibri" panose="020F0502020204030204" pitchFamily="34" charset="0"/>
              <a:ea typeface="Calibri" panose="020F0502020204030204" pitchFamily="34" charset="0"/>
            </a:endParaRPr>
          </a:p>
          <a:p>
            <a:pPr marL="228600"/>
            <a:r>
              <a:rPr lang="en-CA"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285750" lvl="0" indent="-285750">
              <a:lnSpc>
                <a:spcPct val="107000"/>
              </a:lnSpc>
              <a:spcAft>
                <a:spcPts val="6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Hur vet du </a:t>
            </a:r>
            <a:r>
              <a:rPr lang="en-CA" sz="1800" dirty="0" err="1">
                <a:effectLst/>
                <a:latin typeface="Verdana" panose="020B0604030504040204" pitchFamily="34" charset="0"/>
                <a:ea typeface="Verdana" panose="020B0604030504040204" pitchFamily="34" charset="0"/>
              </a:rPr>
              <a:t>att</a:t>
            </a:r>
            <a:r>
              <a:rPr lang="en-CA" sz="1800" dirty="0">
                <a:effectLst/>
                <a:latin typeface="Verdana" panose="020B0604030504040204" pitchFamily="34" charset="0"/>
                <a:ea typeface="Verdana" panose="020B0604030504040204" pitchFamily="34" charset="0"/>
              </a:rPr>
              <a:t> de </a:t>
            </a:r>
            <a:r>
              <a:rPr lang="en-CA" sz="1800" dirty="0" err="1">
                <a:effectLst/>
                <a:latin typeface="Verdana" panose="020B0604030504040204" pitchFamily="34" charset="0"/>
                <a:ea typeface="Verdana" panose="020B0604030504040204" pitchFamily="34" charset="0"/>
              </a:rPr>
              <a:t>fortfarande</a:t>
            </a:r>
            <a:r>
              <a:rPr lang="en-CA" sz="1800" dirty="0">
                <a:effectLst/>
                <a:latin typeface="Verdana" panose="020B0604030504040204" pitchFamily="34" charset="0"/>
                <a:ea typeface="Verdana" panose="020B0604030504040204" pitchFamily="34" charset="0"/>
              </a:rPr>
              <a:t> ser dig </a:t>
            </a:r>
            <a:r>
              <a:rPr lang="en-CA" sz="1800" dirty="0" err="1">
                <a:effectLst/>
                <a:latin typeface="Verdana" panose="020B0604030504040204" pitchFamily="34" charset="0"/>
                <a:ea typeface="Verdana" panose="020B0604030504040204" pitchFamily="34" charset="0"/>
              </a:rPr>
              <a:t>som</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ditt</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gamla</a:t>
            </a:r>
            <a:r>
              <a:rPr lang="en-CA" sz="1800" dirty="0">
                <a:effectLst/>
                <a:latin typeface="Verdana" panose="020B0604030504040204" pitchFamily="34" charset="0"/>
                <a:ea typeface="Verdana" panose="020B0604030504040204" pitchFamily="34" charset="0"/>
              </a:rPr>
              <a:t> jag”? </a:t>
            </a:r>
            <a:endParaRPr lang="sv-SE" sz="2000" dirty="0">
              <a:effectLst/>
              <a:latin typeface="Verdana" panose="020B0604030504040204" pitchFamily="34" charset="0"/>
              <a:ea typeface="Verdana" panose="020B0604030504040204" pitchFamily="34" charset="0"/>
            </a:endParaRPr>
          </a:p>
          <a:p>
            <a:endParaRPr lang="sv-SE" sz="2000" dirty="0">
              <a:effectLst/>
              <a:latin typeface="Verdana" panose="020B0604030504040204" pitchFamily="34" charset="0"/>
              <a:ea typeface="Verdana" panose="020B0604030504040204" pitchFamily="34" charset="0"/>
            </a:endParaRPr>
          </a:p>
          <a:p>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6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Hur </a:t>
            </a:r>
            <a:r>
              <a:rPr lang="en-CA" sz="1800" dirty="0" err="1">
                <a:effectLst/>
                <a:latin typeface="Verdana" panose="020B0604030504040204" pitchFamily="34" charset="0"/>
                <a:ea typeface="Verdana" panose="020B0604030504040204" pitchFamily="34" charset="0"/>
              </a:rPr>
              <a:t>visar</a:t>
            </a:r>
            <a:r>
              <a:rPr lang="en-CA" sz="1800" dirty="0">
                <a:effectLst/>
                <a:latin typeface="Verdana" panose="020B0604030504040204" pitchFamily="34" charset="0"/>
                <a:ea typeface="Verdana" panose="020B0604030504040204" pitchFamily="34" charset="0"/>
              </a:rPr>
              <a:t> de det för dig?</a:t>
            </a:r>
            <a:endParaRPr lang="sv-SE" sz="2000" dirty="0">
              <a:effectLst/>
              <a:latin typeface="Verdana" panose="020B0604030504040204" pitchFamily="34" charset="0"/>
              <a:ea typeface="Verdana" panose="020B0604030504040204" pitchFamily="34" charset="0"/>
            </a:endParaRPr>
          </a:p>
          <a:p>
            <a:pPr>
              <a:spcAft>
                <a:spcPts val="1000"/>
              </a:spcAft>
            </a:pPr>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10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Den </a:t>
            </a:r>
            <a:r>
              <a:rPr lang="en-CA" sz="1800" dirty="0" err="1">
                <a:effectLst/>
                <a:latin typeface="Verdana" panose="020B0604030504040204" pitchFamily="34" charset="0"/>
                <a:ea typeface="Verdana" panose="020B0604030504040204" pitchFamily="34" charset="0"/>
              </a:rPr>
              <a:t>bild</a:t>
            </a:r>
            <a:r>
              <a:rPr lang="en-CA" sz="1800" dirty="0">
                <a:effectLst/>
                <a:latin typeface="Verdana" panose="020B0604030504040204" pitchFamily="34" charset="0"/>
                <a:ea typeface="Verdana" panose="020B0604030504040204" pitchFamily="34" charset="0"/>
              </a:rPr>
              <a:t> din </a:t>
            </a:r>
            <a:r>
              <a:rPr lang="en-CA" sz="1800" dirty="0" err="1">
                <a:effectLst/>
                <a:latin typeface="Verdana" panose="020B0604030504040204" pitchFamily="34" charset="0"/>
                <a:ea typeface="Verdana" panose="020B0604030504040204" pitchFamily="34" charset="0"/>
              </a:rPr>
              <a:t>familj</a:t>
            </a:r>
            <a:r>
              <a:rPr lang="en-CA" sz="1800" dirty="0">
                <a:effectLst/>
                <a:latin typeface="Verdana" panose="020B0604030504040204" pitchFamily="34" charset="0"/>
                <a:ea typeface="Verdana" panose="020B0604030504040204" pitchFamily="34" charset="0"/>
              </a:rPr>
              <a:t> hade av dig, </a:t>
            </a:r>
            <a:r>
              <a:rPr lang="en-CA" sz="1800" dirty="0" err="1">
                <a:effectLst/>
                <a:latin typeface="Verdana" panose="020B0604030504040204" pitchFamily="34" charset="0"/>
                <a:ea typeface="Verdana" panose="020B0604030504040204" pitchFamily="34" charset="0"/>
              </a:rPr>
              <a:t>hur</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påverkade</a:t>
            </a:r>
            <a:r>
              <a:rPr lang="en-CA" sz="1800" dirty="0">
                <a:effectLst/>
                <a:latin typeface="Verdana" panose="020B0604030504040204" pitchFamily="34" charset="0"/>
                <a:ea typeface="Verdana" panose="020B0604030504040204" pitchFamily="34" charset="0"/>
              </a:rPr>
              <a:t> det din </a:t>
            </a:r>
            <a:r>
              <a:rPr lang="en-CA" sz="1800" dirty="0" err="1">
                <a:effectLst/>
                <a:latin typeface="Verdana" panose="020B0604030504040204" pitchFamily="34" charset="0"/>
                <a:ea typeface="Verdana" panose="020B0604030504040204" pitchFamily="34" charset="0"/>
              </a:rPr>
              <a:t>förändring</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Blev</a:t>
            </a:r>
            <a:r>
              <a:rPr lang="en-CA" sz="1800" dirty="0">
                <a:effectLst/>
                <a:latin typeface="Verdana" panose="020B0604030504040204" pitchFamily="34" charset="0"/>
                <a:ea typeface="Verdana" panose="020B0604030504040204" pitchFamily="34" charset="0"/>
              </a:rPr>
              <a:t> det </a:t>
            </a:r>
            <a:r>
              <a:rPr lang="en-CA" sz="1800" dirty="0" err="1">
                <a:effectLst/>
                <a:latin typeface="Verdana" panose="020B0604030504040204" pitchFamily="34" charset="0"/>
                <a:ea typeface="Verdana" panose="020B0604030504040204" pitchFamily="34" charset="0"/>
              </a:rPr>
              <a:t>lättare</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eller</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svårare</a:t>
            </a:r>
            <a:r>
              <a:rPr lang="en-CA" sz="1800" dirty="0">
                <a:effectLst/>
                <a:latin typeface="Verdana" panose="020B0604030504040204" pitchFamily="34" charset="0"/>
                <a:ea typeface="Verdana" panose="020B0604030504040204" pitchFamily="34" charset="0"/>
              </a:rPr>
              <a:t> för dig </a:t>
            </a:r>
            <a:r>
              <a:rPr lang="en-CA" sz="1800" dirty="0" err="1">
                <a:effectLst/>
                <a:latin typeface="Verdana" panose="020B0604030504040204" pitchFamily="34" charset="0"/>
                <a:ea typeface="Verdana" panose="020B0604030504040204" pitchFamily="34" charset="0"/>
              </a:rPr>
              <a:t>att</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förändras</a:t>
            </a:r>
            <a:r>
              <a:rPr lang="en-CA" sz="18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a:p>
            <a:pPr marL="457200"/>
            <a:endParaRPr lang="en-CA" dirty="0">
              <a:latin typeface="Verdana" panose="020B0604030504040204" pitchFamily="34" charset="0"/>
              <a:ea typeface="Verdana" panose="020B0604030504040204" pitchFamily="34" charset="0"/>
            </a:endParaRPr>
          </a:p>
          <a:p>
            <a:pPr marL="457200"/>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600"/>
              </a:spcAft>
              <a:buFont typeface="Wingdings" panose="05000000000000000000" pitchFamily="2" charset="2"/>
              <a:buChar char="Ø"/>
            </a:pPr>
            <a:r>
              <a:rPr lang="sv-SE" sz="1800" dirty="0">
                <a:effectLst/>
                <a:latin typeface="Verdana" panose="020B0604030504040204" pitchFamily="34" charset="0"/>
                <a:ea typeface="Verdana" panose="020B0604030504040204" pitchFamily="34" charset="0"/>
              </a:rPr>
              <a:t>Hur påverkade din familjs reaktion på din förändring din berättelse om dig själv? </a:t>
            </a:r>
            <a:endParaRPr lang="sv-SE" sz="2000" dirty="0">
              <a:effectLst/>
              <a:latin typeface="Verdana" panose="020B0604030504040204" pitchFamily="34" charset="0"/>
              <a:ea typeface="Verdana" panose="020B0604030504040204" pitchFamily="34" charset="0"/>
            </a:endParaRPr>
          </a:p>
        </p:txBody>
      </p:sp>
      <p:pic>
        <p:nvPicPr>
          <p:cNvPr id="4" name="image8.png">
            <a:extLst>
              <a:ext uri="{FF2B5EF4-FFF2-40B4-BE49-F238E27FC236}">
                <a16:creationId xmlns:a16="http://schemas.microsoft.com/office/drawing/2014/main" id="{8950D0CD-B586-1709-401E-C0A77248606B}"/>
              </a:ext>
            </a:extLst>
          </p:cNvPr>
          <p:cNvPicPr/>
          <p:nvPr/>
        </p:nvPicPr>
        <p:blipFill>
          <a:blip r:embed="rId2">
            <a:alphaModFix amt="62000"/>
          </a:blip>
          <a:srcRect/>
          <a:stretch>
            <a:fillRect/>
          </a:stretch>
        </p:blipFill>
        <p:spPr>
          <a:xfrm>
            <a:off x="10032171" y="4401962"/>
            <a:ext cx="1290320" cy="1637030"/>
          </a:xfrm>
          <a:prstGeom prst="rect">
            <a:avLst/>
          </a:prstGeom>
          <a:ln/>
        </p:spPr>
      </p:pic>
      <p:sp>
        <p:nvSpPr>
          <p:cNvPr id="2" name="Platshållare för bildnummer 1">
            <a:extLst>
              <a:ext uri="{FF2B5EF4-FFF2-40B4-BE49-F238E27FC236}">
                <a16:creationId xmlns:a16="http://schemas.microsoft.com/office/drawing/2014/main" id="{5F9668F3-DC2D-C33B-C411-D9416635BFC7}"/>
              </a:ext>
            </a:extLst>
          </p:cNvPr>
          <p:cNvSpPr>
            <a:spLocks noGrp="1"/>
          </p:cNvSpPr>
          <p:nvPr>
            <p:ph type="sldNum" sz="quarter" idx="12"/>
          </p:nvPr>
        </p:nvSpPr>
        <p:spPr/>
        <p:txBody>
          <a:bodyPr/>
          <a:lstStyle/>
          <a:p>
            <a:fld id="{F8C535F8-D246-4791-BE94-85B978BE5CE0}" type="slidenum">
              <a:rPr lang="sv-SE" smtClean="0"/>
              <a:t>7</a:t>
            </a:fld>
            <a:endParaRPr lang="sv-SE"/>
          </a:p>
        </p:txBody>
      </p:sp>
    </p:spTree>
    <p:extLst>
      <p:ext uri="{BB962C8B-B14F-4D97-AF65-F5344CB8AC3E}">
        <p14:creationId xmlns:p14="http://schemas.microsoft.com/office/powerpoint/2010/main" val="391280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598B255-73D8-0CFA-C943-361F8E8100D6}"/>
              </a:ext>
            </a:extLst>
          </p:cNvPr>
          <p:cNvSpPr txBox="1"/>
          <p:nvPr/>
        </p:nvSpPr>
        <p:spPr>
          <a:xfrm>
            <a:off x="1026695" y="1482162"/>
            <a:ext cx="9785684" cy="2569934"/>
          </a:xfrm>
          <a:prstGeom prst="rect">
            <a:avLst/>
          </a:prstGeom>
          <a:noFill/>
        </p:spPr>
        <p:txBody>
          <a:bodyPr wrap="square">
            <a:spAutoFit/>
          </a:bodyPr>
          <a:lstStyle/>
          <a:p>
            <a:r>
              <a:rPr lang="sv-SE" sz="2000" b="1" dirty="0">
                <a:solidFill>
                  <a:srgbClr val="C0504D"/>
                </a:solidFill>
                <a:effectLst/>
                <a:latin typeface="Verdana" panose="020B0604030504040204" pitchFamily="34" charset="0"/>
                <a:ea typeface="Calibri" panose="020F0502020204030204" pitchFamily="34" charset="0"/>
              </a:rPr>
              <a:t>Våra barn har också en berättelse/bild om sig själva.</a:t>
            </a:r>
            <a:endParaRPr lang="sv-SE" sz="2400" dirty="0">
              <a:effectLst/>
              <a:latin typeface="Calibri" panose="020F0502020204030204" pitchFamily="34" charset="0"/>
              <a:ea typeface="Calibri" panose="020F0502020204030204" pitchFamily="34" charset="0"/>
            </a:endParaRPr>
          </a:p>
          <a:p>
            <a:r>
              <a:rPr lang="sv-SE" sz="2800" b="1" dirty="0">
                <a:solidFill>
                  <a:srgbClr val="C0504D"/>
                </a:solidFill>
                <a:effectLst/>
                <a:latin typeface="Verdana" panose="020B0604030504040204" pitchFamily="34" charset="0"/>
                <a:ea typeface="Calibri" panose="020F0502020204030204" pitchFamily="34" charset="0"/>
              </a:rPr>
              <a:t> </a:t>
            </a:r>
            <a:endParaRPr lang="sv-SE" sz="3200" dirty="0">
              <a:effectLst/>
              <a:latin typeface="Calibri" panose="020F0502020204030204" pitchFamily="34" charset="0"/>
              <a:ea typeface="Calibri" panose="020F0502020204030204" pitchFamily="34" charset="0"/>
            </a:endParaRPr>
          </a:p>
          <a:p>
            <a:pPr>
              <a:spcAft>
                <a:spcPts val="1000"/>
              </a:spcAft>
            </a:pPr>
            <a:r>
              <a:rPr lang="en-CA" sz="2000" b="1" dirty="0" err="1">
                <a:solidFill>
                  <a:srgbClr val="C00000"/>
                </a:solidFill>
                <a:effectLst/>
                <a:latin typeface="Verdana" panose="020B0604030504040204" pitchFamily="34" charset="0"/>
                <a:ea typeface="Verdana" panose="020B0604030504040204" pitchFamily="34" charset="0"/>
              </a:rPr>
              <a:t>Reflektionsövning</a:t>
            </a:r>
            <a:r>
              <a:rPr lang="en-CA" sz="2000" b="1" dirty="0">
                <a:solidFill>
                  <a:srgbClr val="C00000"/>
                </a:solidFill>
                <a:effectLst/>
                <a:latin typeface="Verdana" panose="020B0604030504040204" pitchFamily="34" charset="0"/>
                <a:ea typeface="Verdana" panose="020B0604030504040204" pitchFamily="34" charset="0"/>
              </a:rPr>
              <a:t> </a:t>
            </a:r>
            <a:r>
              <a:rPr lang="sv-SE" sz="2400" dirty="0">
                <a:effectLst/>
                <a:latin typeface="Verdana" panose="020B0604030504040204" pitchFamily="34" charset="0"/>
                <a:ea typeface="Verdana" panose="020B0604030504040204" pitchFamily="34" charset="0"/>
              </a:rPr>
              <a:t> </a:t>
            </a:r>
          </a:p>
          <a:p>
            <a:pPr>
              <a:spcAft>
                <a:spcPts val="1000"/>
              </a:spcAft>
            </a:pPr>
            <a:r>
              <a:rPr lang="sv-SE" sz="2000" dirty="0">
                <a:solidFill>
                  <a:srgbClr val="000000"/>
                </a:solidFill>
                <a:effectLst/>
                <a:latin typeface="Verdana" panose="020B0604030504040204" pitchFamily="34" charset="0"/>
                <a:ea typeface="Verdana" panose="020B0604030504040204" pitchFamily="34" charset="0"/>
              </a:rPr>
              <a:t>-Mitt barn tycker att hen är________________</a:t>
            </a:r>
            <a:endParaRPr lang="sv-SE" sz="2400" dirty="0">
              <a:effectLst/>
              <a:latin typeface="Verdana" panose="020B0604030504040204" pitchFamily="34" charset="0"/>
              <a:ea typeface="Verdana" panose="020B0604030504040204" pitchFamily="34" charset="0"/>
            </a:endParaRPr>
          </a:p>
          <a:p>
            <a:pPr>
              <a:spcAft>
                <a:spcPts val="1000"/>
              </a:spcAft>
            </a:pPr>
            <a:r>
              <a:rPr lang="sv-SE" sz="2000" dirty="0">
                <a:solidFill>
                  <a:srgbClr val="000000"/>
                </a:solidFill>
                <a:effectLst/>
                <a:latin typeface="Verdana" panose="020B0604030504040204" pitchFamily="34" charset="0"/>
                <a:ea typeface="Verdana" panose="020B0604030504040204" pitchFamily="34" charset="0"/>
              </a:rPr>
              <a:t>och därför blir/gör/är hen ________. </a:t>
            </a:r>
            <a:endParaRPr lang="sv-SE" sz="2400" dirty="0">
              <a:effectLst/>
              <a:latin typeface="Verdana" panose="020B0604030504040204" pitchFamily="34" charset="0"/>
              <a:ea typeface="Verdana" panose="020B0604030504040204" pitchFamily="34" charset="0"/>
            </a:endParaRPr>
          </a:p>
          <a:p>
            <a:pPr fontAlgn="base"/>
            <a:r>
              <a:rPr lang="sv-SE" sz="2000" dirty="0">
                <a:effectLst/>
                <a:latin typeface="Verdana" panose="020B0604030504040204" pitchFamily="34" charset="0"/>
                <a:ea typeface="Verdana" panose="020B0604030504040204" pitchFamily="34" charset="0"/>
                <a:cs typeface="Segoe UI" panose="020B0502040204020203" pitchFamily="34" charset="0"/>
              </a:rPr>
              <a:t>(Fyll i med svaren)</a:t>
            </a:r>
            <a:endParaRPr lang="sv-SE" sz="11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00002C6E-129C-A24C-0C8C-0927217F67D5}"/>
              </a:ext>
            </a:extLst>
          </p:cNvPr>
          <p:cNvSpPr>
            <a:spLocks noGrp="1"/>
          </p:cNvSpPr>
          <p:nvPr>
            <p:ph type="sldNum" sz="quarter" idx="12"/>
          </p:nvPr>
        </p:nvSpPr>
        <p:spPr/>
        <p:txBody>
          <a:bodyPr/>
          <a:lstStyle/>
          <a:p>
            <a:fld id="{F8C535F8-D246-4791-BE94-85B978BE5CE0}" type="slidenum">
              <a:rPr lang="sv-SE" smtClean="0"/>
              <a:t>8</a:t>
            </a:fld>
            <a:endParaRPr lang="sv-SE"/>
          </a:p>
        </p:txBody>
      </p:sp>
    </p:spTree>
    <p:extLst>
      <p:ext uri="{BB962C8B-B14F-4D97-AF65-F5344CB8AC3E}">
        <p14:creationId xmlns:p14="http://schemas.microsoft.com/office/powerpoint/2010/main" val="304726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75CA3D6-9BCE-71C7-7D0D-7E50D2792490}"/>
              </a:ext>
            </a:extLst>
          </p:cNvPr>
          <p:cNvSpPr txBox="1"/>
          <p:nvPr/>
        </p:nvSpPr>
        <p:spPr>
          <a:xfrm>
            <a:off x="1331495" y="1022094"/>
            <a:ext cx="7812505" cy="5160387"/>
          </a:xfrm>
          <a:prstGeom prst="rect">
            <a:avLst/>
          </a:prstGeom>
          <a:noFill/>
        </p:spPr>
        <p:txBody>
          <a:bodyPr wrap="square">
            <a:spAutoFit/>
          </a:bodyPr>
          <a:lstStyle/>
          <a:p>
            <a:pPr algn="ctr"/>
            <a:r>
              <a:rPr lang="sv-SE" sz="2000" b="1" dirty="0">
                <a:solidFill>
                  <a:srgbClr val="C0504D"/>
                </a:solidFill>
                <a:effectLst/>
                <a:latin typeface="Verdana" panose="020B0604030504040204" pitchFamily="34" charset="0"/>
                <a:ea typeface="Calibri" panose="020F0502020204030204" pitchFamily="34" charset="0"/>
              </a:rPr>
              <a:t>Muntliga reflektionsfrågor</a:t>
            </a:r>
            <a:endParaRPr lang="sv-SE" sz="2400" dirty="0">
              <a:effectLst/>
              <a:latin typeface="Calibri" panose="020F0502020204030204" pitchFamily="34" charset="0"/>
              <a:ea typeface="Calibri" panose="020F0502020204030204" pitchFamily="34" charset="0"/>
            </a:endParaRPr>
          </a:p>
          <a:p>
            <a:r>
              <a:rPr lang="sv-SE" sz="20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Hur tror du att den information som du fick från Socialtjänsten har påverkat din berättelse/bild om barnet?</a:t>
            </a:r>
            <a:endParaRPr lang="sv-SE" sz="2400" dirty="0">
              <a:effectLst/>
              <a:latin typeface="Calibri" panose="020F0502020204030204" pitchFamily="34" charset="0"/>
              <a:ea typeface="Calibri" panose="020F0502020204030204" pitchFamily="34" charset="0"/>
            </a:endParaRPr>
          </a:p>
          <a:p>
            <a:endParaRPr lang="sv-SE" sz="2400" dirty="0">
              <a:effectLst/>
              <a:latin typeface="Calibri" panose="020F0502020204030204" pitchFamily="34" charset="0"/>
              <a:ea typeface="Calibri" panose="020F0502020204030204" pitchFamily="34" charset="0"/>
            </a:endParaRPr>
          </a:p>
          <a:p>
            <a:pPr>
              <a:spcAft>
                <a:spcPts val="1000"/>
              </a:spcAft>
            </a:pP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Hur har den berättelsen/bilden påverkat din uppfattning om barnets förmåga att förändras, växa och utvecklas?</a:t>
            </a:r>
            <a:endParaRPr lang="sv-SE" sz="2400" dirty="0">
              <a:effectLst/>
              <a:latin typeface="Calibri" panose="020F0502020204030204" pitchFamily="34" charset="0"/>
              <a:ea typeface="Calibri" panose="020F0502020204030204" pitchFamily="34" charset="0"/>
            </a:endParaRPr>
          </a:p>
          <a:p>
            <a:pPr>
              <a:spcAft>
                <a:spcPts val="1000"/>
              </a:spcAft>
            </a:pPr>
            <a:endParaRPr lang="sv-SE" sz="2400" dirty="0">
              <a:effectLst/>
              <a:latin typeface="Calibri" panose="020F0502020204030204" pitchFamily="34" charset="0"/>
              <a:ea typeface="Calibri" panose="020F0502020204030204" pitchFamily="34" charset="0"/>
            </a:endParaRPr>
          </a:p>
          <a:p>
            <a:pPr>
              <a:spcAft>
                <a:spcPts val="1000"/>
              </a:spcAft>
            </a:pP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Vad tror du att barnet tänker och känner om den information som “följer” dom från placering till placering? </a:t>
            </a:r>
            <a:endParaRPr lang="sv-SE" sz="2400" dirty="0">
              <a:effectLst/>
              <a:latin typeface="Calibri" panose="020F0502020204030204" pitchFamily="34" charset="0"/>
              <a:ea typeface="Calibri" panose="020F0502020204030204" pitchFamily="34" charset="0"/>
            </a:endParaRPr>
          </a:p>
        </p:txBody>
      </p:sp>
      <p:pic>
        <p:nvPicPr>
          <p:cNvPr id="4" name="image6.png">
            <a:extLst>
              <a:ext uri="{FF2B5EF4-FFF2-40B4-BE49-F238E27FC236}">
                <a16:creationId xmlns:a16="http://schemas.microsoft.com/office/drawing/2014/main" id="{18A9D6EF-D46C-3F60-6A22-4CE8D5ED4C98}"/>
              </a:ext>
            </a:extLst>
          </p:cNvPr>
          <p:cNvPicPr/>
          <p:nvPr/>
        </p:nvPicPr>
        <p:blipFill>
          <a:blip r:embed="rId2"/>
          <a:srcRect/>
          <a:stretch>
            <a:fillRect/>
          </a:stretch>
        </p:blipFill>
        <p:spPr>
          <a:xfrm>
            <a:off x="9438663" y="4316077"/>
            <a:ext cx="2130425" cy="1589405"/>
          </a:xfrm>
          <a:prstGeom prst="rect">
            <a:avLst/>
          </a:prstGeom>
          <a:ln/>
        </p:spPr>
      </p:pic>
      <p:sp>
        <p:nvSpPr>
          <p:cNvPr id="2" name="Platshållare för bildnummer 1">
            <a:extLst>
              <a:ext uri="{FF2B5EF4-FFF2-40B4-BE49-F238E27FC236}">
                <a16:creationId xmlns:a16="http://schemas.microsoft.com/office/drawing/2014/main" id="{53400936-91B2-D080-1FD5-C190EAF84342}"/>
              </a:ext>
            </a:extLst>
          </p:cNvPr>
          <p:cNvSpPr>
            <a:spLocks noGrp="1"/>
          </p:cNvSpPr>
          <p:nvPr>
            <p:ph type="sldNum" sz="quarter" idx="12"/>
          </p:nvPr>
        </p:nvSpPr>
        <p:spPr/>
        <p:txBody>
          <a:bodyPr/>
          <a:lstStyle/>
          <a:p>
            <a:fld id="{F8C535F8-D246-4791-BE94-85B978BE5CE0}" type="slidenum">
              <a:rPr lang="sv-SE" smtClean="0"/>
              <a:t>9</a:t>
            </a:fld>
            <a:endParaRPr lang="sv-SE"/>
          </a:p>
        </p:txBody>
      </p:sp>
    </p:spTree>
    <p:extLst>
      <p:ext uri="{BB962C8B-B14F-4D97-AF65-F5344CB8AC3E}">
        <p14:creationId xmlns:p14="http://schemas.microsoft.com/office/powerpoint/2010/main" val="5379512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670938-4C35-4465-8CF6-F979561F495C}">
  <ds:schemaRefs>
    <ds:schemaRef ds:uri="http://schemas.microsoft.com/sharepoint/v3/contenttype/forms"/>
  </ds:schemaRefs>
</ds:datastoreItem>
</file>

<file path=customXml/itemProps2.xml><?xml version="1.0" encoding="utf-8"?>
<ds:datastoreItem xmlns:ds="http://schemas.openxmlformats.org/officeDocument/2006/customXml" ds:itemID="{94DFB55B-B07D-4C30-BE08-F1E0C8D2F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7ee36-52d7-4bbb-bf62-b759ca3b5e1b"/>
    <ds:schemaRef ds:uri="07035580-5d00-4265-8ede-bd1db75be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23A23B-628B-4E8D-840A-5148F260585C}">
  <ds:schemaRefs>
    <ds:schemaRef ds:uri="http://purl.org/dc/terms/"/>
    <ds:schemaRef ds:uri="bcc7ee36-52d7-4bbb-bf62-b759ca3b5e1b"/>
    <ds:schemaRef ds:uri="http://schemas.microsoft.com/office/2006/metadata/properties"/>
    <ds:schemaRef ds:uri="http://schemas.microsoft.com/office/infopath/2007/PartnerControls"/>
    <ds:schemaRef ds:uri="http://schemas.microsoft.com/office/2006/documentManagement/types"/>
    <ds:schemaRef ds:uri="07035580-5d00-4265-8ede-bd1db75be0a0"/>
    <ds:schemaRef ds:uri="http://schemas.openxmlformats.org/package/2006/metadata/core-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29</TotalTime>
  <Words>1098</Words>
  <Application>Microsoft Office PowerPoint</Application>
  <PresentationFormat>Bredbild</PresentationFormat>
  <Paragraphs>168</Paragraphs>
  <Slides>20</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20</vt:i4>
      </vt:variant>
    </vt:vector>
  </HeadingPairs>
  <TitlesOfParts>
    <vt:vector size="29" baseType="lpstr">
      <vt:lpstr>Aptos</vt:lpstr>
      <vt:lpstr>Aptos Display</vt:lpstr>
      <vt:lpstr>Arial</vt:lpstr>
      <vt:lpstr>Calibri</vt:lpstr>
      <vt:lpstr>Symbol</vt:lpstr>
      <vt:lpstr>Times New Roman</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Skutin</dc:creator>
  <cp:lastModifiedBy>Lisa Skutin</cp:lastModifiedBy>
  <cp:revision>1</cp:revision>
  <dcterms:created xsi:type="dcterms:W3CDTF">2023-12-20T09:19:34Z</dcterms:created>
  <dcterms:modified xsi:type="dcterms:W3CDTF">2023-12-21T08:14:35Z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