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2"/>
  </p:notesMasterIdLst>
  <p:sldIdLst>
    <p:sldId id="256" r:id="rId5"/>
    <p:sldId id="272" r:id="rId6"/>
    <p:sldId id="273" r:id="rId7"/>
    <p:sldId id="274" r:id="rId8"/>
    <p:sldId id="257" r:id="rId9"/>
    <p:sldId id="258" r:id="rId10"/>
    <p:sldId id="259" r:id="rId11"/>
    <p:sldId id="291" r:id="rId12"/>
    <p:sldId id="260" r:id="rId13"/>
    <p:sldId id="302" r:id="rId14"/>
    <p:sldId id="261" r:id="rId15"/>
    <p:sldId id="262" r:id="rId16"/>
    <p:sldId id="263" r:id="rId17"/>
    <p:sldId id="264" r:id="rId18"/>
    <p:sldId id="265" r:id="rId19"/>
    <p:sldId id="266" r:id="rId20"/>
    <p:sldId id="267" r:id="rId2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02A990-8395-44F7-A198-BF1BF2F648FC}" v="5" dt="2023-12-21T08:23:38.3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Skutin" userId="e4239b0f-56d2-4be1-8616-e7789551b35a" providerId="ADAL" clId="{2902A990-8395-44F7-A198-BF1BF2F648FC}"/>
    <pc:docChg chg="modSld">
      <pc:chgData name="Lisa Skutin" userId="e4239b0f-56d2-4be1-8616-e7789551b35a" providerId="ADAL" clId="{2902A990-8395-44F7-A198-BF1BF2F648FC}" dt="2023-12-21T08:23:28.342" v="36" actId="1076"/>
      <pc:docMkLst>
        <pc:docMk/>
      </pc:docMkLst>
      <pc:sldChg chg="modSp mod">
        <pc:chgData name="Lisa Skutin" userId="e4239b0f-56d2-4be1-8616-e7789551b35a" providerId="ADAL" clId="{2902A990-8395-44F7-A198-BF1BF2F648FC}" dt="2023-12-21T08:20:46.769" v="4" actId="255"/>
        <pc:sldMkLst>
          <pc:docMk/>
          <pc:sldMk cId="2541134783" sldId="256"/>
        </pc:sldMkLst>
        <pc:spChg chg="mod">
          <ac:chgData name="Lisa Skutin" userId="e4239b0f-56d2-4be1-8616-e7789551b35a" providerId="ADAL" clId="{2902A990-8395-44F7-A198-BF1BF2F648FC}" dt="2023-12-21T08:20:46.769" v="4" actId="255"/>
          <ac:spMkLst>
            <pc:docMk/>
            <pc:sldMk cId="2541134783" sldId="256"/>
            <ac:spMk id="4" creationId="{23E890F7-F928-F4BB-A7B1-B728B0FDA696}"/>
          </ac:spMkLst>
        </pc:spChg>
        <pc:spChg chg="mod">
          <ac:chgData name="Lisa Skutin" userId="e4239b0f-56d2-4be1-8616-e7789551b35a" providerId="ADAL" clId="{2902A990-8395-44F7-A198-BF1BF2F648FC}" dt="2023-12-21T08:20:35.896" v="3" actId="1076"/>
          <ac:spMkLst>
            <pc:docMk/>
            <pc:sldMk cId="2541134783" sldId="256"/>
            <ac:spMk id="5" creationId="{230CB331-44EA-F1F3-F7C1-D5A019DFE150}"/>
          </ac:spMkLst>
        </pc:spChg>
      </pc:sldChg>
      <pc:sldChg chg="modSp mod">
        <pc:chgData name="Lisa Skutin" userId="e4239b0f-56d2-4be1-8616-e7789551b35a" providerId="ADAL" clId="{2902A990-8395-44F7-A198-BF1BF2F648FC}" dt="2023-12-21T08:21:12.337" v="7" actId="2711"/>
        <pc:sldMkLst>
          <pc:docMk/>
          <pc:sldMk cId="1435254702" sldId="257"/>
        </pc:sldMkLst>
        <pc:spChg chg="mod">
          <ac:chgData name="Lisa Skutin" userId="e4239b0f-56d2-4be1-8616-e7789551b35a" providerId="ADAL" clId="{2902A990-8395-44F7-A198-BF1BF2F648FC}" dt="2023-12-21T08:21:12.337" v="7" actId="2711"/>
          <ac:spMkLst>
            <pc:docMk/>
            <pc:sldMk cId="1435254702" sldId="257"/>
            <ac:spMk id="5" creationId="{C61B7B07-6B1B-783E-CAC2-D069A2B0E5D2}"/>
          </ac:spMkLst>
        </pc:spChg>
      </pc:sldChg>
      <pc:sldChg chg="modSp mod">
        <pc:chgData name="Lisa Skutin" userId="e4239b0f-56d2-4be1-8616-e7789551b35a" providerId="ADAL" clId="{2902A990-8395-44F7-A198-BF1BF2F648FC}" dt="2023-12-21T08:21:29.728" v="10" actId="1076"/>
        <pc:sldMkLst>
          <pc:docMk/>
          <pc:sldMk cId="981347107" sldId="258"/>
        </pc:sldMkLst>
        <pc:spChg chg="mod">
          <ac:chgData name="Lisa Skutin" userId="e4239b0f-56d2-4be1-8616-e7789551b35a" providerId="ADAL" clId="{2902A990-8395-44F7-A198-BF1BF2F648FC}" dt="2023-12-21T08:21:29.728" v="10" actId="1076"/>
          <ac:spMkLst>
            <pc:docMk/>
            <pc:sldMk cId="981347107" sldId="258"/>
            <ac:spMk id="3" creationId="{38B0754A-1C8D-15F9-B992-C12B170B734C}"/>
          </ac:spMkLst>
        </pc:spChg>
      </pc:sldChg>
      <pc:sldChg chg="modSp mod">
        <pc:chgData name="Lisa Skutin" userId="e4239b0f-56d2-4be1-8616-e7789551b35a" providerId="ADAL" clId="{2902A990-8395-44F7-A198-BF1BF2F648FC}" dt="2023-12-21T08:21:40.698" v="12" actId="404"/>
        <pc:sldMkLst>
          <pc:docMk/>
          <pc:sldMk cId="4260713496" sldId="259"/>
        </pc:sldMkLst>
        <pc:spChg chg="mod">
          <ac:chgData name="Lisa Skutin" userId="e4239b0f-56d2-4be1-8616-e7789551b35a" providerId="ADAL" clId="{2902A990-8395-44F7-A198-BF1BF2F648FC}" dt="2023-12-21T08:21:40.698" v="12" actId="404"/>
          <ac:spMkLst>
            <pc:docMk/>
            <pc:sldMk cId="4260713496" sldId="259"/>
            <ac:spMk id="3" creationId="{2647BD63-4833-278D-B81A-D67927E814BD}"/>
          </ac:spMkLst>
        </pc:spChg>
      </pc:sldChg>
      <pc:sldChg chg="modSp mod">
        <pc:chgData name="Lisa Skutin" userId="e4239b0f-56d2-4be1-8616-e7789551b35a" providerId="ADAL" clId="{2902A990-8395-44F7-A198-BF1BF2F648FC}" dt="2023-12-21T08:21:53.284" v="13" actId="1076"/>
        <pc:sldMkLst>
          <pc:docMk/>
          <pc:sldMk cId="2367455763" sldId="261"/>
        </pc:sldMkLst>
        <pc:spChg chg="mod">
          <ac:chgData name="Lisa Skutin" userId="e4239b0f-56d2-4be1-8616-e7789551b35a" providerId="ADAL" clId="{2902A990-8395-44F7-A198-BF1BF2F648FC}" dt="2023-12-21T08:21:53.284" v="13" actId="1076"/>
          <ac:spMkLst>
            <pc:docMk/>
            <pc:sldMk cId="2367455763" sldId="261"/>
            <ac:spMk id="3" creationId="{8FD37221-05F0-0639-8ACE-6259D0C3E1CC}"/>
          </ac:spMkLst>
        </pc:spChg>
      </pc:sldChg>
      <pc:sldChg chg="modSp mod">
        <pc:chgData name="Lisa Skutin" userId="e4239b0f-56d2-4be1-8616-e7789551b35a" providerId="ADAL" clId="{2902A990-8395-44F7-A198-BF1BF2F648FC}" dt="2023-12-21T08:22:17.781" v="19" actId="1076"/>
        <pc:sldMkLst>
          <pc:docMk/>
          <pc:sldMk cId="3806262250" sldId="262"/>
        </pc:sldMkLst>
        <pc:spChg chg="mod">
          <ac:chgData name="Lisa Skutin" userId="e4239b0f-56d2-4be1-8616-e7789551b35a" providerId="ADAL" clId="{2902A990-8395-44F7-A198-BF1BF2F648FC}" dt="2023-12-21T08:22:17.781" v="19" actId="1076"/>
          <ac:spMkLst>
            <pc:docMk/>
            <pc:sldMk cId="3806262250" sldId="262"/>
            <ac:spMk id="3" creationId="{38BCF989-3051-8B7C-3673-0D768A5B6378}"/>
          </ac:spMkLst>
        </pc:spChg>
      </pc:sldChg>
      <pc:sldChg chg="modSp mod">
        <pc:chgData name="Lisa Skutin" userId="e4239b0f-56d2-4be1-8616-e7789551b35a" providerId="ADAL" clId="{2902A990-8395-44F7-A198-BF1BF2F648FC}" dt="2023-12-21T08:22:28.875" v="24" actId="5793"/>
        <pc:sldMkLst>
          <pc:docMk/>
          <pc:sldMk cId="2930125315" sldId="263"/>
        </pc:sldMkLst>
        <pc:spChg chg="mod">
          <ac:chgData name="Lisa Skutin" userId="e4239b0f-56d2-4be1-8616-e7789551b35a" providerId="ADAL" clId="{2902A990-8395-44F7-A198-BF1BF2F648FC}" dt="2023-12-21T08:22:28.875" v="24" actId="5793"/>
          <ac:spMkLst>
            <pc:docMk/>
            <pc:sldMk cId="2930125315" sldId="263"/>
            <ac:spMk id="3" creationId="{95D775E7-2350-9394-E9DD-507F6CBE5E42}"/>
          </ac:spMkLst>
        </pc:spChg>
      </pc:sldChg>
      <pc:sldChg chg="modSp mod">
        <pc:chgData name="Lisa Skutin" userId="e4239b0f-56d2-4be1-8616-e7789551b35a" providerId="ADAL" clId="{2902A990-8395-44F7-A198-BF1BF2F648FC}" dt="2023-12-21T08:22:37.919" v="25" actId="14100"/>
        <pc:sldMkLst>
          <pc:docMk/>
          <pc:sldMk cId="1707831960" sldId="264"/>
        </pc:sldMkLst>
        <pc:spChg chg="mod">
          <ac:chgData name="Lisa Skutin" userId="e4239b0f-56d2-4be1-8616-e7789551b35a" providerId="ADAL" clId="{2902A990-8395-44F7-A198-BF1BF2F648FC}" dt="2023-12-21T08:22:37.919" v="25" actId="14100"/>
          <ac:spMkLst>
            <pc:docMk/>
            <pc:sldMk cId="1707831960" sldId="264"/>
            <ac:spMk id="6" creationId="{B263DC18-45C3-A6E2-380E-815D8C39341E}"/>
          </ac:spMkLst>
        </pc:spChg>
      </pc:sldChg>
      <pc:sldChg chg="modSp mod">
        <pc:chgData name="Lisa Skutin" userId="e4239b0f-56d2-4be1-8616-e7789551b35a" providerId="ADAL" clId="{2902A990-8395-44F7-A198-BF1BF2F648FC}" dt="2023-12-21T08:22:52.004" v="27" actId="255"/>
        <pc:sldMkLst>
          <pc:docMk/>
          <pc:sldMk cId="3170453372" sldId="265"/>
        </pc:sldMkLst>
        <pc:spChg chg="mod">
          <ac:chgData name="Lisa Skutin" userId="e4239b0f-56d2-4be1-8616-e7789551b35a" providerId="ADAL" clId="{2902A990-8395-44F7-A198-BF1BF2F648FC}" dt="2023-12-21T08:22:52.004" v="27" actId="255"/>
          <ac:spMkLst>
            <pc:docMk/>
            <pc:sldMk cId="3170453372" sldId="265"/>
            <ac:spMk id="3" creationId="{DED03B5B-16C8-EBD1-54B4-09CA29A74AFB}"/>
          </ac:spMkLst>
        </pc:spChg>
      </pc:sldChg>
      <pc:sldChg chg="modSp mod">
        <pc:chgData name="Lisa Skutin" userId="e4239b0f-56d2-4be1-8616-e7789551b35a" providerId="ADAL" clId="{2902A990-8395-44F7-A198-BF1BF2F648FC}" dt="2023-12-21T08:23:09.245" v="30" actId="2711"/>
        <pc:sldMkLst>
          <pc:docMk/>
          <pc:sldMk cId="1280537733" sldId="266"/>
        </pc:sldMkLst>
        <pc:spChg chg="mod">
          <ac:chgData name="Lisa Skutin" userId="e4239b0f-56d2-4be1-8616-e7789551b35a" providerId="ADAL" clId="{2902A990-8395-44F7-A198-BF1BF2F648FC}" dt="2023-12-21T08:23:09.245" v="30" actId="2711"/>
          <ac:spMkLst>
            <pc:docMk/>
            <pc:sldMk cId="1280537733" sldId="266"/>
            <ac:spMk id="3" creationId="{AD92621C-9388-74C4-B338-A7A6B1E5ED1A}"/>
          </ac:spMkLst>
        </pc:spChg>
      </pc:sldChg>
      <pc:sldChg chg="modSp mod">
        <pc:chgData name="Lisa Skutin" userId="e4239b0f-56d2-4be1-8616-e7789551b35a" providerId="ADAL" clId="{2902A990-8395-44F7-A198-BF1BF2F648FC}" dt="2023-12-21T08:23:28.342" v="36" actId="1076"/>
        <pc:sldMkLst>
          <pc:docMk/>
          <pc:sldMk cId="3937635386" sldId="267"/>
        </pc:sldMkLst>
        <pc:spChg chg="mod">
          <ac:chgData name="Lisa Skutin" userId="e4239b0f-56d2-4be1-8616-e7789551b35a" providerId="ADAL" clId="{2902A990-8395-44F7-A198-BF1BF2F648FC}" dt="2023-12-21T08:23:28.342" v="36" actId="1076"/>
          <ac:spMkLst>
            <pc:docMk/>
            <pc:sldMk cId="3937635386" sldId="267"/>
            <ac:spMk id="3" creationId="{62EE9C91-89AE-CB48-7A66-DB64D6C4A838}"/>
          </ac:spMkLst>
        </pc:spChg>
      </pc:sldChg>
      <pc:sldChg chg="modSp mod">
        <pc:chgData name="Lisa Skutin" userId="e4239b0f-56d2-4be1-8616-e7789551b35a" providerId="ADAL" clId="{2902A990-8395-44F7-A198-BF1BF2F648FC}" dt="2023-12-21T08:20:55.575" v="5" actId="2711"/>
        <pc:sldMkLst>
          <pc:docMk/>
          <pc:sldMk cId="3912280063" sldId="272"/>
        </pc:sldMkLst>
        <pc:spChg chg="mod">
          <ac:chgData name="Lisa Skutin" userId="e4239b0f-56d2-4be1-8616-e7789551b35a" providerId="ADAL" clId="{2902A990-8395-44F7-A198-BF1BF2F648FC}" dt="2023-12-21T08:20:55.575" v="5" actId="2711"/>
          <ac:spMkLst>
            <pc:docMk/>
            <pc:sldMk cId="3912280063" sldId="272"/>
            <ac:spMk id="3" creationId="{F3981271-8F15-6B38-1134-BB7DFB67E3F7}"/>
          </ac:spMkLst>
        </pc:spChg>
      </pc:sldChg>
    </pc:docChg>
  </pc:docChgLst>
  <pc:docChgLst>
    <pc:chgData name="Lisa Skutin" userId="e4239b0f-56d2-4be1-8616-e7789551b35a" providerId="ADAL" clId="{26D4F4E1-A076-42B5-90DE-1122E37C7DAD}"/>
    <pc:docChg chg="modSld">
      <pc:chgData name="Lisa Skutin" userId="e4239b0f-56d2-4be1-8616-e7789551b35a" providerId="ADAL" clId="{26D4F4E1-A076-42B5-90DE-1122E37C7DAD}" dt="2023-12-20T10:06:11.792" v="0" actId="1076"/>
      <pc:docMkLst>
        <pc:docMk/>
      </pc:docMkLst>
      <pc:sldChg chg="modSp mod">
        <pc:chgData name="Lisa Skutin" userId="e4239b0f-56d2-4be1-8616-e7789551b35a" providerId="ADAL" clId="{26D4F4E1-A076-42B5-90DE-1122E37C7DAD}" dt="2023-12-20T10:06:11.792" v="0" actId="1076"/>
        <pc:sldMkLst>
          <pc:docMk/>
          <pc:sldMk cId="2930125315" sldId="263"/>
        </pc:sldMkLst>
        <pc:spChg chg="mod">
          <ac:chgData name="Lisa Skutin" userId="e4239b0f-56d2-4be1-8616-e7789551b35a" providerId="ADAL" clId="{26D4F4E1-A076-42B5-90DE-1122E37C7DAD}" dt="2023-12-20T10:06:11.792" v="0" actId="1076"/>
          <ac:spMkLst>
            <pc:docMk/>
            <pc:sldMk cId="2930125315" sldId="263"/>
            <ac:spMk id="3" creationId="{95D775E7-2350-9394-E9DD-507F6CBE5E4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24AC13-5B26-4FDF-9A4C-F8CB72089645}" type="datetimeFigureOut">
              <a:rPr lang="sv-SE" smtClean="0"/>
              <a:t>2023-12-21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90F2EE-8CAB-4793-AB33-A10E9279E7C3}" type="slidenum">
              <a:rPr lang="sv-SE" smtClean="0"/>
              <a:t>‹#›</a:t>
            </a:fld>
            <a:endParaRPr lang="sv-SE"/>
          </a:p>
        </p:txBody>
      </p:sp>
    </p:spTree>
    <p:extLst>
      <p:ext uri="{BB962C8B-B14F-4D97-AF65-F5344CB8AC3E}">
        <p14:creationId xmlns:p14="http://schemas.microsoft.com/office/powerpoint/2010/main" val="1023948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8DB898-0532-8D05-4B65-ECD6713B1C64}"/>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DC7FCF4A-3F90-C853-F70A-A1A234D87A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6E89FBE7-6CC2-A321-59F4-C2A3716517C3}"/>
              </a:ext>
            </a:extLst>
          </p:cNvPr>
          <p:cNvSpPr>
            <a:spLocks noGrp="1"/>
          </p:cNvSpPr>
          <p:nvPr>
            <p:ph type="dt" sz="half" idx="10"/>
          </p:nvPr>
        </p:nvSpPr>
        <p:spPr/>
        <p:txBody>
          <a:bodyPr/>
          <a:lstStyle/>
          <a:p>
            <a:fld id="{52281FB1-DD7E-4659-889E-3BEAFACC86D1}" type="datetime1">
              <a:rPr lang="sv-SE" smtClean="0"/>
              <a:t>2023-12-21</a:t>
            </a:fld>
            <a:endParaRPr lang="sv-SE"/>
          </a:p>
        </p:txBody>
      </p:sp>
      <p:sp>
        <p:nvSpPr>
          <p:cNvPr id="5" name="Platshållare för sidfot 4">
            <a:extLst>
              <a:ext uri="{FF2B5EF4-FFF2-40B4-BE49-F238E27FC236}">
                <a16:creationId xmlns:a16="http://schemas.microsoft.com/office/drawing/2014/main" id="{B69130B5-8685-8C73-5A35-BCF9D50DE53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46B2ED3-F153-FC5A-91A3-7BF2EE821A0A}"/>
              </a:ext>
            </a:extLst>
          </p:cNvPr>
          <p:cNvSpPr>
            <a:spLocks noGrp="1"/>
          </p:cNvSpPr>
          <p:nvPr>
            <p:ph type="sldNum" sz="quarter" idx="12"/>
          </p:nvPr>
        </p:nvSpPr>
        <p:spPr/>
        <p:txBody>
          <a:bodyPr/>
          <a:lstStyle/>
          <a:p>
            <a:fld id="{AD7BC722-993F-4DA6-BEDD-0E86CA964822}" type="slidenum">
              <a:rPr lang="sv-SE" smtClean="0"/>
              <a:t>‹#›</a:t>
            </a:fld>
            <a:endParaRPr lang="sv-SE"/>
          </a:p>
        </p:txBody>
      </p:sp>
    </p:spTree>
    <p:extLst>
      <p:ext uri="{BB962C8B-B14F-4D97-AF65-F5344CB8AC3E}">
        <p14:creationId xmlns:p14="http://schemas.microsoft.com/office/powerpoint/2010/main" val="3018182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97E326-59BD-8FB0-3CB4-CBC1D9040F9C}"/>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D45D580-2318-5892-EB5B-BCA5143BE2F6}"/>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B702D6A-DA09-5276-7E3B-314C895C68A3}"/>
              </a:ext>
            </a:extLst>
          </p:cNvPr>
          <p:cNvSpPr>
            <a:spLocks noGrp="1"/>
          </p:cNvSpPr>
          <p:nvPr>
            <p:ph type="dt" sz="half" idx="10"/>
          </p:nvPr>
        </p:nvSpPr>
        <p:spPr/>
        <p:txBody>
          <a:bodyPr/>
          <a:lstStyle/>
          <a:p>
            <a:fld id="{B34AB56A-1E6D-4099-87C2-D14664764DF7}" type="datetime1">
              <a:rPr lang="sv-SE" smtClean="0"/>
              <a:t>2023-12-21</a:t>
            </a:fld>
            <a:endParaRPr lang="sv-SE"/>
          </a:p>
        </p:txBody>
      </p:sp>
      <p:sp>
        <p:nvSpPr>
          <p:cNvPr id="5" name="Platshållare för sidfot 4">
            <a:extLst>
              <a:ext uri="{FF2B5EF4-FFF2-40B4-BE49-F238E27FC236}">
                <a16:creationId xmlns:a16="http://schemas.microsoft.com/office/drawing/2014/main" id="{2E0192FF-B629-0611-FD66-5643798736A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1402D2D-D8A6-0B19-0999-EC21B86151B7}"/>
              </a:ext>
            </a:extLst>
          </p:cNvPr>
          <p:cNvSpPr>
            <a:spLocks noGrp="1"/>
          </p:cNvSpPr>
          <p:nvPr>
            <p:ph type="sldNum" sz="quarter" idx="12"/>
          </p:nvPr>
        </p:nvSpPr>
        <p:spPr/>
        <p:txBody>
          <a:bodyPr/>
          <a:lstStyle/>
          <a:p>
            <a:fld id="{AD7BC722-993F-4DA6-BEDD-0E86CA964822}" type="slidenum">
              <a:rPr lang="sv-SE" smtClean="0"/>
              <a:t>‹#›</a:t>
            </a:fld>
            <a:endParaRPr lang="sv-SE"/>
          </a:p>
        </p:txBody>
      </p:sp>
    </p:spTree>
    <p:extLst>
      <p:ext uri="{BB962C8B-B14F-4D97-AF65-F5344CB8AC3E}">
        <p14:creationId xmlns:p14="http://schemas.microsoft.com/office/powerpoint/2010/main" val="3656621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14B78ABF-080D-9279-AED4-997B31548DD9}"/>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55CAFC7-C5F6-1E16-27A5-7C93051AE8CB}"/>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EE83C89-F4FA-2CA4-697C-7829FF5FBDFB}"/>
              </a:ext>
            </a:extLst>
          </p:cNvPr>
          <p:cNvSpPr>
            <a:spLocks noGrp="1"/>
          </p:cNvSpPr>
          <p:nvPr>
            <p:ph type="dt" sz="half" idx="10"/>
          </p:nvPr>
        </p:nvSpPr>
        <p:spPr/>
        <p:txBody>
          <a:bodyPr/>
          <a:lstStyle/>
          <a:p>
            <a:fld id="{A52F88EC-968A-4939-A77C-1750D76B96FF}" type="datetime1">
              <a:rPr lang="sv-SE" smtClean="0"/>
              <a:t>2023-12-21</a:t>
            </a:fld>
            <a:endParaRPr lang="sv-SE"/>
          </a:p>
        </p:txBody>
      </p:sp>
      <p:sp>
        <p:nvSpPr>
          <p:cNvPr id="5" name="Platshållare för sidfot 4">
            <a:extLst>
              <a:ext uri="{FF2B5EF4-FFF2-40B4-BE49-F238E27FC236}">
                <a16:creationId xmlns:a16="http://schemas.microsoft.com/office/drawing/2014/main" id="{89D05A5E-96EE-9262-FDE5-6682DCAD50E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F620FE0-A186-BE1F-A16D-C7E4E0DAC719}"/>
              </a:ext>
            </a:extLst>
          </p:cNvPr>
          <p:cNvSpPr>
            <a:spLocks noGrp="1"/>
          </p:cNvSpPr>
          <p:nvPr>
            <p:ph type="sldNum" sz="quarter" idx="12"/>
          </p:nvPr>
        </p:nvSpPr>
        <p:spPr/>
        <p:txBody>
          <a:bodyPr/>
          <a:lstStyle/>
          <a:p>
            <a:fld id="{AD7BC722-993F-4DA6-BEDD-0E86CA964822}" type="slidenum">
              <a:rPr lang="sv-SE" smtClean="0"/>
              <a:t>‹#›</a:t>
            </a:fld>
            <a:endParaRPr lang="sv-SE"/>
          </a:p>
        </p:txBody>
      </p:sp>
    </p:spTree>
    <p:extLst>
      <p:ext uri="{BB962C8B-B14F-4D97-AF65-F5344CB8AC3E}">
        <p14:creationId xmlns:p14="http://schemas.microsoft.com/office/powerpoint/2010/main" val="3626800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4AEA73-06E0-EE20-2C36-14204758042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9F7C0C0-3449-4CB1-8A60-7515C4A3944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7436B47-299F-7637-4136-9E7B92EE7AAE}"/>
              </a:ext>
            </a:extLst>
          </p:cNvPr>
          <p:cNvSpPr>
            <a:spLocks noGrp="1"/>
          </p:cNvSpPr>
          <p:nvPr>
            <p:ph type="dt" sz="half" idx="10"/>
          </p:nvPr>
        </p:nvSpPr>
        <p:spPr/>
        <p:txBody>
          <a:bodyPr/>
          <a:lstStyle/>
          <a:p>
            <a:fld id="{66DBCF0F-2A0B-40F6-B125-0595E6CDCAFF}" type="datetime1">
              <a:rPr lang="sv-SE" smtClean="0"/>
              <a:t>2023-12-21</a:t>
            </a:fld>
            <a:endParaRPr lang="sv-SE"/>
          </a:p>
        </p:txBody>
      </p:sp>
      <p:sp>
        <p:nvSpPr>
          <p:cNvPr id="5" name="Platshållare för sidfot 4">
            <a:extLst>
              <a:ext uri="{FF2B5EF4-FFF2-40B4-BE49-F238E27FC236}">
                <a16:creationId xmlns:a16="http://schemas.microsoft.com/office/drawing/2014/main" id="{779EFE18-8800-A407-D60A-4798FD819A6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F097FAB-E097-B423-75F9-123C96DBF264}"/>
              </a:ext>
            </a:extLst>
          </p:cNvPr>
          <p:cNvSpPr>
            <a:spLocks noGrp="1"/>
          </p:cNvSpPr>
          <p:nvPr>
            <p:ph type="sldNum" sz="quarter" idx="12"/>
          </p:nvPr>
        </p:nvSpPr>
        <p:spPr/>
        <p:txBody>
          <a:bodyPr/>
          <a:lstStyle/>
          <a:p>
            <a:fld id="{AD7BC722-993F-4DA6-BEDD-0E86CA964822}" type="slidenum">
              <a:rPr lang="sv-SE" smtClean="0"/>
              <a:t>‹#›</a:t>
            </a:fld>
            <a:endParaRPr lang="sv-SE"/>
          </a:p>
        </p:txBody>
      </p:sp>
    </p:spTree>
    <p:extLst>
      <p:ext uri="{BB962C8B-B14F-4D97-AF65-F5344CB8AC3E}">
        <p14:creationId xmlns:p14="http://schemas.microsoft.com/office/powerpoint/2010/main" val="3361000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759FEF-00CF-53B2-629D-173235830143}"/>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B477122D-6FD3-CBAA-D410-D5A37153FAA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7EE10149-90A6-29FD-7AA4-364840103A0A}"/>
              </a:ext>
            </a:extLst>
          </p:cNvPr>
          <p:cNvSpPr>
            <a:spLocks noGrp="1"/>
          </p:cNvSpPr>
          <p:nvPr>
            <p:ph type="dt" sz="half" idx="10"/>
          </p:nvPr>
        </p:nvSpPr>
        <p:spPr/>
        <p:txBody>
          <a:bodyPr/>
          <a:lstStyle/>
          <a:p>
            <a:fld id="{C1439C80-89CB-43B5-AA15-42A804C32C84}" type="datetime1">
              <a:rPr lang="sv-SE" smtClean="0"/>
              <a:t>2023-12-21</a:t>
            </a:fld>
            <a:endParaRPr lang="sv-SE"/>
          </a:p>
        </p:txBody>
      </p:sp>
      <p:sp>
        <p:nvSpPr>
          <p:cNvPr id="5" name="Platshållare för sidfot 4">
            <a:extLst>
              <a:ext uri="{FF2B5EF4-FFF2-40B4-BE49-F238E27FC236}">
                <a16:creationId xmlns:a16="http://schemas.microsoft.com/office/drawing/2014/main" id="{9265D8AF-84B1-1A24-BDF5-9DAA9BC99FF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F9FD904-0A2B-7A55-015C-E3A43D285A7E}"/>
              </a:ext>
            </a:extLst>
          </p:cNvPr>
          <p:cNvSpPr>
            <a:spLocks noGrp="1"/>
          </p:cNvSpPr>
          <p:nvPr>
            <p:ph type="sldNum" sz="quarter" idx="12"/>
          </p:nvPr>
        </p:nvSpPr>
        <p:spPr/>
        <p:txBody>
          <a:bodyPr/>
          <a:lstStyle/>
          <a:p>
            <a:fld id="{AD7BC722-993F-4DA6-BEDD-0E86CA964822}" type="slidenum">
              <a:rPr lang="sv-SE" smtClean="0"/>
              <a:t>‹#›</a:t>
            </a:fld>
            <a:endParaRPr lang="sv-SE"/>
          </a:p>
        </p:txBody>
      </p:sp>
    </p:spTree>
    <p:extLst>
      <p:ext uri="{BB962C8B-B14F-4D97-AF65-F5344CB8AC3E}">
        <p14:creationId xmlns:p14="http://schemas.microsoft.com/office/powerpoint/2010/main" val="2421124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9CFB35-28E1-7DC2-76DA-5F823E9A4A6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C76AE31-975B-EDEA-B2F1-0DDD8EE01EAB}"/>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669C1CF-C44E-6562-8DFF-650F3AA45765}"/>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7E68887-2EBD-4669-19F0-B3676F28C832}"/>
              </a:ext>
            </a:extLst>
          </p:cNvPr>
          <p:cNvSpPr>
            <a:spLocks noGrp="1"/>
          </p:cNvSpPr>
          <p:nvPr>
            <p:ph type="dt" sz="half" idx="10"/>
          </p:nvPr>
        </p:nvSpPr>
        <p:spPr/>
        <p:txBody>
          <a:bodyPr/>
          <a:lstStyle/>
          <a:p>
            <a:fld id="{CD676133-9CDE-4AB9-8654-C278B3FEE9F1}" type="datetime1">
              <a:rPr lang="sv-SE" smtClean="0"/>
              <a:t>2023-12-21</a:t>
            </a:fld>
            <a:endParaRPr lang="sv-SE"/>
          </a:p>
        </p:txBody>
      </p:sp>
      <p:sp>
        <p:nvSpPr>
          <p:cNvPr id="6" name="Platshållare för sidfot 5">
            <a:extLst>
              <a:ext uri="{FF2B5EF4-FFF2-40B4-BE49-F238E27FC236}">
                <a16:creationId xmlns:a16="http://schemas.microsoft.com/office/drawing/2014/main" id="{38E04F68-DE55-6B0F-5CDB-05F32E83B9E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EB91D6A-1E1D-FA34-CE36-12C26397CD6B}"/>
              </a:ext>
            </a:extLst>
          </p:cNvPr>
          <p:cNvSpPr>
            <a:spLocks noGrp="1"/>
          </p:cNvSpPr>
          <p:nvPr>
            <p:ph type="sldNum" sz="quarter" idx="12"/>
          </p:nvPr>
        </p:nvSpPr>
        <p:spPr/>
        <p:txBody>
          <a:bodyPr/>
          <a:lstStyle/>
          <a:p>
            <a:fld id="{AD7BC722-993F-4DA6-BEDD-0E86CA964822}" type="slidenum">
              <a:rPr lang="sv-SE" smtClean="0"/>
              <a:t>‹#›</a:t>
            </a:fld>
            <a:endParaRPr lang="sv-SE"/>
          </a:p>
        </p:txBody>
      </p:sp>
    </p:spTree>
    <p:extLst>
      <p:ext uri="{BB962C8B-B14F-4D97-AF65-F5344CB8AC3E}">
        <p14:creationId xmlns:p14="http://schemas.microsoft.com/office/powerpoint/2010/main" val="2695365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035E25-0426-CF2A-D2D9-A8582185A2E5}"/>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AF78ABA4-D8A5-1C03-47D5-E8DA705DC0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01F69B3A-6485-2E52-EE1A-F4B6A74C920C}"/>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E815140A-BDD9-D20C-B972-E41C21E0EC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A1585372-5EF0-1456-BD7C-D71B0E214B15}"/>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51148247-E5DF-84D9-F9B2-E2543067CD22}"/>
              </a:ext>
            </a:extLst>
          </p:cNvPr>
          <p:cNvSpPr>
            <a:spLocks noGrp="1"/>
          </p:cNvSpPr>
          <p:nvPr>
            <p:ph type="dt" sz="half" idx="10"/>
          </p:nvPr>
        </p:nvSpPr>
        <p:spPr/>
        <p:txBody>
          <a:bodyPr/>
          <a:lstStyle/>
          <a:p>
            <a:fld id="{2D9B9375-0CA8-40C9-AA3D-EB0FC7E46352}" type="datetime1">
              <a:rPr lang="sv-SE" smtClean="0"/>
              <a:t>2023-12-21</a:t>
            </a:fld>
            <a:endParaRPr lang="sv-SE"/>
          </a:p>
        </p:txBody>
      </p:sp>
      <p:sp>
        <p:nvSpPr>
          <p:cNvPr id="8" name="Platshållare för sidfot 7">
            <a:extLst>
              <a:ext uri="{FF2B5EF4-FFF2-40B4-BE49-F238E27FC236}">
                <a16:creationId xmlns:a16="http://schemas.microsoft.com/office/drawing/2014/main" id="{1443C922-D5A5-C2AB-17C2-833AB291BC14}"/>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E050233F-B353-D578-BACC-C3E55EB7DC58}"/>
              </a:ext>
            </a:extLst>
          </p:cNvPr>
          <p:cNvSpPr>
            <a:spLocks noGrp="1"/>
          </p:cNvSpPr>
          <p:nvPr>
            <p:ph type="sldNum" sz="quarter" idx="12"/>
          </p:nvPr>
        </p:nvSpPr>
        <p:spPr/>
        <p:txBody>
          <a:bodyPr/>
          <a:lstStyle/>
          <a:p>
            <a:fld id="{AD7BC722-993F-4DA6-BEDD-0E86CA964822}" type="slidenum">
              <a:rPr lang="sv-SE" smtClean="0"/>
              <a:t>‹#›</a:t>
            </a:fld>
            <a:endParaRPr lang="sv-SE"/>
          </a:p>
        </p:txBody>
      </p:sp>
    </p:spTree>
    <p:extLst>
      <p:ext uri="{BB962C8B-B14F-4D97-AF65-F5344CB8AC3E}">
        <p14:creationId xmlns:p14="http://schemas.microsoft.com/office/powerpoint/2010/main" val="3158962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C90277-3E72-C021-9E9F-CF1BB1F03D74}"/>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0D029FA5-9713-2C13-2D66-6973287A3B22}"/>
              </a:ext>
            </a:extLst>
          </p:cNvPr>
          <p:cNvSpPr>
            <a:spLocks noGrp="1"/>
          </p:cNvSpPr>
          <p:nvPr>
            <p:ph type="dt" sz="half" idx="10"/>
          </p:nvPr>
        </p:nvSpPr>
        <p:spPr/>
        <p:txBody>
          <a:bodyPr/>
          <a:lstStyle/>
          <a:p>
            <a:fld id="{7177B7FD-5C66-46EE-906E-7372E17805EC}" type="datetime1">
              <a:rPr lang="sv-SE" smtClean="0"/>
              <a:t>2023-12-21</a:t>
            </a:fld>
            <a:endParaRPr lang="sv-SE"/>
          </a:p>
        </p:txBody>
      </p:sp>
      <p:sp>
        <p:nvSpPr>
          <p:cNvPr id="4" name="Platshållare för sidfot 3">
            <a:extLst>
              <a:ext uri="{FF2B5EF4-FFF2-40B4-BE49-F238E27FC236}">
                <a16:creationId xmlns:a16="http://schemas.microsoft.com/office/drawing/2014/main" id="{3A2BC259-792C-5A04-D1D8-9AA2BE3C2BD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92C9DA89-0FFB-D063-6887-DAC520B79E45}"/>
              </a:ext>
            </a:extLst>
          </p:cNvPr>
          <p:cNvSpPr>
            <a:spLocks noGrp="1"/>
          </p:cNvSpPr>
          <p:nvPr>
            <p:ph type="sldNum" sz="quarter" idx="12"/>
          </p:nvPr>
        </p:nvSpPr>
        <p:spPr/>
        <p:txBody>
          <a:bodyPr/>
          <a:lstStyle/>
          <a:p>
            <a:fld id="{AD7BC722-993F-4DA6-BEDD-0E86CA964822}" type="slidenum">
              <a:rPr lang="sv-SE" smtClean="0"/>
              <a:t>‹#›</a:t>
            </a:fld>
            <a:endParaRPr lang="sv-SE"/>
          </a:p>
        </p:txBody>
      </p:sp>
    </p:spTree>
    <p:extLst>
      <p:ext uri="{BB962C8B-B14F-4D97-AF65-F5344CB8AC3E}">
        <p14:creationId xmlns:p14="http://schemas.microsoft.com/office/powerpoint/2010/main" val="1639092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47467A2F-EE9D-E729-1DE5-B70F8503DD5B}"/>
              </a:ext>
            </a:extLst>
          </p:cNvPr>
          <p:cNvSpPr>
            <a:spLocks noGrp="1"/>
          </p:cNvSpPr>
          <p:nvPr>
            <p:ph type="dt" sz="half" idx="10"/>
          </p:nvPr>
        </p:nvSpPr>
        <p:spPr/>
        <p:txBody>
          <a:bodyPr/>
          <a:lstStyle/>
          <a:p>
            <a:fld id="{304E94D1-D3F2-4745-BDC2-63199C1FABAF}" type="datetime1">
              <a:rPr lang="sv-SE" smtClean="0"/>
              <a:t>2023-12-21</a:t>
            </a:fld>
            <a:endParaRPr lang="sv-SE"/>
          </a:p>
        </p:txBody>
      </p:sp>
      <p:sp>
        <p:nvSpPr>
          <p:cNvPr id="3" name="Platshållare för sidfot 2">
            <a:extLst>
              <a:ext uri="{FF2B5EF4-FFF2-40B4-BE49-F238E27FC236}">
                <a16:creationId xmlns:a16="http://schemas.microsoft.com/office/drawing/2014/main" id="{AD6D4939-DA48-9B52-8252-D47C2AA7ECA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9FEEB87A-F218-4295-AB8F-39C59CABEE79}"/>
              </a:ext>
            </a:extLst>
          </p:cNvPr>
          <p:cNvSpPr>
            <a:spLocks noGrp="1"/>
          </p:cNvSpPr>
          <p:nvPr>
            <p:ph type="sldNum" sz="quarter" idx="12"/>
          </p:nvPr>
        </p:nvSpPr>
        <p:spPr/>
        <p:txBody>
          <a:bodyPr/>
          <a:lstStyle/>
          <a:p>
            <a:fld id="{AD7BC722-993F-4DA6-BEDD-0E86CA964822}" type="slidenum">
              <a:rPr lang="sv-SE" smtClean="0"/>
              <a:t>‹#›</a:t>
            </a:fld>
            <a:endParaRPr lang="sv-SE"/>
          </a:p>
        </p:txBody>
      </p:sp>
    </p:spTree>
    <p:extLst>
      <p:ext uri="{BB962C8B-B14F-4D97-AF65-F5344CB8AC3E}">
        <p14:creationId xmlns:p14="http://schemas.microsoft.com/office/powerpoint/2010/main" val="3465679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1CEBF2-D637-274B-5EC1-ECBF3A2C13F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1CBFBC9-CFF4-5FAA-7357-915331E85C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34690B1B-AA84-6EBD-0C16-B3AD3BF188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F5569EF5-52A7-639C-3571-7CEFD82CDD50}"/>
              </a:ext>
            </a:extLst>
          </p:cNvPr>
          <p:cNvSpPr>
            <a:spLocks noGrp="1"/>
          </p:cNvSpPr>
          <p:nvPr>
            <p:ph type="dt" sz="half" idx="10"/>
          </p:nvPr>
        </p:nvSpPr>
        <p:spPr/>
        <p:txBody>
          <a:bodyPr/>
          <a:lstStyle/>
          <a:p>
            <a:fld id="{4C54997C-8ECF-4BDC-B480-30EFD0459DD9}" type="datetime1">
              <a:rPr lang="sv-SE" smtClean="0"/>
              <a:t>2023-12-21</a:t>
            </a:fld>
            <a:endParaRPr lang="sv-SE"/>
          </a:p>
        </p:txBody>
      </p:sp>
      <p:sp>
        <p:nvSpPr>
          <p:cNvPr id="6" name="Platshållare för sidfot 5">
            <a:extLst>
              <a:ext uri="{FF2B5EF4-FFF2-40B4-BE49-F238E27FC236}">
                <a16:creationId xmlns:a16="http://schemas.microsoft.com/office/drawing/2014/main" id="{2C7523DC-0FA3-245F-98E9-791AFAB51A4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F652A1A-B49A-FA61-DF24-F5251A26BF7D}"/>
              </a:ext>
            </a:extLst>
          </p:cNvPr>
          <p:cNvSpPr>
            <a:spLocks noGrp="1"/>
          </p:cNvSpPr>
          <p:nvPr>
            <p:ph type="sldNum" sz="quarter" idx="12"/>
          </p:nvPr>
        </p:nvSpPr>
        <p:spPr/>
        <p:txBody>
          <a:bodyPr/>
          <a:lstStyle/>
          <a:p>
            <a:fld id="{AD7BC722-993F-4DA6-BEDD-0E86CA964822}" type="slidenum">
              <a:rPr lang="sv-SE" smtClean="0"/>
              <a:t>‹#›</a:t>
            </a:fld>
            <a:endParaRPr lang="sv-SE"/>
          </a:p>
        </p:txBody>
      </p:sp>
    </p:spTree>
    <p:extLst>
      <p:ext uri="{BB962C8B-B14F-4D97-AF65-F5344CB8AC3E}">
        <p14:creationId xmlns:p14="http://schemas.microsoft.com/office/powerpoint/2010/main" val="3396099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489D05-FDA6-8500-420A-F8B12488062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0AE8D65B-FD42-9420-1B07-986336DEBD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4765BD00-A52E-6E45-FA1A-FA9178BAE3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0AE3E1B-FC54-0D22-981C-E1BB8513415F}"/>
              </a:ext>
            </a:extLst>
          </p:cNvPr>
          <p:cNvSpPr>
            <a:spLocks noGrp="1"/>
          </p:cNvSpPr>
          <p:nvPr>
            <p:ph type="dt" sz="half" idx="10"/>
          </p:nvPr>
        </p:nvSpPr>
        <p:spPr/>
        <p:txBody>
          <a:bodyPr/>
          <a:lstStyle/>
          <a:p>
            <a:fld id="{21864227-F055-4738-B6C5-F7AC61B46E89}" type="datetime1">
              <a:rPr lang="sv-SE" smtClean="0"/>
              <a:t>2023-12-21</a:t>
            </a:fld>
            <a:endParaRPr lang="sv-SE"/>
          </a:p>
        </p:txBody>
      </p:sp>
      <p:sp>
        <p:nvSpPr>
          <p:cNvPr id="6" name="Platshållare för sidfot 5">
            <a:extLst>
              <a:ext uri="{FF2B5EF4-FFF2-40B4-BE49-F238E27FC236}">
                <a16:creationId xmlns:a16="http://schemas.microsoft.com/office/drawing/2014/main" id="{A860B4C4-7C08-C3B3-84A9-B75EAC27CCF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4843898-A5FC-6F80-1AA8-19CA377B15DE}"/>
              </a:ext>
            </a:extLst>
          </p:cNvPr>
          <p:cNvSpPr>
            <a:spLocks noGrp="1"/>
          </p:cNvSpPr>
          <p:nvPr>
            <p:ph type="sldNum" sz="quarter" idx="12"/>
          </p:nvPr>
        </p:nvSpPr>
        <p:spPr/>
        <p:txBody>
          <a:bodyPr/>
          <a:lstStyle/>
          <a:p>
            <a:fld id="{AD7BC722-993F-4DA6-BEDD-0E86CA964822}" type="slidenum">
              <a:rPr lang="sv-SE" smtClean="0"/>
              <a:t>‹#›</a:t>
            </a:fld>
            <a:endParaRPr lang="sv-SE"/>
          </a:p>
        </p:txBody>
      </p:sp>
    </p:spTree>
    <p:extLst>
      <p:ext uri="{BB962C8B-B14F-4D97-AF65-F5344CB8AC3E}">
        <p14:creationId xmlns:p14="http://schemas.microsoft.com/office/powerpoint/2010/main" val="3330449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A3245E1C-6790-53FF-9B21-54B81C6715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EA6AAFA-0ACA-F6BE-BF9F-1D0336BDE5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F57E117-F2D7-5307-BC81-1E8692251C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1C57680-01EB-4A64-AE54-D0D3A81889E6}" type="datetime1">
              <a:rPr lang="sv-SE" smtClean="0"/>
              <a:t>2023-12-21</a:t>
            </a:fld>
            <a:endParaRPr lang="sv-SE"/>
          </a:p>
        </p:txBody>
      </p:sp>
      <p:sp>
        <p:nvSpPr>
          <p:cNvPr id="5" name="Platshållare för sidfot 4">
            <a:extLst>
              <a:ext uri="{FF2B5EF4-FFF2-40B4-BE49-F238E27FC236}">
                <a16:creationId xmlns:a16="http://schemas.microsoft.com/office/drawing/2014/main" id="{0DD7913A-D053-FC4D-504E-13883E0FDA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475C2811-919D-D280-1702-B89CF2290A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D7BC722-993F-4DA6-BEDD-0E86CA964822}" type="slidenum">
              <a:rPr lang="sv-SE" smtClean="0"/>
              <a:t>‹#›</a:t>
            </a:fld>
            <a:endParaRPr lang="sv-SE"/>
          </a:p>
        </p:txBody>
      </p:sp>
    </p:spTree>
    <p:extLst>
      <p:ext uri="{BB962C8B-B14F-4D97-AF65-F5344CB8AC3E}">
        <p14:creationId xmlns:p14="http://schemas.microsoft.com/office/powerpoint/2010/main" val="616469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3E890F7-F928-F4BB-A7B1-B728B0FDA696}"/>
              </a:ext>
            </a:extLst>
          </p:cNvPr>
          <p:cNvSpPr>
            <a:spLocks noChangeArrowheads="1"/>
          </p:cNvSpPr>
          <p:nvPr/>
        </p:nvSpPr>
        <p:spPr bwMode="auto">
          <a:xfrm>
            <a:off x="1611054" y="1100515"/>
            <a:ext cx="8969891"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400" b="1" i="0" u="none" strike="noStrike" cap="none" normalizeH="0" baseline="0" dirty="0">
                <a:ln>
                  <a:noFill/>
                </a:ln>
                <a:solidFill>
                  <a:srgbClr val="4F81BD"/>
                </a:solidFill>
                <a:effectLst/>
                <a:latin typeface="Verdana" panose="020B0604030504040204" pitchFamily="34" charset="0"/>
                <a:ea typeface="Verdana" panose="020B0604030504040204" pitchFamily="34" charset="0"/>
                <a:cs typeface="Verdana" panose="020B0604030504040204" pitchFamily="34" charset="0"/>
              </a:rPr>
              <a:t>Connect för Familjehemsföräldrar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400" b="1" i="0" u="none" strike="noStrike" cap="none" normalizeH="0" baseline="0" dirty="0">
                <a:ln>
                  <a:noFill/>
                </a:ln>
                <a:solidFill>
                  <a:srgbClr val="4F81BD"/>
                </a:solidFill>
                <a:effectLst/>
                <a:latin typeface="Verdana" panose="020B0604030504040204" pitchFamily="34" charset="0"/>
                <a:ea typeface="Verdana" panose="020B0604030504040204" pitchFamily="34" charset="0"/>
                <a:cs typeface="Verdana" panose="020B0604030504040204" pitchFamily="34" charset="0"/>
              </a:rPr>
              <a:t> </a:t>
            </a:r>
            <a:r>
              <a:rPr kumimoji="0" lang="sv-SE" altLang="sv-SE" sz="2400" b="1" i="0" u="none" strike="noStrike" cap="none" normalizeH="0" baseline="0" dirty="0">
                <a:ln>
                  <a:noFill/>
                </a:ln>
                <a:solidFill>
                  <a:srgbClr val="4F81BD"/>
                </a:solidFill>
                <a:effectLst/>
                <a:latin typeface="Verdana" panose="020B0604030504040204" pitchFamily="34" charset="0"/>
                <a:ea typeface="Verdana" panose="020B0604030504040204" pitchFamily="34" charset="0"/>
              </a:rPr>
              <a:t> </a:t>
            </a:r>
            <a:endParaRPr kumimoji="0" lang="sv-SE" altLang="sv-SE" sz="24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sv-SE" sz="2400" b="1" i="0" u="none" strike="noStrike" cap="none" normalizeH="0" baseline="0" dirty="0">
                <a:ln>
                  <a:noFill/>
                </a:ln>
                <a:solidFill>
                  <a:srgbClr val="4F81BD"/>
                </a:solidFill>
                <a:effectLst/>
                <a:latin typeface="Verdana" panose="020B0604030504040204" pitchFamily="34" charset="0"/>
                <a:ea typeface="Verdana" panose="020B0604030504040204" pitchFamily="34" charset="0"/>
                <a:cs typeface="Segoe UI" panose="020B0502040204020203" pitchFamily="34" charset="0"/>
              </a:rPr>
              <a:t>Princip</a:t>
            </a:r>
            <a:r>
              <a:rPr kumimoji="0" lang="sv-SE" altLang="sv-SE" sz="2400" b="1" i="0" u="none" strike="noStrike" cap="none" normalizeH="0" baseline="0" dirty="0">
                <a:ln>
                  <a:noFill/>
                </a:ln>
                <a:solidFill>
                  <a:srgbClr val="4F81BD"/>
                </a:solidFill>
                <a:effectLst/>
                <a:latin typeface="Verdana" panose="020B0604030504040204" pitchFamily="34" charset="0"/>
                <a:ea typeface="Verdana" panose="020B0604030504040204" pitchFamily="34" charset="0"/>
                <a:cs typeface="Nunito" pitchFamily="2" charset="0"/>
              </a:rPr>
              <a:t> 8 -</a:t>
            </a:r>
            <a:endParaRPr kumimoji="0" lang="sv-SE" altLang="sv-SE" sz="24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2400" b="1" i="0" u="none" strike="noStrike" cap="none" normalizeH="0" baseline="0" dirty="0">
                <a:ln>
                  <a:noFill/>
                </a:ln>
                <a:solidFill>
                  <a:srgbClr val="4F81BD"/>
                </a:solidFill>
                <a:effectLst/>
                <a:latin typeface="Verdana" panose="020B0604030504040204" pitchFamily="34" charset="0"/>
                <a:ea typeface="Verdana" panose="020B0604030504040204" pitchFamily="34" charset="0"/>
              </a:rPr>
              <a:t>Att uppmärksamma och glädjas åt samhörigheten</a:t>
            </a:r>
            <a:endParaRPr kumimoji="0" lang="sv-SE" altLang="sv-SE" sz="2400" b="0" i="0" u="none" strike="noStrike" cap="none" normalizeH="0" baseline="0" dirty="0">
              <a:ln>
                <a:noFill/>
              </a:ln>
              <a:solidFill>
                <a:schemeClr val="tx1"/>
              </a:solidFill>
              <a:effectLst/>
              <a:latin typeface="Verdana" panose="020B0604030504040204" pitchFamily="34" charset="0"/>
              <a:ea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pic>
        <p:nvPicPr>
          <p:cNvPr id="1025" name="Bildobjekt 18">
            <a:extLst>
              <a:ext uri="{FF2B5EF4-FFF2-40B4-BE49-F238E27FC236}">
                <a16:creationId xmlns:a16="http://schemas.microsoft.com/office/drawing/2014/main" id="{FCDA63AB-FCF3-D6C8-0831-6D1B867E8E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9823" y="3267982"/>
            <a:ext cx="4543425" cy="7810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230CB331-44EA-F1F3-F7C1-D5A019DFE150}"/>
              </a:ext>
            </a:extLst>
          </p:cNvPr>
          <p:cNvSpPr>
            <a:spLocks noChangeArrowheads="1"/>
          </p:cNvSpPr>
          <p:nvPr/>
        </p:nvSpPr>
        <p:spPr bwMode="auto">
          <a:xfrm>
            <a:off x="3145481" y="4472316"/>
            <a:ext cx="6619306" cy="112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sv-SE" sz="27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2200" b="1" i="0" u="none" strike="noStrike" cap="none" normalizeH="0" baseline="0" dirty="0">
                <a:ln>
                  <a:noFill/>
                </a:ln>
                <a:solidFill>
                  <a:srgbClr val="4F81BD"/>
                </a:solidFill>
                <a:effectLst/>
                <a:latin typeface="Verdana" panose="020B0604030504040204" pitchFamily="34" charset="0"/>
                <a:cs typeface="Calibri" panose="020F0502020204030204" pitchFamily="34" charset="0"/>
              </a:rPr>
              <a:t>Anknytning ger glädje och smärta </a:t>
            </a:r>
            <a:endParaRPr kumimoji="0" lang="en-CA" altLang="sv-SE" sz="27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sv-SE" sz="1800" b="0" i="0" u="none" strike="noStrike" cap="none" normalizeH="0" baseline="0" dirty="0">
              <a:ln>
                <a:noFill/>
              </a:ln>
              <a:solidFill>
                <a:schemeClr val="tx1"/>
              </a:solidFill>
              <a:effectLst/>
              <a:latin typeface="Arial" panose="020B0604020202020204" pitchFamily="34" charset="0"/>
            </a:endParaRPr>
          </a:p>
        </p:txBody>
      </p:sp>
      <p:sp>
        <p:nvSpPr>
          <p:cNvPr id="2" name="Platshållare för bildnummer 1">
            <a:extLst>
              <a:ext uri="{FF2B5EF4-FFF2-40B4-BE49-F238E27FC236}">
                <a16:creationId xmlns:a16="http://schemas.microsoft.com/office/drawing/2014/main" id="{954DE525-557B-2F18-C9C2-DD9BEADA3F43}"/>
              </a:ext>
            </a:extLst>
          </p:cNvPr>
          <p:cNvSpPr>
            <a:spLocks noGrp="1"/>
          </p:cNvSpPr>
          <p:nvPr>
            <p:ph type="sldNum" sz="quarter" idx="12"/>
          </p:nvPr>
        </p:nvSpPr>
        <p:spPr/>
        <p:txBody>
          <a:bodyPr/>
          <a:lstStyle/>
          <a:p>
            <a:fld id="{AD7BC722-993F-4DA6-BEDD-0E86CA964822}" type="slidenum">
              <a:rPr lang="sv-SE" smtClean="0"/>
              <a:t>1</a:t>
            </a:fld>
            <a:endParaRPr lang="sv-SE"/>
          </a:p>
        </p:txBody>
      </p:sp>
    </p:spTree>
    <p:extLst>
      <p:ext uri="{BB962C8B-B14F-4D97-AF65-F5344CB8AC3E}">
        <p14:creationId xmlns:p14="http://schemas.microsoft.com/office/powerpoint/2010/main" val="2541134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BB8575-A61A-DBFE-EE56-8BB4D06CA507}"/>
              </a:ext>
            </a:extLst>
          </p:cNvPr>
          <p:cNvSpPr txBox="1"/>
          <p:nvPr/>
        </p:nvSpPr>
        <p:spPr>
          <a:xfrm>
            <a:off x="2855494" y="904907"/>
            <a:ext cx="6096000" cy="1550296"/>
          </a:xfrm>
          <a:prstGeom prst="rect">
            <a:avLst/>
          </a:prstGeom>
          <a:noFill/>
        </p:spPr>
        <p:txBody>
          <a:bodyPr wrap="square">
            <a:spAutoFit/>
          </a:bodyPr>
          <a:lstStyle/>
          <a:p>
            <a:pPr algn="ctr"/>
            <a:r>
              <a:rPr lang="sv-SE" sz="1800" b="1" kern="0" dirty="0">
                <a:solidFill>
                  <a:srgbClr val="4F81BD"/>
                </a:solidFill>
                <a:effectLst/>
                <a:latin typeface="Verdana" panose="020B0604030504040204" pitchFamily="34" charset="0"/>
              </a:rPr>
              <a:t>Förbered er för rollspel 2</a:t>
            </a:r>
            <a:endParaRPr lang="sv-SE" sz="2000" b="1" kern="0" dirty="0">
              <a:effectLst/>
              <a:latin typeface="Calibri" panose="020F0502020204030204" pitchFamily="34" charset="0"/>
            </a:endParaRPr>
          </a:p>
          <a:p>
            <a:pPr algn="ctr"/>
            <a:r>
              <a:rPr lang="sv-SE" sz="2000" dirty="0">
                <a:effectLst/>
                <a:latin typeface="Calibri" panose="020F0502020204030204" pitchFamily="34" charset="0"/>
                <a:ea typeface="Calibri" panose="020F0502020204030204" pitchFamily="34" charset="0"/>
              </a:rPr>
              <a:t> </a:t>
            </a:r>
          </a:p>
          <a:p>
            <a:pPr marL="457200">
              <a:lnSpc>
                <a:spcPct val="107000"/>
              </a:lnSpc>
            </a:pPr>
            <a:r>
              <a:rPr lang="sv-SE" sz="1800" dirty="0">
                <a:effectLst/>
                <a:latin typeface="Verdana" panose="020B0604030504040204" pitchFamily="34" charset="0"/>
                <a:ea typeface="Calibri" panose="020F0502020204030204" pitchFamily="34" charset="0"/>
              </a:rPr>
              <a:t>Be deltagarna att stänga sina kameror och mikrofoner så att de bara ser gruppledarna på skärmen.</a:t>
            </a:r>
            <a:endParaRPr lang="sv-SE" sz="2000" dirty="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DC151F22-D287-F4AC-767F-23523EE41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3881" y="2695575"/>
            <a:ext cx="1419225" cy="1466850"/>
          </a:xfrm>
          <a:prstGeom prst="rect">
            <a:avLst/>
          </a:prstGeom>
        </p:spPr>
      </p:pic>
      <p:sp>
        <p:nvSpPr>
          <p:cNvPr id="6" name="textruta 5">
            <a:extLst>
              <a:ext uri="{FF2B5EF4-FFF2-40B4-BE49-F238E27FC236}">
                <a16:creationId xmlns:a16="http://schemas.microsoft.com/office/drawing/2014/main" id="{49E76E55-0245-B645-2F18-0B9086E729AA}"/>
              </a:ext>
            </a:extLst>
          </p:cNvPr>
          <p:cNvSpPr txBox="1"/>
          <p:nvPr/>
        </p:nvSpPr>
        <p:spPr>
          <a:xfrm>
            <a:off x="2679031" y="4606314"/>
            <a:ext cx="6096000" cy="1346779"/>
          </a:xfrm>
          <a:prstGeom prst="rect">
            <a:avLst/>
          </a:prstGeom>
          <a:noFill/>
        </p:spPr>
        <p:txBody>
          <a:bodyPr wrap="square">
            <a:spAutoFit/>
          </a:bodyPr>
          <a:lstStyle/>
          <a:p>
            <a:pPr marL="457200">
              <a:lnSpc>
                <a:spcPct val="107000"/>
              </a:lnSpc>
              <a:spcAft>
                <a:spcPts val="600"/>
              </a:spcAft>
            </a:pPr>
            <a:r>
              <a:rPr lang="sv-SE" sz="1800" dirty="0">
                <a:effectLst/>
                <a:latin typeface="Verdana" panose="020B0604030504040204" pitchFamily="34" charset="0"/>
                <a:ea typeface="Calibri" panose="020F0502020204030204" pitchFamily="34" charset="0"/>
              </a:rPr>
              <a:t>Be deltagarna att sätta på sina kameror och mikrofoner igen</a:t>
            </a:r>
            <a:endParaRPr lang="sv-SE" sz="2000" dirty="0">
              <a:effectLst/>
              <a:latin typeface="Calibri" panose="020F0502020204030204" pitchFamily="34" charset="0"/>
              <a:ea typeface="Calibri" panose="020F0502020204030204" pitchFamily="34" charset="0"/>
            </a:endParaRPr>
          </a:p>
          <a:p>
            <a:r>
              <a:rPr lang="sv-SE" sz="2000" dirty="0">
                <a:effectLst/>
                <a:latin typeface="Calibri" panose="020F0502020204030204" pitchFamily="34" charset="0"/>
                <a:ea typeface="Calibri" panose="020F0502020204030204" pitchFamily="34" charset="0"/>
              </a:rPr>
              <a:t> </a:t>
            </a:r>
          </a:p>
          <a:p>
            <a:pPr indent="457200" algn="ctr"/>
            <a:r>
              <a:rPr lang="sv-SE" sz="1800" b="1" dirty="0">
                <a:solidFill>
                  <a:srgbClr val="4F81BD"/>
                </a:solidFill>
                <a:effectLst/>
                <a:latin typeface="Verdana" panose="020B0604030504040204" pitchFamily="34" charset="0"/>
                <a:ea typeface="Calibri" panose="020F0502020204030204" pitchFamily="34" charset="0"/>
              </a:rPr>
              <a:t>Hörde och såg ni rollspelet tydligt?</a:t>
            </a:r>
            <a:endParaRPr lang="sv-SE" sz="2000" dirty="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191C49CD-A8CD-01EE-7096-B0692B3B3BBF}"/>
              </a:ext>
            </a:extLst>
          </p:cNvPr>
          <p:cNvSpPr>
            <a:spLocks noGrp="1"/>
          </p:cNvSpPr>
          <p:nvPr>
            <p:ph type="sldNum" sz="quarter" idx="12"/>
          </p:nvPr>
        </p:nvSpPr>
        <p:spPr/>
        <p:txBody>
          <a:bodyPr/>
          <a:lstStyle/>
          <a:p>
            <a:fld id="{4732B18C-DB50-4C26-9A01-B765B83268FD}" type="slidenum">
              <a:rPr lang="sv-SE" smtClean="0"/>
              <a:t>10</a:t>
            </a:fld>
            <a:endParaRPr lang="sv-SE"/>
          </a:p>
        </p:txBody>
      </p:sp>
    </p:spTree>
    <p:extLst>
      <p:ext uri="{BB962C8B-B14F-4D97-AF65-F5344CB8AC3E}">
        <p14:creationId xmlns:p14="http://schemas.microsoft.com/office/powerpoint/2010/main" val="436917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8FD37221-05F0-0639-8ACE-6259D0C3E1CC}"/>
              </a:ext>
            </a:extLst>
          </p:cNvPr>
          <p:cNvSpPr txBox="1"/>
          <p:nvPr/>
        </p:nvSpPr>
        <p:spPr>
          <a:xfrm>
            <a:off x="928382" y="435873"/>
            <a:ext cx="9801726" cy="5986254"/>
          </a:xfrm>
          <a:prstGeom prst="rect">
            <a:avLst/>
          </a:prstGeom>
          <a:noFill/>
        </p:spPr>
        <p:txBody>
          <a:bodyPr wrap="square">
            <a:spAutoFit/>
          </a:bodyPr>
          <a:lstStyle/>
          <a:p>
            <a:r>
              <a:rPr lang="sv-SE" sz="1800" b="1" dirty="0">
                <a:solidFill>
                  <a:srgbClr val="CC0000"/>
                </a:solidFill>
                <a:effectLst/>
                <a:latin typeface="Verdana" panose="020B0604030504040204" pitchFamily="34" charset="0"/>
                <a:ea typeface="Calibri" panose="020F0502020204030204" pitchFamily="34" charset="0"/>
              </a:rPr>
              <a:t>Muntliga Reflektionsfrågor efter Rollspel 2</a:t>
            </a:r>
            <a:endParaRPr lang="sv-SE" sz="2000" dirty="0">
              <a:effectLst/>
              <a:latin typeface="Calibri" panose="020F0502020204030204" pitchFamily="34" charset="0"/>
              <a:ea typeface="Calibri" panose="020F0502020204030204" pitchFamily="34" charset="0"/>
            </a:endParaRPr>
          </a:p>
          <a:p>
            <a:pPr>
              <a:spcAft>
                <a:spcPts val="1000"/>
              </a:spcAft>
            </a:pPr>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spcAft>
                <a:spcPts val="1000"/>
              </a:spcAft>
              <a:buFont typeface="Verdana" panose="020B0604030504040204" pitchFamily="34" charset="0"/>
              <a:buChar char="-"/>
            </a:pPr>
            <a:r>
              <a:rPr lang="sv-SE" sz="1800" dirty="0">
                <a:effectLst/>
                <a:latin typeface="Verdana" panose="020B0604030504040204" pitchFamily="34" charset="0"/>
                <a:ea typeface="Calibri" panose="020F0502020204030204" pitchFamily="34" charset="0"/>
                <a:cs typeface="Calibri" panose="020F0502020204030204" pitchFamily="34" charset="0"/>
              </a:rPr>
              <a:t>Vad tänkte och kände barnet?</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a:p>
            <a:pPr marL="457200">
              <a:spcAft>
                <a:spcPts val="1000"/>
              </a:spcAft>
            </a:pPr>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buFont typeface="Verdana" panose="020B0604030504040204" pitchFamily="34" charset="0"/>
              <a:buChar char="-"/>
            </a:pPr>
            <a:r>
              <a:rPr lang="sv-SE" sz="1800" dirty="0">
                <a:effectLst/>
                <a:latin typeface="Verdana" panose="020B0604030504040204" pitchFamily="34" charset="0"/>
                <a:ea typeface="Calibri" panose="020F0502020204030204" pitchFamily="34" charset="0"/>
                <a:cs typeface="Calibri" panose="020F0502020204030204" pitchFamily="34" charset="0"/>
              </a:rPr>
              <a:t>Vilka var barnets anknytningsbehov? Samma som i det första rollspelet?</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a:p>
            <a:r>
              <a:rPr lang="sv-SE" sz="2000" dirty="0">
                <a:effectLst/>
                <a:latin typeface="Calibri" panose="020F0502020204030204" pitchFamily="34" charset="0"/>
                <a:ea typeface="Calibri" panose="020F0502020204030204" pitchFamily="34" charset="0"/>
              </a:rPr>
              <a:t> </a:t>
            </a:r>
          </a:p>
          <a:p>
            <a:pPr marL="342900" lvl="0" indent="-342900">
              <a:spcAft>
                <a:spcPts val="1000"/>
              </a:spcAft>
              <a:buFont typeface="Verdana" panose="020B0604030504040204" pitchFamily="34" charset="0"/>
              <a:buChar char="-"/>
            </a:pPr>
            <a:r>
              <a:rPr lang="sv-SE" sz="1800" dirty="0">
                <a:effectLst/>
                <a:latin typeface="Verdana" panose="020B0604030504040204" pitchFamily="34" charset="0"/>
                <a:ea typeface="Calibri" panose="020F0502020204030204" pitchFamily="34" charset="0"/>
                <a:cs typeface="Calibri" panose="020F0502020204030204" pitchFamily="34" charset="0"/>
              </a:rPr>
              <a:t>Vad tänkte och kände föräldern?</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a:p>
            <a:pPr marL="457200"/>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buFont typeface="Verdana" panose="020B0604030504040204" pitchFamily="34" charset="0"/>
              <a:buChar char="-"/>
            </a:pPr>
            <a:r>
              <a:rPr lang="sv-SE" sz="1800" dirty="0">
                <a:effectLst/>
                <a:latin typeface="Verdana" panose="020B0604030504040204" pitchFamily="34" charset="0"/>
                <a:ea typeface="Calibri" panose="020F0502020204030204" pitchFamily="34" charset="0"/>
                <a:cs typeface="Calibri" panose="020F0502020204030204" pitchFamily="34" charset="0"/>
              </a:rPr>
              <a:t>Vad tänkte och kände föräldern?</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a:p>
            <a:pPr>
              <a:spcAft>
                <a:spcPts val="1000"/>
              </a:spcAft>
            </a:pPr>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spcAft>
                <a:spcPts val="1000"/>
              </a:spcAft>
              <a:buFont typeface="Verdana" panose="020B0604030504040204" pitchFamily="34" charset="0"/>
              <a:buChar char="-"/>
            </a:pPr>
            <a:r>
              <a:rPr lang="sv-SE" sz="1800" dirty="0">
                <a:effectLst/>
                <a:latin typeface="Verdana" panose="020B0604030504040204" pitchFamily="34" charset="0"/>
                <a:ea typeface="Calibri" panose="020F0502020204030204" pitchFamily="34" charset="0"/>
                <a:cs typeface="Calibri" panose="020F0502020204030204" pitchFamily="34" charset="0"/>
              </a:rPr>
              <a:t>Vilken innebörd hade festen för barnet?</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a:p>
            <a:pPr marL="457200"/>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spcAft>
                <a:spcPts val="1000"/>
              </a:spcAft>
              <a:buFont typeface="Verdana" panose="020B0604030504040204" pitchFamily="34" charset="0"/>
              <a:buChar char="-"/>
            </a:pPr>
            <a:r>
              <a:rPr lang="sv-SE" sz="1800" dirty="0">
                <a:effectLst/>
                <a:latin typeface="Verdana" panose="020B0604030504040204" pitchFamily="34" charset="0"/>
                <a:ea typeface="Calibri" panose="020F0502020204030204" pitchFamily="34" charset="0"/>
                <a:cs typeface="Calibri" panose="020F0502020204030204" pitchFamily="34" charset="0"/>
              </a:rPr>
              <a:t>Fanns det hinder för samhörighet?</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a:p>
            <a:pPr>
              <a:spcAft>
                <a:spcPts val="1000"/>
              </a:spcAft>
            </a:pPr>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buFont typeface="Verdana" panose="020B0604030504040204" pitchFamily="34" charset="0"/>
              <a:buChar char="-"/>
            </a:pPr>
            <a:r>
              <a:rPr lang="sv-SE" sz="1800" dirty="0">
                <a:effectLst/>
                <a:latin typeface="Verdana" panose="020B0604030504040204" pitchFamily="34" charset="0"/>
                <a:ea typeface="Calibri" panose="020F0502020204030204" pitchFamily="34" charset="0"/>
                <a:cs typeface="Calibri" panose="020F0502020204030204" pitchFamily="34" charset="0"/>
              </a:rPr>
              <a:t>Fanns det något tillfälle för samhörigheten?</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a:p>
            <a:pPr>
              <a:spcAft>
                <a:spcPts val="1000"/>
              </a:spcAft>
            </a:pPr>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spcAft>
                <a:spcPts val="1000"/>
              </a:spcAft>
              <a:buFont typeface="Verdana" panose="020B0604030504040204" pitchFamily="34" charset="0"/>
              <a:buChar char="-"/>
            </a:pPr>
            <a:r>
              <a:rPr lang="sv-SE" sz="1800" dirty="0">
                <a:effectLst/>
                <a:latin typeface="Verdana" panose="020B0604030504040204" pitchFamily="34" charset="0"/>
                <a:ea typeface="Calibri" panose="020F0502020204030204" pitchFamily="34" charset="0"/>
                <a:cs typeface="Calibri" panose="020F0502020204030204" pitchFamily="34" charset="0"/>
              </a:rPr>
              <a:t>Missade eller förlorade man något tillsammans i det här rollspelet?</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 name="Platshållare för bildnummer 1">
            <a:extLst>
              <a:ext uri="{FF2B5EF4-FFF2-40B4-BE49-F238E27FC236}">
                <a16:creationId xmlns:a16="http://schemas.microsoft.com/office/drawing/2014/main" id="{4865156F-141D-D28D-96D6-B713BB822A72}"/>
              </a:ext>
            </a:extLst>
          </p:cNvPr>
          <p:cNvSpPr>
            <a:spLocks noGrp="1"/>
          </p:cNvSpPr>
          <p:nvPr>
            <p:ph type="sldNum" sz="quarter" idx="12"/>
          </p:nvPr>
        </p:nvSpPr>
        <p:spPr/>
        <p:txBody>
          <a:bodyPr/>
          <a:lstStyle/>
          <a:p>
            <a:fld id="{AD7BC722-993F-4DA6-BEDD-0E86CA964822}" type="slidenum">
              <a:rPr lang="sv-SE" smtClean="0"/>
              <a:t>11</a:t>
            </a:fld>
            <a:endParaRPr lang="sv-SE"/>
          </a:p>
        </p:txBody>
      </p:sp>
    </p:spTree>
    <p:extLst>
      <p:ext uri="{BB962C8B-B14F-4D97-AF65-F5344CB8AC3E}">
        <p14:creationId xmlns:p14="http://schemas.microsoft.com/office/powerpoint/2010/main" val="2367455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38BCF989-3051-8B7C-3673-0D768A5B6378}"/>
              </a:ext>
            </a:extLst>
          </p:cNvPr>
          <p:cNvSpPr txBox="1"/>
          <p:nvPr/>
        </p:nvSpPr>
        <p:spPr>
          <a:xfrm>
            <a:off x="855678" y="1310896"/>
            <a:ext cx="10875001" cy="3575338"/>
          </a:xfrm>
          <a:prstGeom prst="rect">
            <a:avLst/>
          </a:prstGeom>
          <a:noFill/>
        </p:spPr>
        <p:txBody>
          <a:bodyPr wrap="square">
            <a:spAutoFit/>
          </a:bodyPr>
          <a:lstStyle/>
          <a:p>
            <a:pPr algn="ctr">
              <a:spcAft>
                <a:spcPts val="1000"/>
              </a:spcAft>
            </a:pPr>
            <a:r>
              <a:rPr lang="sv-SE" sz="2400" b="1" dirty="0">
                <a:solidFill>
                  <a:srgbClr val="C00000"/>
                </a:solidFill>
                <a:effectLst/>
                <a:latin typeface="Verdana" panose="020B0604030504040204" pitchFamily="34" charset="0"/>
                <a:ea typeface="Calibri" panose="020F0502020204030204" pitchFamily="34" charset="0"/>
              </a:rPr>
              <a:t>Muntlig Reflektionsövning: </a:t>
            </a:r>
            <a:endParaRPr lang="sv-SE" sz="2800" dirty="0">
              <a:effectLst/>
              <a:latin typeface="Calibri" panose="020F0502020204030204" pitchFamily="34" charset="0"/>
              <a:ea typeface="Calibri" panose="020F0502020204030204" pitchFamily="34" charset="0"/>
            </a:endParaRPr>
          </a:p>
          <a:p>
            <a:pPr algn="ctr">
              <a:spcAft>
                <a:spcPts val="1000"/>
              </a:spcAft>
            </a:pPr>
            <a:r>
              <a:rPr lang="sv-SE" sz="2400" b="1" u="sng" dirty="0">
                <a:solidFill>
                  <a:srgbClr val="C00000"/>
                </a:solidFill>
                <a:effectLst/>
                <a:latin typeface="Verdana" panose="020B0604030504040204" pitchFamily="34" charset="0"/>
                <a:ea typeface="Calibri" panose="020F0502020204030204" pitchFamily="34" charset="0"/>
              </a:rPr>
              <a:t>Hinder för samhörigheten</a:t>
            </a:r>
            <a:endParaRPr lang="sv-SE" sz="2800" dirty="0">
              <a:effectLst/>
              <a:latin typeface="Calibri" panose="020F0502020204030204" pitchFamily="34" charset="0"/>
              <a:ea typeface="Calibri" panose="020F0502020204030204" pitchFamily="34" charset="0"/>
            </a:endParaRPr>
          </a:p>
          <a:p>
            <a:pPr>
              <a:spcAft>
                <a:spcPts val="1000"/>
              </a:spcAft>
            </a:pPr>
            <a:r>
              <a:rPr lang="sv-SE" sz="2400" dirty="0">
                <a:effectLst/>
                <a:latin typeface="Verdana" panose="020B0604030504040204" pitchFamily="34" charset="0"/>
                <a:ea typeface="Calibri" panose="020F0502020204030204" pitchFamily="34" charset="0"/>
              </a:rPr>
              <a:t> </a:t>
            </a:r>
            <a:endParaRPr lang="sv-SE" sz="2800" dirty="0">
              <a:effectLst/>
              <a:latin typeface="Calibri" panose="020F0502020204030204" pitchFamily="34" charset="0"/>
              <a:ea typeface="Calibri" panose="020F0502020204030204" pitchFamily="34" charset="0"/>
            </a:endParaRPr>
          </a:p>
          <a:p>
            <a:pPr>
              <a:spcAft>
                <a:spcPts val="1000"/>
              </a:spcAft>
            </a:pPr>
            <a:r>
              <a:rPr lang="sv-SE" sz="2400" dirty="0">
                <a:effectLst/>
                <a:latin typeface="Verdana" panose="020B0604030504040204" pitchFamily="34" charset="0"/>
                <a:ea typeface="Calibri" panose="020F0502020204030204" pitchFamily="34" charset="0"/>
              </a:rPr>
              <a:t>-</a:t>
            </a:r>
            <a:r>
              <a:rPr lang="sv-SE" dirty="0">
                <a:effectLst/>
                <a:latin typeface="Verdana" panose="020B0604030504040204" pitchFamily="34" charset="0"/>
                <a:ea typeface="Verdana" panose="020B0604030504040204" pitchFamily="34" charset="0"/>
              </a:rPr>
              <a:t>Vilka tankar och känslor hindrar er från att söka eller ta emot samhörighet med era barn?</a:t>
            </a:r>
          </a:p>
          <a:p>
            <a:pPr>
              <a:spcAft>
                <a:spcPts val="1000"/>
              </a:spcAft>
            </a:pPr>
            <a:r>
              <a:rPr lang="sv-SE" dirty="0">
                <a:effectLst/>
                <a:latin typeface="Verdana" panose="020B0604030504040204" pitchFamily="34" charset="0"/>
                <a:ea typeface="Verdana" panose="020B0604030504040204" pitchFamily="34" charset="0"/>
              </a:rPr>
              <a:t> </a:t>
            </a:r>
          </a:p>
          <a:p>
            <a:pPr>
              <a:spcAft>
                <a:spcPts val="1000"/>
              </a:spcAft>
            </a:pPr>
            <a:r>
              <a:rPr lang="sv-SE" dirty="0">
                <a:effectLst/>
                <a:latin typeface="Verdana" panose="020B0604030504040204" pitchFamily="34" charset="0"/>
                <a:ea typeface="Verdana" panose="020B0604030504040204" pitchFamily="34" charset="0"/>
              </a:rPr>
              <a:t>-</a:t>
            </a:r>
            <a:r>
              <a:rPr lang="sv-SE" dirty="0">
                <a:solidFill>
                  <a:srgbClr val="00B050"/>
                </a:solidFill>
                <a:effectLst/>
                <a:latin typeface="Verdana" panose="020B0604030504040204" pitchFamily="34" charset="0"/>
                <a:ea typeface="Verdana" panose="020B0604030504040204" pitchFamily="34" charset="0"/>
              </a:rPr>
              <a:t> </a:t>
            </a:r>
            <a:r>
              <a:rPr lang="sv-SE" dirty="0">
                <a:effectLst/>
                <a:latin typeface="Verdana" panose="020B0604030504040204" pitchFamily="34" charset="0"/>
                <a:ea typeface="Verdana" panose="020B0604030504040204" pitchFamily="34" charset="0"/>
              </a:rPr>
              <a:t>När vi inte kan ”fånga stunden” med våra barn, vad riskerar vi då att förlora?</a:t>
            </a:r>
          </a:p>
          <a:p>
            <a:pPr>
              <a:spcAft>
                <a:spcPts val="1000"/>
              </a:spcAft>
            </a:pPr>
            <a:r>
              <a:rPr lang="sv-SE" dirty="0">
                <a:effectLst/>
                <a:latin typeface="Verdana" panose="020B0604030504040204" pitchFamily="34" charset="0"/>
                <a:ea typeface="Verdana" panose="020B0604030504040204" pitchFamily="34" charset="0"/>
              </a:rPr>
              <a:t> </a:t>
            </a:r>
          </a:p>
          <a:p>
            <a:pPr>
              <a:spcAft>
                <a:spcPts val="1000"/>
              </a:spcAft>
            </a:pPr>
            <a:r>
              <a:rPr lang="sv-SE" dirty="0">
                <a:effectLst/>
                <a:latin typeface="Verdana" panose="020B0604030504040204" pitchFamily="34" charset="0"/>
                <a:ea typeface="Verdana" panose="020B0604030504040204" pitchFamily="34" charset="0"/>
              </a:rPr>
              <a:t>- Vad tror du hindrar ditt barn från att söka samhörighet med dig? </a:t>
            </a:r>
          </a:p>
        </p:txBody>
      </p:sp>
      <p:sp>
        <p:nvSpPr>
          <p:cNvPr id="2" name="Platshållare för bildnummer 1">
            <a:extLst>
              <a:ext uri="{FF2B5EF4-FFF2-40B4-BE49-F238E27FC236}">
                <a16:creationId xmlns:a16="http://schemas.microsoft.com/office/drawing/2014/main" id="{B3D533B4-B74E-CC6F-AB78-0B5B61F01FE7}"/>
              </a:ext>
            </a:extLst>
          </p:cNvPr>
          <p:cNvSpPr>
            <a:spLocks noGrp="1"/>
          </p:cNvSpPr>
          <p:nvPr>
            <p:ph type="sldNum" sz="quarter" idx="12"/>
          </p:nvPr>
        </p:nvSpPr>
        <p:spPr/>
        <p:txBody>
          <a:bodyPr/>
          <a:lstStyle/>
          <a:p>
            <a:fld id="{AD7BC722-993F-4DA6-BEDD-0E86CA964822}" type="slidenum">
              <a:rPr lang="sv-SE" smtClean="0"/>
              <a:t>12</a:t>
            </a:fld>
            <a:endParaRPr lang="sv-SE"/>
          </a:p>
        </p:txBody>
      </p:sp>
    </p:spTree>
    <p:extLst>
      <p:ext uri="{BB962C8B-B14F-4D97-AF65-F5344CB8AC3E}">
        <p14:creationId xmlns:p14="http://schemas.microsoft.com/office/powerpoint/2010/main" val="3806262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95D775E7-2350-9394-E9DD-507F6CBE5E42}"/>
              </a:ext>
            </a:extLst>
          </p:cNvPr>
          <p:cNvSpPr txBox="1"/>
          <p:nvPr/>
        </p:nvSpPr>
        <p:spPr>
          <a:xfrm>
            <a:off x="1844843" y="1141579"/>
            <a:ext cx="7668126" cy="4574842"/>
          </a:xfrm>
          <a:prstGeom prst="rect">
            <a:avLst/>
          </a:prstGeom>
          <a:noFill/>
        </p:spPr>
        <p:txBody>
          <a:bodyPr wrap="square">
            <a:spAutoFit/>
          </a:bodyPr>
          <a:lstStyle/>
          <a:p>
            <a:r>
              <a:rPr lang="sv-SE" sz="2000" b="1" dirty="0">
                <a:solidFill>
                  <a:srgbClr val="4F81BD"/>
                </a:solidFill>
                <a:effectLst/>
                <a:latin typeface="Verdana" panose="020B0604030504040204" pitchFamily="34" charset="0"/>
                <a:ea typeface="Calibri" panose="020F0502020204030204" pitchFamily="34" charset="0"/>
              </a:rPr>
              <a:t>Ditt barns anknytningsbagage påverkar på vilket sätt som hen söker samhörighet med dig……</a:t>
            </a:r>
            <a:endParaRPr lang="sv-SE" sz="2000" dirty="0">
              <a:effectLst/>
              <a:latin typeface="Calibri" panose="020F0502020204030204" pitchFamily="34" charset="0"/>
              <a:ea typeface="Calibri" panose="020F0502020204030204" pitchFamily="34" charset="0"/>
            </a:endParaRPr>
          </a:p>
          <a:p>
            <a:pPr marL="457200">
              <a:lnSpc>
                <a:spcPct val="125000"/>
              </a:lnSpc>
              <a:spcAft>
                <a:spcPts val="1000"/>
              </a:spcAft>
            </a:pPr>
            <a:r>
              <a:rPr lang="sv-SE" sz="20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lnSpc>
                <a:spcPct val="125000"/>
              </a:lnSpc>
              <a:spcAft>
                <a:spcPts val="1000"/>
              </a:spcAft>
              <a:buFont typeface="Wingdings" panose="05000000000000000000" pitchFamily="2" charset="2"/>
              <a:buChar char="Ø"/>
            </a:pPr>
            <a:r>
              <a:rPr lang="sv-SE" sz="2000" dirty="0">
                <a:effectLst/>
                <a:latin typeface="Verdana" panose="020B0604030504040204" pitchFamily="34" charset="0"/>
                <a:ea typeface="Calibri" panose="020F0502020204030204" pitchFamily="34" charset="0"/>
              </a:rPr>
              <a:t>Det kan vara genom beteenden som är annorlunda och svåra att förstå.</a:t>
            </a:r>
            <a:endParaRPr lang="sv-SE" sz="2000" dirty="0">
              <a:effectLst/>
              <a:latin typeface="Calibri" panose="020F0502020204030204" pitchFamily="34" charset="0"/>
              <a:ea typeface="Calibri" panose="020F0502020204030204" pitchFamily="34" charset="0"/>
            </a:endParaRPr>
          </a:p>
          <a:p>
            <a:pPr marL="914400">
              <a:lnSpc>
                <a:spcPct val="125000"/>
              </a:lnSpc>
              <a:spcAft>
                <a:spcPts val="1000"/>
              </a:spcAft>
            </a:pPr>
            <a:endParaRPr lang="sv-SE" sz="2000" dirty="0">
              <a:effectLst/>
              <a:latin typeface="Calibri" panose="020F0502020204030204" pitchFamily="34" charset="0"/>
              <a:ea typeface="Calibri" panose="020F0502020204030204" pitchFamily="34" charset="0"/>
            </a:endParaRPr>
          </a:p>
          <a:p>
            <a:pPr marL="342900" lvl="0" indent="-342900">
              <a:lnSpc>
                <a:spcPct val="125000"/>
              </a:lnSpc>
              <a:spcAft>
                <a:spcPts val="1000"/>
              </a:spcAft>
              <a:buFont typeface="Wingdings" panose="05000000000000000000" pitchFamily="2" charset="2"/>
              <a:buChar char="Ø"/>
            </a:pPr>
            <a:r>
              <a:rPr lang="sv-SE" sz="2000" dirty="0">
                <a:effectLst/>
                <a:latin typeface="Verdana" panose="020B0604030504040204" pitchFamily="34" charset="0"/>
                <a:ea typeface="Calibri" panose="020F0502020204030204" pitchFamily="34" charset="0"/>
              </a:rPr>
              <a:t>Det kan till och med vara beteenden som kan uppfattas som ett avvisande.</a:t>
            </a:r>
            <a:endParaRPr lang="sv-SE" sz="2000" dirty="0">
              <a:effectLst/>
              <a:latin typeface="Calibri" panose="020F0502020204030204" pitchFamily="34" charset="0"/>
              <a:ea typeface="Calibri" panose="020F0502020204030204" pitchFamily="34" charset="0"/>
            </a:endParaRPr>
          </a:p>
          <a:p>
            <a:pPr marL="457200"/>
            <a:endParaRPr lang="sv-SE" sz="2000" dirty="0">
              <a:effectLst/>
              <a:latin typeface="Calibri" panose="020F0502020204030204" pitchFamily="34" charset="0"/>
              <a:ea typeface="Calibri" panose="020F0502020204030204" pitchFamily="34" charset="0"/>
            </a:endParaRPr>
          </a:p>
          <a:p>
            <a:pPr marL="342900" lvl="0" indent="-342900">
              <a:lnSpc>
                <a:spcPct val="125000"/>
              </a:lnSpc>
              <a:spcAft>
                <a:spcPts val="1000"/>
              </a:spcAft>
              <a:buFont typeface="Wingdings" panose="05000000000000000000" pitchFamily="2" charset="2"/>
              <a:buChar char="Ø"/>
            </a:pPr>
            <a:r>
              <a:rPr lang="sv-SE" sz="2000" dirty="0">
                <a:effectLst/>
                <a:latin typeface="Verdana" panose="020B0604030504040204" pitchFamily="34" charset="0"/>
                <a:ea typeface="Calibri" panose="020F0502020204030204" pitchFamily="34" charset="0"/>
              </a:rPr>
              <a:t>Det är viktigt att vara uppmärksam på när barnet söker samhörighet efter en konflikt.</a:t>
            </a:r>
            <a:endParaRPr lang="sv-SE" sz="2000" dirty="0">
              <a:effectLst/>
              <a:latin typeface="Calibri" panose="020F0502020204030204" pitchFamily="34" charset="0"/>
              <a:ea typeface="Calibri" panose="020F0502020204030204" pitchFamily="34" charset="0"/>
            </a:endParaRPr>
          </a:p>
        </p:txBody>
      </p:sp>
      <p:pic>
        <p:nvPicPr>
          <p:cNvPr id="4" name="image7.png">
            <a:extLst>
              <a:ext uri="{FF2B5EF4-FFF2-40B4-BE49-F238E27FC236}">
                <a16:creationId xmlns:a16="http://schemas.microsoft.com/office/drawing/2014/main" id="{32FC0633-ED18-8463-2A4C-8D60A4D807EB}"/>
              </a:ext>
            </a:extLst>
          </p:cNvPr>
          <p:cNvPicPr/>
          <p:nvPr/>
        </p:nvPicPr>
        <p:blipFill>
          <a:blip r:embed="rId2"/>
          <a:srcRect/>
          <a:stretch>
            <a:fillRect/>
          </a:stretch>
        </p:blipFill>
        <p:spPr>
          <a:xfrm>
            <a:off x="10282989" y="4723227"/>
            <a:ext cx="1470660" cy="1584960"/>
          </a:xfrm>
          <a:prstGeom prst="rect">
            <a:avLst/>
          </a:prstGeom>
          <a:ln/>
        </p:spPr>
      </p:pic>
      <p:sp>
        <p:nvSpPr>
          <p:cNvPr id="2" name="Platshållare för bildnummer 1">
            <a:extLst>
              <a:ext uri="{FF2B5EF4-FFF2-40B4-BE49-F238E27FC236}">
                <a16:creationId xmlns:a16="http://schemas.microsoft.com/office/drawing/2014/main" id="{90E39FD0-0F1C-BFF3-AB97-383A82E3A0E1}"/>
              </a:ext>
            </a:extLst>
          </p:cNvPr>
          <p:cNvSpPr>
            <a:spLocks noGrp="1"/>
          </p:cNvSpPr>
          <p:nvPr>
            <p:ph type="sldNum" sz="quarter" idx="12"/>
          </p:nvPr>
        </p:nvSpPr>
        <p:spPr/>
        <p:txBody>
          <a:bodyPr/>
          <a:lstStyle/>
          <a:p>
            <a:fld id="{AD7BC722-993F-4DA6-BEDD-0E86CA964822}" type="slidenum">
              <a:rPr lang="sv-SE" smtClean="0"/>
              <a:t>13</a:t>
            </a:fld>
            <a:endParaRPr lang="sv-SE"/>
          </a:p>
        </p:txBody>
      </p:sp>
    </p:spTree>
    <p:extLst>
      <p:ext uri="{BB962C8B-B14F-4D97-AF65-F5344CB8AC3E}">
        <p14:creationId xmlns:p14="http://schemas.microsoft.com/office/powerpoint/2010/main" val="2930125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6.png">
            <a:extLst>
              <a:ext uri="{FF2B5EF4-FFF2-40B4-BE49-F238E27FC236}">
                <a16:creationId xmlns:a16="http://schemas.microsoft.com/office/drawing/2014/main" id="{715E95BF-BA04-25D0-0886-78B7A47226DC}"/>
              </a:ext>
            </a:extLst>
          </p:cNvPr>
          <p:cNvPicPr/>
          <p:nvPr/>
        </p:nvPicPr>
        <p:blipFill>
          <a:blip r:embed="rId2">
            <a:alphaModFix amt="66000"/>
          </a:blip>
          <a:srcRect/>
          <a:stretch>
            <a:fillRect/>
          </a:stretch>
        </p:blipFill>
        <p:spPr>
          <a:xfrm>
            <a:off x="10353871" y="4707011"/>
            <a:ext cx="1050290" cy="1336040"/>
          </a:xfrm>
          <a:prstGeom prst="rect">
            <a:avLst/>
          </a:prstGeom>
          <a:ln/>
        </p:spPr>
      </p:pic>
      <p:sp>
        <p:nvSpPr>
          <p:cNvPr id="6" name="textruta 5">
            <a:extLst>
              <a:ext uri="{FF2B5EF4-FFF2-40B4-BE49-F238E27FC236}">
                <a16:creationId xmlns:a16="http://schemas.microsoft.com/office/drawing/2014/main" id="{B263DC18-45C3-A6E2-380E-815D8C39341E}"/>
              </a:ext>
            </a:extLst>
          </p:cNvPr>
          <p:cNvSpPr txBox="1"/>
          <p:nvPr/>
        </p:nvSpPr>
        <p:spPr>
          <a:xfrm>
            <a:off x="847289" y="782853"/>
            <a:ext cx="8296712" cy="5180905"/>
          </a:xfrm>
          <a:prstGeom prst="rect">
            <a:avLst/>
          </a:prstGeom>
          <a:noFill/>
        </p:spPr>
        <p:txBody>
          <a:bodyPr wrap="square">
            <a:spAutoFit/>
          </a:bodyPr>
          <a:lstStyle/>
          <a:p>
            <a:pPr>
              <a:spcAft>
                <a:spcPts val="1000"/>
              </a:spcAft>
            </a:pPr>
            <a:r>
              <a:rPr lang="sv-SE" sz="2000" b="1" dirty="0">
                <a:solidFill>
                  <a:srgbClr val="C0504D"/>
                </a:solidFill>
                <a:effectLst/>
                <a:latin typeface="Verdana" panose="020B0604030504040204" pitchFamily="34" charset="0"/>
                <a:ea typeface="Calibri" panose="020F0502020204030204" pitchFamily="34" charset="0"/>
              </a:rPr>
              <a:t>Muntlig Reflektionsövning: </a:t>
            </a:r>
            <a:endParaRPr lang="sv-SE" sz="2400" dirty="0">
              <a:effectLst/>
              <a:latin typeface="Calibri" panose="020F0502020204030204" pitchFamily="34" charset="0"/>
              <a:ea typeface="Calibri" panose="020F0502020204030204" pitchFamily="34" charset="0"/>
            </a:endParaRPr>
          </a:p>
          <a:p>
            <a:pPr>
              <a:spcAft>
                <a:spcPts val="1000"/>
              </a:spcAft>
            </a:pPr>
            <a:r>
              <a:rPr lang="sv-SE" sz="2000" b="1" u="sng" dirty="0">
                <a:solidFill>
                  <a:srgbClr val="C0504D"/>
                </a:solidFill>
                <a:effectLst/>
                <a:latin typeface="Verdana" panose="020B0604030504040204" pitchFamily="34" charset="0"/>
                <a:ea typeface="Calibri" panose="020F0502020204030204" pitchFamily="34" charset="0"/>
              </a:rPr>
              <a:t>Att uppmärksamma samhörigheten</a:t>
            </a:r>
            <a:endParaRPr lang="sv-SE" sz="2400" dirty="0">
              <a:effectLst/>
              <a:latin typeface="Calibri" panose="020F0502020204030204" pitchFamily="34" charset="0"/>
              <a:ea typeface="Calibri" panose="020F0502020204030204" pitchFamily="34" charset="0"/>
            </a:endParaRPr>
          </a:p>
          <a:p>
            <a:pPr algn="ctr">
              <a:spcAft>
                <a:spcPts val="1000"/>
              </a:spcAft>
            </a:pPr>
            <a:r>
              <a:rPr lang="sv-SE" sz="2000" dirty="0">
                <a:effectLst/>
                <a:latin typeface="Verdana" panose="020B060403050404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pPr marL="342900" lvl="0" indent="-342900">
              <a:spcAft>
                <a:spcPts val="1000"/>
              </a:spcAft>
              <a:buFont typeface="Verdana" panose="020B0604030504040204" pitchFamily="34" charset="0"/>
              <a:buChar char="-"/>
            </a:pPr>
            <a:r>
              <a:rPr lang="sv-SE" sz="2000" dirty="0">
                <a:effectLst/>
                <a:latin typeface="Verdana" panose="020B0604030504040204" pitchFamily="34" charset="0"/>
                <a:ea typeface="Calibri" panose="020F0502020204030204" pitchFamily="34" charset="0"/>
                <a:cs typeface="Calibri" panose="020F0502020204030204" pitchFamily="34" charset="0"/>
              </a:rPr>
              <a:t>Hur visar din tonåring att hen vill ha samhörighet med dig?</a:t>
            </a:r>
            <a:endParaRPr lang="sv-SE" sz="2400" dirty="0">
              <a:effectLst/>
              <a:latin typeface="Calibri" panose="020F0502020204030204" pitchFamily="34" charset="0"/>
              <a:ea typeface="Calibri" panose="020F0502020204030204" pitchFamily="34" charset="0"/>
              <a:cs typeface="Calibri" panose="020F0502020204030204" pitchFamily="34" charset="0"/>
            </a:endParaRPr>
          </a:p>
          <a:p>
            <a:pPr>
              <a:spcAft>
                <a:spcPts val="1000"/>
              </a:spcAft>
            </a:pPr>
            <a:r>
              <a:rPr lang="sv-SE" sz="2000" dirty="0">
                <a:effectLst/>
                <a:latin typeface="Verdana" panose="020B060403050404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pPr marL="342900" lvl="0" indent="-342900">
              <a:spcAft>
                <a:spcPts val="1000"/>
              </a:spcAft>
              <a:buFont typeface="Verdana" panose="020B0604030504040204" pitchFamily="34" charset="0"/>
              <a:buChar char="-"/>
            </a:pPr>
            <a:r>
              <a:rPr lang="sv-SE" sz="2000" dirty="0">
                <a:effectLst/>
                <a:latin typeface="Verdana" panose="020B0604030504040204" pitchFamily="34" charset="0"/>
                <a:ea typeface="Calibri" panose="020F0502020204030204" pitchFamily="34" charset="0"/>
                <a:cs typeface="Calibri" panose="020F0502020204030204" pitchFamily="34" charset="0"/>
              </a:rPr>
              <a:t>Hur visar du ditt barn/tonåring verbalt och icke verbalt att du vill skapa samhörighet med dem? Olika ritualer/sätt</a:t>
            </a:r>
            <a:r>
              <a:rPr lang="sv-SE" dirty="0">
                <a:effectLst/>
                <a:latin typeface="Verdana" panose="020B0604030504040204" pitchFamily="34" charset="0"/>
                <a:ea typeface="Calibri" panose="020F0502020204030204" pitchFamily="34" charset="0"/>
                <a:cs typeface="Calibri" panose="020F0502020204030204" pitchFamily="34" charset="0"/>
              </a:rPr>
              <a:t>?</a:t>
            </a:r>
            <a:r>
              <a:rPr lang="sv-SE" sz="2400" dirty="0">
                <a:effectLst/>
                <a:latin typeface="Calibri" panose="020F0502020204030204" pitchFamily="34" charset="0"/>
                <a:ea typeface="Calibri" panose="020F0502020204030204" pitchFamily="34" charset="0"/>
                <a:cs typeface="Calibri" panose="020F0502020204030204" pitchFamily="34" charset="0"/>
              </a:rPr>
              <a:t> </a:t>
            </a:r>
          </a:p>
          <a:p>
            <a:pPr>
              <a:spcAft>
                <a:spcPts val="1000"/>
              </a:spcAft>
            </a:pPr>
            <a:r>
              <a:rPr lang="sv-SE" sz="2000" dirty="0">
                <a:effectLst/>
                <a:latin typeface="Verdana" panose="020B060403050404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pPr marL="342900" lvl="0" indent="-342900">
              <a:spcAft>
                <a:spcPts val="1000"/>
              </a:spcAft>
              <a:buFont typeface="Verdana" panose="020B0604030504040204" pitchFamily="34" charset="0"/>
              <a:buChar char="-"/>
            </a:pPr>
            <a:r>
              <a:rPr lang="sv-SE" sz="2000" dirty="0">
                <a:effectLst/>
                <a:latin typeface="Verdana" panose="020B0604030504040204" pitchFamily="34" charset="0"/>
                <a:ea typeface="Calibri" panose="020F0502020204030204" pitchFamily="34" charset="0"/>
                <a:cs typeface="Calibri" panose="020F0502020204030204" pitchFamily="34" charset="0"/>
              </a:rPr>
              <a:t>Hur firar du samhörigheten med dina barn?</a:t>
            </a:r>
            <a:endParaRPr lang="sv-SE" sz="2400" dirty="0">
              <a:effectLst/>
              <a:latin typeface="Calibri" panose="020F0502020204030204" pitchFamily="34" charset="0"/>
              <a:ea typeface="Calibri" panose="020F0502020204030204" pitchFamily="34" charset="0"/>
              <a:cs typeface="Calibri" panose="020F0502020204030204" pitchFamily="34" charset="0"/>
            </a:endParaRPr>
          </a:p>
          <a:p>
            <a:r>
              <a:rPr lang="sv-SE" sz="2000" dirty="0">
                <a:effectLst/>
                <a:latin typeface="Verdana" panose="020B060403050404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r>
              <a:rPr lang="sv-SE" sz="2000" dirty="0">
                <a:effectLst/>
                <a:latin typeface="Verdana" panose="020B0604030504040204" pitchFamily="34" charset="0"/>
                <a:ea typeface="Calibri" panose="020F0502020204030204" pitchFamily="34" charset="0"/>
                <a:cs typeface="Calibri" panose="020F0502020204030204" pitchFamily="34" charset="0"/>
              </a:rPr>
              <a:t>Genom att involvera våra familjehemsbarn i familjen låter vi dem veta att de är välkomna och uppskattade medlemmar i vår familj. </a:t>
            </a:r>
            <a:endParaRPr lang="sv-SE" sz="2000" dirty="0"/>
          </a:p>
        </p:txBody>
      </p:sp>
      <p:sp>
        <p:nvSpPr>
          <p:cNvPr id="2" name="Platshållare för bildnummer 1">
            <a:extLst>
              <a:ext uri="{FF2B5EF4-FFF2-40B4-BE49-F238E27FC236}">
                <a16:creationId xmlns:a16="http://schemas.microsoft.com/office/drawing/2014/main" id="{B73BD93A-8646-59F4-ED7F-228D3846A402}"/>
              </a:ext>
            </a:extLst>
          </p:cNvPr>
          <p:cNvSpPr>
            <a:spLocks noGrp="1"/>
          </p:cNvSpPr>
          <p:nvPr>
            <p:ph type="sldNum" sz="quarter" idx="12"/>
          </p:nvPr>
        </p:nvSpPr>
        <p:spPr/>
        <p:txBody>
          <a:bodyPr/>
          <a:lstStyle/>
          <a:p>
            <a:fld id="{AD7BC722-993F-4DA6-BEDD-0E86CA964822}" type="slidenum">
              <a:rPr lang="sv-SE" smtClean="0"/>
              <a:t>14</a:t>
            </a:fld>
            <a:endParaRPr lang="sv-SE"/>
          </a:p>
        </p:txBody>
      </p:sp>
    </p:spTree>
    <p:extLst>
      <p:ext uri="{BB962C8B-B14F-4D97-AF65-F5344CB8AC3E}">
        <p14:creationId xmlns:p14="http://schemas.microsoft.com/office/powerpoint/2010/main" val="1707831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DED03B5B-16C8-EBD1-54B4-09CA29A74AFB}"/>
              </a:ext>
            </a:extLst>
          </p:cNvPr>
          <p:cNvSpPr txBox="1"/>
          <p:nvPr/>
        </p:nvSpPr>
        <p:spPr>
          <a:xfrm>
            <a:off x="762000" y="570299"/>
            <a:ext cx="10668000" cy="5175776"/>
          </a:xfrm>
          <a:prstGeom prst="rect">
            <a:avLst/>
          </a:prstGeom>
          <a:noFill/>
        </p:spPr>
        <p:txBody>
          <a:bodyPr wrap="square">
            <a:spAutoFit/>
          </a:bodyPr>
          <a:lstStyle/>
          <a:p>
            <a:pPr algn="ctr">
              <a:spcAft>
                <a:spcPts val="1000"/>
              </a:spcAft>
            </a:pPr>
            <a:r>
              <a:rPr lang="sv-SE" sz="2400" b="1" dirty="0">
                <a:solidFill>
                  <a:srgbClr val="4F81BD"/>
                </a:solidFill>
                <a:effectLst/>
                <a:latin typeface="Verdana" panose="020B0604030504040204" pitchFamily="34" charset="0"/>
                <a:ea typeface="Calibri" panose="020F0502020204030204" pitchFamily="34" charset="0"/>
              </a:rPr>
              <a:t>När det är tid för våra familjehemsbarn att lämna oss.</a:t>
            </a:r>
            <a:endParaRPr lang="sv-SE" sz="2400" dirty="0">
              <a:effectLst/>
              <a:latin typeface="Calibri" panose="020F0502020204030204" pitchFamily="34" charset="0"/>
              <a:ea typeface="Calibri" panose="020F0502020204030204" pitchFamily="34" charset="0"/>
            </a:endParaRPr>
          </a:p>
          <a:p>
            <a:pPr>
              <a:spcAft>
                <a:spcPts val="1000"/>
              </a:spcAft>
            </a:pPr>
            <a:r>
              <a:rPr lang="sv-SE" dirty="0">
                <a:solidFill>
                  <a:srgbClr val="000000"/>
                </a:solidFill>
                <a:effectLst/>
                <a:latin typeface="Verdana" panose="020B0604030504040204" pitchFamily="34" charset="0"/>
                <a:ea typeface="Verdana" panose="020B0604030504040204" pitchFamily="34" charset="0"/>
              </a:rPr>
              <a:t>När barnets placering hos avslutas kan det vara mycket känslosamt för både dem och oss…</a:t>
            </a:r>
            <a:endParaRPr lang="sv-SE" dirty="0">
              <a:effectLst/>
              <a:latin typeface="Verdana" panose="020B0604030504040204" pitchFamily="34" charset="0"/>
              <a:ea typeface="Verdana" panose="020B0604030504040204" pitchFamily="34" charset="0"/>
            </a:endParaRPr>
          </a:p>
          <a:p>
            <a:pPr>
              <a:spcAft>
                <a:spcPts val="1000"/>
              </a:spcAft>
            </a:pPr>
            <a:r>
              <a:rPr lang="sv-SE" dirty="0">
                <a:effectLst/>
                <a:latin typeface="Verdana" panose="020B0604030504040204" pitchFamily="34" charset="0"/>
                <a:ea typeface="Verdana" panose="020B0604030504040204" pitchFamily="34" charset="0"/>
              </a:rPr>
              <a:t>Vad finns det att tänka på och uppmärksamma när barnen flyttar ifrån oss? </a:t>
            </a:r>
          </a:p>
          <a:p>
            <a:pPr>
              <a:spcAft>
                <a:spcPts val="1000"/>
              </a:spcAft>
            </a:pPr>
            <a:r>
              <a:rPr lang="sv-SE" dirty="0">
                <a:effectLst/>
                <a:latin typeface="Verdana" panose="020B0604030504040204" pitchFamily="34" charset="0"/>
                <a:ea typeface="Verdana" panose="020B0604030504040204" pitchFamily="34" charset="0"/>
              </a:rPr>
              <a:t>Vilka känslor och tankar kan göra det svårt för oss att tänka på och uppmärksamma att barnens tid hos oss är slut. </a:t>
            </a:r>
          </a:p>
          <a:p>
            <a:pPr>
              <a:spcBef>
                <a:spcPts val="1000"/>
              </a:spcBef>
              <a:spcAft>
                <a:spcPts val="1000"/>
              </a:spcAft>
            </a:pPr>
            <a:r>
              <a:rPr lang="sv-SE" b="1" kern="0" dirty="0">
                <a:effectLst/>
                <a:latin typeface="Verdana" panose="020B0604030504040204" pitchFamily="34" charset="0"/>
                <a:ea typeface="Verdana" panose="020B0604030504040204" pitchFamily="34" charset="0"/>
              </a:rPr>
              <a:t> </a:t>
            </a:r>
          </a:p>
          <a:p>
            <a:pPr marL="342900" lvl="0" indent="-342900">
              <a:spcBef>
                <a:spcPts val="1000"/>
              </a:spcBef>
              <a:spcAft>
                <a:spcPts val="1000"/>
              </a:spcAft>
              <a:buFont typeface="Wingdings" panose="05000000000000000000" pitchFamily="2" charset="2"/>
              <a:buChar char="Ø"/>
            </a:pPr>
            <a:r>
              <a:rPr lang="sv-SE" dirty="0">
                <a:effectLst/>
                <a:latin typeface="Verdana" panose="020B0604030504040204" pitchFamily="34" charset="0"/>
                <a:ea typeface="Verdana" panose="020B0604030504040204" pitchFamily="34" charset="0"/>
                <a:cs typeface="Calibri" panose="020F0502020204030204" pitchFamily="34" charset="0"/>
              </a:rPr>
              <a:t>Slutet av en placering kan kännas som en negativ händelse.</a:t>
            </a:r>
            <a:endParaRPr lang="sv-SE" dirty="0">
              <a:effectLst/>
              <a:latin typeface="Verdana" panose="020B0604030504040204" pitchFamily="34" charset="0"/>
              <a:ea typeface="Verdana" panose="020B0604030504040204" pitchFamily="34" charset="0"/>
            </a:endParaRPr>
          </a:p>
          <a:p>
            <a:pPr marL="342900" lvl="0" indent="-342900">
              <a:spcBef>
                <a:spcPts val="1000"/>
              </a:spcBef>
              <a:spcAft>
                <a:spcPts val="1000"/>
              </a:spcAft>
              <a:buFont typeface="Wingdings" panose="05000000000000000000" pitchFamily="2" charset="2"/>
              <a:buChar char="Ø"/>
            </a:pPr>
            <a:r>
              <a:rPr lang="sv-SE" dirty="0">
                <a:effectLst/>
                <a:latin typeface="Verdana" panose="020B0604030504040204" pitchFamily="34" charset="0"/>
                <a:ea typeface="Verdana" panose="020B0604030504040204" pitchFamily="34" charset="0"/>
                <a:cs typeface="Calibri" panose="020F0502020204030204" pitchFamily="34" charset="0"/>
              </a:rPr>
              <a:t>Oro över att den utveckling som skett ska gå förlorad. </a:t>
            </a:r>
            <a:endParaRPr lang="sv-SE" dirty="0">
              <a:effectLst/>
              <a:latin typeface="Verdana" panose="020B0604030504040204" pitchFamily="34" charset="0"/>
              <a:ea typeface="Verdana" panose="020B0604030504040204" pitchFamily="34" charset="0"/>
            </a:endParaRPr>
          </a:p>
          <a:p>
            <a:pPr marL="342900" lvl="0" indent="-342900">
              <a:spcBef>
                <a:spcPts val="1000"/>
              </a:spcBef>
              <a:spcAft>
                <a:spcPts val="1000"/>
              </a:spcAft>
              <a:buFont typeface="Wingdings" panose="05000000000000000000" pitchFamily="2" charset="2"/>
              <a:buChar char="Ø"/>
            </a:pPr>
            <a:r>
              <a:rPr lang="en-CA" dirty="0">
                <a:effectLst/>
                <a:latin typeface="Verdana" panose="020B0604030504040204" pitchFamily="34" charset="0"/>
                <a:ea typeface="Verdana" panose="020B0604030504040204" pitchFamily="34" charset="0"/>
                <a:cs typeface="Calibri" panose="020F0502020204030204" pitchFamily="34" charset="0"/>
              </a:rPr>
              <a:t>Oro för </a:t>
            </a:r>
            <a:r>
              <a:rPr lang="en-CA" dirty="0" err="1">
                <a:effectLst/>
                <a:latin typeface="Verdana" panose="020B0604030504040204" pitchFamily="34" charset="0"/>
                <a:ea typeface="Verdana" panose="020B0604030504040204" pitchFamily="34" charset="0"/>
                <a:cs typeface="Calibri" panose="020F0502020204030204" pitchFamily="34" charset="0"/>
              </a:rPr>
              <a:t>barnets</a:t>
            </a:r>
            <a:r>
              <a:rPr lang="en-CA" dirty="0">
                <a:effectLst/>
                <a:latin typeface="Verdana" panose="020B0604030504040204" pitchFamily="34" charset="0"/>
                <a:ea typeface="Verdana" panose="020B0604030504040204" pitchFamily="34" charset="0"/>
                <a:cs typeface="Calibri" panose="020F0502020204030204" pitchFamily="34" charset="0"/>
              </a:rPr>
              <a:t> </a:t>
            </a:r>
            <a:r>
              <a:rPr lang="en-CA" dirty="0" err="1">
                <a:effectLst/>
                <a:latin typeface="Verdana" panose="020B0604030504040204" pitchFamily="34" charset="0"/>
                <a:ea typeface="Verdana" panose="020B0604030504040204" pitchFamily="34" charset="0"/>
                <a:cs typeface="Calibri" panose="020F0502020204030204" pitchFamily="34" charset="0"/>
              </a:rPr>
              <a:t>framtid</a:t>
            </a:r>
            <a:r>
              <a:rPr lang="en-CA" dirty="0">
                <a:latin typeface="Verdana" panose="020B0604030504040204" pitchFamily="34" charset="0"/>
                <a:ea typeface="Verdana" panose="020B0604030504040204" pitchFamily="34" charset="0"/>
                <a:cs typeface="Calibri" panose="020F0502020204030204" pitchFamily="34" charset="0"/>
              </a:rPr>
              <a:t>.</a:t>
            </a:r>
            <a:endParaRPr lang="sv-SE" dirty="0">
              <a:effectLst/>
              <a:latin typeface="Verdana" panose="020B0604030504040204" pitchFamily="34" charset="0"/>
              <a:ea typeface="Verdana" panose="020B0604030504040204" pitchFamily="34" charset="0"/>
            </a:endParaRPr>
          </a:p>
          <a:p>
            <a:pPr marL="342900" lvl="0" indent="-342900">
              <a:spcBef>
                <a:spcPts val="1000"/>
              </a:spcBef>
              <a:spcAft>
                <a:spcPts val="1000"/>
              </a:spcAft>
              <a:buFont typeface="Wingdings" panose="05000000000000000000" pitchFamily="2" charset="2"/>
              <a:buChar char="Ø"/>
            </a:pPr>
            <a:r>
              <a:rPr lang="sv-SE" dirty="0">
                <a:effectLst/>
                <a:latin typeface="Verdana" panose="020B0604030504040204" pitchFamily="34" charset="0"/>
                <a:ea typeface="Verdana" panose="020B0604030504040204" pitchFamily="34" charset="0"/>
                <a:cs typeface="Calibri" panose="020F0502020204030204" pitchFamily="34" charset="0"/>
              </a:rPr>
              <a:t>Det är viktigt att uppmärksamma och glädjas åt vår samhörighet och ge barnet erfarenheten av en “sund” separation.</a:t>
            </a:r>
          </a:p>
        </p:txBody>
      </p:sp>
      <p:sp>
        <p:nvSpPr>
          <p:cNvPr id="2" name="Platshållare för bildnummer 1">
            <a:extLst>
              <a:ext uri="{FF2B5EF4-FFF2-40B4-BE49-F238E27FC236}">
                <a16:creationId xmlns:a16="http://schemas.microsoft.com/office/drawing/2014/main" id="{3D7A4B2C-FE9F-12B1-8B18-A9C089A64B31}"/>
              </a:ext>
            </a:extLst>
          </p:cNvPr>
          <p:cNvSpPr>
            <a:spLocks noGrp="1"/>
          </p:cNvSpPr>
          <p:nvPr>
            <p:ph type="sldNum" sz="quarter" idx="12"/>
          </p:nvPr>
        </p:nvSpPr>
        <p:spPr/>
        <p:txBody>
          <a:bodyPr/>
          <a:lstStyle/>
          <a:p>
            <a:fld id="{AD7BC722-993F-4DA6-BEDD-0E86CA964822}" type="slidenum">
              <a:rPr lang="sv-SE" smtClean="0"/>
              <a:t>15</a:t>
            </a:fld>
            <a:endParaRPr lang="sv-SE"/>
          </a:p>
        </p:txBody>
      </p:sp>
    </p:spTree>
    <p:extLst>
      <p:ext uri="{BB962C8B-B14F-4D97-AF65-F5344CB8AC3E}">
        <p14:creationId xmlns:p14="http://schemas.microsoft.com/office/powerpoint/2010/main" val="3170453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AD92621C-9388-74C4-B338-A7A6B1E5ED1A}"/>
              </a:ext>
            </a:extLst>
          </p:cNvPr>
          <p:cNvSpPr txBox="1"/>
          <p:nvPr/>
        </p:nvSpPr>
        <p:spPr>
          <a:xfrm>
            <a:off x="1491916" y="1388981"/>
            <a:ext cx="7267074" cy="2503249"/>
          </a:xfrm>
          <a:prstGeom prst="rect">
            <a:avLst/>
          </a:prstGeom>
          <a:noFill/>
        </p:spPr>
        <p:txBody>
          <a:bodyPr wrap="square">
            <a:spAutoFit/>
          </a:bodyPr>
          <a:lstStyle/>
          <a:p>
            <a:pPr>
              <a:spcBef>
                <a:spcPts val="1000"/>
              </a:spcBef>
              <a:spcAft>
                <a:spcPts val="1000"/>
              </a:spcAft>
            </a:pPr>
            <a:r>
              <a:rPr lang="sv-SE" sz="1800" dirty="0">
                <a:effectLst/>
                <a:latin typeface="Verdana" panose="020B0604030504040204" pitchFamily="34" charset="0"/>
                <a:ea typeface="Calibri" panose="020F0502020204030204" pitchFamily="34" charset="0"/>
              </a:rPr>
              <a:t> </a:t>
            </a:r>
            <a:endParaRPr lang="sv-SE" sz="3200" dirty="0">
              <a:effectLst/>
              <a:latin typeface="Calibri" panose="020F0502020204030204" pitchFamily="34" charset="0"/>
              <a:ea typeface="Calibri" panose="020F0502020204030204" pitchFamily="34" charset="0"/>
            </a:endParaRPr>
          </a:p>
          <a:p>
            <a:pPr marL="342900" lvl="0" indent="-342900">
              <a:spcBef>
                <a:spcPts val="1000"/>
              </a:spcBef>
              <a:spcAft>
                <a:spcPts val="1000"/>
              </a:spcAft>
              <a:buFont typeface="Verdana" panose="020B0604030504040204" pitchFamily="34" charset="0"/>
              <a:buChar char="-"/>
            </a:pPr>
            <a:r>
              <a:rPr lang="sv-SE" dirty="0">
                <a:effectLst/>
                <a:latin typeface="Verdana" panose="020B0604030504040204" pitchFamily="34" charset="0"/>
                <a:ea typeface="Verdana" panose="020B0604030504040204" pitchFamily="34" charset="0"/>
                <a:cs typeface="Calibri" panose="020F0502020204030204" pitchFamily="34" charset="0"/>
              </a:rPr>
              <a:t>Om barnets separation från familjehemmet sker på ett bra sätt kan det bli en betydelsefull upplevelse som bekräftar det bestående bandet mellan “föräldern” och barnet. Barnet kan ha med sig den erfarenheten när de går vidare i livet.</a:t>
            </a:r>
            <a:br>
              <a:rPr lang="sv-SE" sz="3200" dirty="0">
                <a:effectLst/>
                <a:latin typeface="Verdana" panose="020B0604030504040204" pitchFamily="34" charset="0"/>
                <a:ea typeface="Verdana" panose="020B0604030504040204" pitchFamily="34" charset="0"/>
                <a:cs typeface="Calibri" panose="020F0502020204030204" pitchFamily="34" charset="0"/>
              </a:rPr>
            </a:br>
            <a:endParaRPr lang="sv-SE" sz="3200" dirty="0">
              <a:effectLst/>
              <a:latin typeface="Verdana" panose="020B0604030504040204" pitchFamily="34" charset="0"/>
              <a:ea typeface="Verdana" panose="020B0604030504040204" pitchFamily="34" charset="0"/>
              <a:cs typeface="Calibri" panose="020F0502020204030204" pitchFamily="34" charset="0"/>
            </a:endParaRPr>
          </a:p>
        </p:txBody>
      </p:sp>
      <p:pic>
        <p:nvPicPr>
          <p:cNvPr id="4" name="image7.png">
            <a:extLst>
              <a:ext uri="{FF2B5EF4-FFF2-40B4-BE49-F238E27FC236}">
                <a16:creationId xmlns:a16="http://schemas.microsoft.com/office/drawing/2014/main" id="{8053D123-4922-0F98-F8E7-34063CAAA9C7}"/>
              </a:ext>
            </a:extLst>
          </p:cNvPr>
          <p:cNvPicPr/>
          <p:nvPr/>
        </p:nvPicPr>
        <p:blipFill>
          <a:blip r:embed="rId2"/>
          <a:srcRect/>
          <a:stretch>
            <a:fillRect/>
          </a:stretch>
        </p:blipFill>
        <p:spPr>
          <a:xfrm>
            <a:off x="10282989" y="4723227"/>
            <a:ext cx="1470660" cy="1584960"/>
          </a:xfrm>
          <a:prstGeom prst="rect">
            <a:avLst/>
          </a:prstGeom>
          <a:ln/>
        </p:spPr>
      </p:pic>
      <p:sp>
        <p:nvSpPr>
          <p:cNvPr id="2" name="Platshållare för bildnummer 1">
            <a:extLst>
              <a:ext uri="{FF2B5EF4-FFF2-40B4-BE49-F238E27FC236}">
                <a16:creationId xmlns:a16="http://schemas.microsoft.com/office/drawing/2014/main" id="{70AE19E0-FFA9-8C98-7643-D64CB3BF6036}"/>
              </a:ext>
            </a:extLst>
          </p:cNvPr>
          <p:cNvSpPr>
            <a:spLocks noGrp="1"/>
          </p:cNvSpPr>
          <p:nvPr>
            <p:ph type="sldNum" sz="quarter" idx="12"/>
          </p:nvPr>
        </p:nvSpPr>
        <p:spPr/>
        <p:txBody>
          <a:bodyPr/>
          <a:lstStyle/>
          <a:p>
            <a:fld id="{AD7BC722-993F-4DA6-BEDD-0E86CA964822}" type="slidenum">
              <a:rPr lang="sv-SE" smtClean="0"/>
              <a:t>16</a:t>
            </a:fld>
            <a:endParaRPr lang="sv-SE"/>
          </a:p>
        </p:txBody>
      </p:sp>
    </p:spTree>
    <p:extLst>
      <p:ext uri="{BB962C8B-B14F-4D97-AF65-F5344CB8AC3E}">
        <p14:creationId xmlns:p14="http://schemas.microsoft.com/office/powerpoint/2010/main" val="1280537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62EE9C91-89AE-CB48-7A66-DB64D6C4A838}"/>
              </a:ext>
            </a:extLst>
          </p:cNvPr>
          <p:cNvSpPr txBox="1"/>
          <p:nvPr/>
        </p:nvSpPr>
        <p:spPr>
          <a:xfrm>
            <a:off x="393032" y="451357"/>
            <a:ext cx="11405936" cy="5955285"/>
          </a:xfrm>
          <a:prstGeom prst="rect">
            <a:avLst/>
          </a:prstGeom>
          <a:noFill/>
        </p:spPr>
        <p:txBody>
          <a:bodyPr wrap="square">
            <a:spAutoFit/>
          </a:bodyPr>
          <a:lstStyle/>
          <a:p>
            <a:pPr algn="ctr">
              <a:spcBef>
                <a:spcPts val="1000"/>
              </a:spcBef>
              <a:spcAft>
                <a:spcPts val="1000"/>
              </a:spcAft>
            </a:pPr>
            <a:r>
              <a:rPr lang="sv-SE" sz="2200" b="1" kern="0" dirty="0">
                <a:solidFill>
                  <a:srgbClr val="4F81BD"/>
                </a:solidFill>
                <a:effectLst/>
                <a:latin typeface="Verdana" panose="020B0604030504040204" pitchFamily="34" charset="0"/>
              </a:rPr>
              <a:t>Sammanfattning och Ta hem budskap</a:t>
            </a:r>
            <a:endParaRPr lang="sv-SE" sz="2700" dirty="0">
              <a:effectLst/>
              <a:latin typeface="Calibri" panose="020F0502020204030204" pitchFamily="34" charset="0"/>
              <a:ea typeface="Calibri" panose="020F0502020204030204" pitchFamily="34" charset="0"/>
            </a:endParaRPr>
          </a:p>
          <a:p>
            <a:pPr marL="342900" lvl="0" indent="-342900">
              <a:lnSpc>
                <a:spcPct val="125000"/>
              </a:lnSpc>
              <a:spcAft>
                <a:spcPts val="800"/>
              </a:spcAft>
              <a:buFont typeface="Wingdings" panose="05000000000000000000" pitchFamily="2" charset="2"/>
              <a:buChar char=""/>
            </a:pPr>
            <a:r>
              <a:rPr lang="sv-SE" sz="1800" dirty="0">
                <a:effectLst/>
                <a:latin typeface="Verdana" panose="020B0604030504040204" pitchFamily="34" charset="0"/>
                <a:ea typeface="Calibri" panose="020F0502020204030204" pitchFamily="34" charset="0"/>
              </a:rPr>
              <a:t>Samhörighet med våra barn kan skapa både glädje och smärta.</a:t>
            </a:r>
            <a:endParaRPr lang="sv-SE" sz="2700" dirty="0">
              <a:effectLst/>
              <a:latin typeface="Calibri" panose="020F0502020204030204" pitchFamily="34" charset="0"/>
              <a:ea typeface="Calibri" panose="020F0502020204030204" pitchFamily="34" charset="0"/>
            </a:endParaRPr>
          </a:p>
          <a:p>
            <a:pPr marL="342900" lvl="0" indent="-342900">
              <a:lnSpc>
                <a:spcPct val="125000"/>
              </a:lnSpc>
              <a:spcAft>
                <a:spcPts val="800"/>
              </a:spcAft>
              <a:buFont typeface="Wingdings" panose="05000000000000000000" pitchFamily="2" charset="2"/>
              <a:buChar char=""/>
            </a:pPr>
            <a:r>
              <a:rPr lang="sv-SE" sz="1800" dirty="0">
                <a:effectLst/>
                <a:latin typeface="Verdana" panose="020B0604030504040204" pitchFamily="34" charset="0"/>
                <a:ea typeface="Calibri" panose="020F0502020204030204" pitchFamily="34" charset="0"/>
              </a:rPr>
              <a:t>Det kan vara svårt att hitta samhörighet med våra familjehemsplacerade barn och fira den av många olika anledningar.</a:t>
            </a:r>
            <a:endParaRPr lang="sv-SE" sz="2700" dirty="0">
              <a:effectLst/>
              <a:latin typeface="Calibri" panose="020F0502020204030204" pitchFamily="34" charset="0"/>
              <a:ea typeface="Calibri" panose="020F0502020204030204" pitchFamily="34" charset="0"/>
            </a:endParaRPr>
          </a:p>
          <a:p>
            <a:pPr>
              <a:lnSpc>
                <a:spcPct val="125000"/>
              </a:lnSpc>
              <a:spcAft>
                <a:spcPts val="800"/>
              </a:spcAft>
            </a:pPr>
            <a:endParaRPr lang="sv-SE" sz="1800" dirty="0">
              <a:effectLst/>
              <a:latin typeface="Verdana" panose="020B0604030504040204" pitchFamily="34" charset="0"/>
              <a:ea typeface="Calibri" panose="020F0502020204030204" pitchFamily="34" charset="0"/>
            </a:endParaRPr>
          </a:p>
          <a:p>
            <a:pPr>
              <a:lnSpc>
                <a:spcPct val="125000"/>
              </a:lnSpc>
              <a:spcAft>
                <a:spcPts val="800"/>
              </a:spcAft>
            </a:pPr>
            <a:r>
              <a:rPr lang="sv-SE" sz="1800" b="1" dirty="0">
                <a:effectLst/>
                <a:latin typeface="Verdana" panose="020B0604030504040204" pitchFamily="34" charset="0"/>
                <a:ea typeface="Calibri" panose="020F0502020204030204" pitchFamily="34" charset="0"/>
              </a:rPr>
              <a:t>Försök under den kommande veckan att tänka på det vi pratat om gällande att ta vara på tillfällen till samhörighet:</a:t>
            </a:r>
            <a:endParaRPr lang="sv-SE" sz="1800" b="1" dirty="0">
              <a:effectLst/>
              <a:latin typeface="Calibri" panose="020F0502020204030204" pitchFamily="34" charset="0"/>
              <a:ea typeface="Calibri" panose="020F0502020204030204" pitchFamily="34" charset="0"/>
            </a:endParaRPr>
          </a:p>
          <a:p>
            <a:pPr marL="742950" lvl="1" indent="-285750">
              <a:lnSpc>
                <a:spcPct val="125000"/>
              </a:lnSpc>
              <a:spcAft>
                <a:spcPts val="800"/>
              </a:spcAft>
              <a:buFont typeface="Arial" panose="020B0604020202020204" pitchFamily="34" charset="0"/>
              <a:buChar char="➢"/>
            </a:pPr>
            <a:r>
              <a:rPr lang="sv-SE" sz="1800" u="none" strike="noStrike" dirty="0">
                <a:effectLst/>
                <a:latin typeface="Verdana" panose="020B0604030504040204" pitchFamily="34" charset="0"/>
                <a:ea typeface="Calibri" panose="020F0502020204030204" pitchFamily="34" charset="0"/>
              </a:rPr>
              <a:t>vara medveten om vilka hinder som kan finnas.</a:t>
            </a:r>
            <a:endParaRPr lang="sv-SE" sz="2700" u="none" strike="noStrike" dirty="0">
              <a:effectLst/>
              <a:latin typeface="Calibri" panose="020F0502020204030204" pitchFamily="34" charset="0"/>
              <a:ea typeface="Calibri" panose="020F0502020204030204" pitchFamily="34" charset="0"/>
            </a:endParaRPr>
          </a:p>
          <a:p>
            <a:pPr marL="742950" lvl="1" indent="-285750">
              <a:lnSpc>
                <a:spcPct val="125000"/>
              </a:lnSpc>
              <a:spcAft>
                <a:spcPts val="800"/>
              </a:spcAft>
              <a:buFont typeface="Arial" panose="020B0604020202020204" pitchFamily="34" charset="0"/>
              <a:buChar char="➢"/>
            </a:pPr>
            <a:r>
              <a:rPr lang="sv-SE" sz="1800" u="none" strike="noStrike" dirty="0">
                <a:effectLst/>
                <a:latin typeface="Verdana" panose="020B0604030504040204" pitchFamily="34" charset="0"/>
                <a:ea typeface="Calibri" panose="020F0502020204030204" pitchFamily="34" charset="0"/>
              </a:rPr>
              <a:t>var uppmärksamma på ”signalerna”.</a:t>
            </a:r>
            <a:endParaRPr lang="sv-SE" sz="2700" u="none" strike="noStrike" dirty="0">
              <a:effectLst/>
              <a:latin typeface="Calibri" panose="020F0502020204030204" pitchFamily="34" charset="0"/>
              <a:ea typeface="Calibri" panose="020F0502020204030204" pitchFamily="34" charset="0"/>
            </a:endParaRPr>
          </a:p>
          <a:p>
            <a:pPr marL="742950" lvl="1" indent="-285750">
              <a:lnSpc>
                <a:spcPct val="125000"/>
              </a:lnSpc>
              <a:spcAft>
                <a:spcPts val="800"/>
              </a:spcAft>
              <a:buFont typeface="Arial" panose="020B0604020202020204" pitchFamily="34" charset="0"/>
              <a:buChar char="➢"/>
            </a:pPr>
            <a:r>
              <a:rPr lang="sv-SE" sz="1800" u="none" strike="noStrike" dirty="0">
                <a:effectLst/>
                <a:latin typeface="Verdana" panose="020B0604030504040204" pitchFamily="34" charset="0"/>
                <a:ea typeface="Calibri" panose="020F0502020204030204" pitchFamily="34" charset="0"/>
              </a:rPr>
              <a:t>känn empati för din tonåring!</a:t>
            </a:r>
            <a:endParaRPr lang="sv-SE" sz="2700" u="none" strike="noStrike" dirty="0">
              <a:effectLst/>
              <a:latin typeface="Calibri" panose="020F0502020204030204" pitchFamily="34" charset="0"/>
              <a:ea typeface="Calibri" panose="020F0502020204030204" pitchFamily="34" charset="0"/>
            </a:endParaRPr>
          </a:p>
          <a:p>
            <a:pPr marL="742950" lvl="1" indent="-285750">
              <a:lnSpc>
                <a:spcPct val="125000"/>
              </a:lnSpc>
              <a:spcAft>
                <a:spcPts val="800"/>
              </a:spcAft>
              <a:buFont typeface="Arial" panose="020B0604020202020204" pitchFamily="34" charset="0"/>
              <a:buChar char="➢"/>
            </a:pPr>
            <a:r>
              <a:rPr lang="sv-SE" sz="1800" u="none" strike="noStrike" dirty="0">
                <a:effectLst/>
                <a:latin typeface="Verdana" panose="020B0604030504040204" pitchFamily="34" charset="0"/>
                <a:ea typeface="Calibri" panose="020F0502020204030204" pitchFamily="34" charset="0"/>
              </a:rPr>
              <a:t>bjud in de familjehemsplacerade barnen i familjens traditioner utifrån på deras villkor.</a:t>
            </a:r>
            <a:endParaRPr lang="sv-SE" sz="2700" u="none" strike="noStrike" dirty="0">
              <a:effectLst/>
              <a:latin typeface="Calibri" panose="020F0502020204030204" pitchFamily="34" charset="0"/>
              <a:ea typeface="Calibri" panose="020F0502020204030204" pitchFamily="34" charset="0"/>
            </a:endParaRPr>
          </a:p>
          <a:p>
            <a:pPr marL="1143000">
              <a:lnSpc>
                <a:spcPct val="125000"/>
              </a:lnSpc>
              <a:spcAft>
                <a:spcPts val="800"/>
              </a:spcAft>
            </a:pPr>
            <a:r>
              <a:rPr lang="sv-SE" sz="1800" dirty="0">
                <a:effectLst/>
                <a:latin typeface="Verdana" panose="020B0604030504040204" pitchFamily="34" charset="0"/>
                <a:ea typeface="Calibri" panose="020F0502020204030204" pitchFamily="34" charset="0"/>
              </a:rPr>
              <a:t> </a:t>
            </a:r>
            <a:endParaRPr lang="sv-SE" sz="2700" dirty="0">
              <a:effectLst/>
              <a:latin typeface="Calibri" panose="020F0502020204030204" pitchFamily="34" charset="0"/>
              <a:ea typeface="Calibri" panose="020F0502020204030204" pitchFamily="34" charset="0"/>
            </a:endParaRPr>
          </a:p>
          <a:p>
            <a:pPr>
              <a:lnSpc>
                <a:spcPct val="125000"/>
              </a:lnSpc>
              <a:spcAft>
                <a:spcPts val="800"/>
              </a:spcAft>
            </a:pPr>
            <a:r>
              <a:rPr lang="sv-SE" sz="1800" dirty="0">
                <a:effectLst/>
                <a:latin typeface="Verdana" panose="020B0604030504040204" pitchFamily="34" charset="0"/>
                <a:ea typeface="Calibri" panose="020F0502020204030204" pitchFamily="34" charset="0"/>
              </a:rPr>
              <a:t>Avslutningen av placeringen ger tillfälle att ”fira” den samhörighet som utvecklats mellan oss och barnet och ger barnet en erfarenhet av en ”sund” separation.</a:t>
            </a:r>
            <a:endParaRPr lang="sv-SE" sz="2700" dirty="0">
              <a:effectLst/>
              <a:latin typeface="Calibri" panose="020F0502020204030204" pitchFamily="34" charset="0"/>
              <a:ea typeface="Calibri" panose="020F0502020204030204" pitchFamily="34" charset="0"/>
            </a:endParaRPr>
          </a:p>
        </p:txBody>
      </p:sp>
      <p:sp>
        <p:nvSpPr>
          <p:cNvPr id="2" name="Platshållare för bildnummer 1">
            <a:extLst>
              <a:ext uri="{FF2B5EF4-FFF2-40B4-BE49-F238E27FC236}">
                <a16:creationId xmlns:a16="http://schemas.microsoft.com/office/drawing/2014/main" id="{8B8AB73A-386D-4286-388A-415116928A9F}"/>
              </a:ext>
            </a:extLst>
          </p:cNvPr>
          <p:cNvSpPr>
            <a:spLocks noGrp="1"/>
          </p:cNvSpPr>
          <p:nvPr>
            <p:ph type="sldNum" sz="quarter" idx="12"/>
          </p:nvPr>
        </p:nvSpPr>
        <p:spPr/>
        <p:txBody>
          <a:bodyPr/>
          <a:lstStyle/>
          <a:p>
            <a:fld id="{AD7BC722-993F-4DA6-BEDD-0E86CA964822}" type="slidenum">
              <a:rPr lang="sv-SE" smtClean="0"/>
              <a:t>17</a:t>
            </a:fld>
            <a:endParaRPr lang="sv-SE"/>
          </a:p>
        </p:txBody>
      </p:sp>
    </p:spTree>
    <p:extLst>
      <p:ext uri="{BB962C8B-B14F-4D97-AF65-F5344CB8AC3E}">
        <p14:creationId xmlns:p14="http://schemas.microsoft.com/office/powerpoint/2010/main" val="3937635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F3981271-8F15-6B38-1134-BB7DFB67E3F7}"/>
              </a:ext>
            </a:extLst>
          </p:cNvPr>
          <p:cNvSpPr txBox="1"/>
          <p:nvPr/>
        </p:nvSpPr>
        <p:spPr>
          <a:xfrm>
            <a:off x="1074820" y="1469041"/>
            <a:ext cx="8887327" cy="4001095"/>
          </a:xfrm>
          <a:prstGeom prst="rect">
            <a:avLst/>
          </a:prstGeom>
          <a:noFill/>
        </p:spPr>
        <p:txBody>
          <a:bodyPr wrap="square">
            <a:spAutoFit/>
          </a:bodyPr>
          <a:lstStyle/>
          <a:p>
            <a:r>
              <a:rPr lang="sv-SE" sz="2000" b="1" dirty="0">
                <a:solidFill>
                  <a:srgbClr val="4F81BD"/>
                </a:solidFill>
                <a:effectLst/>
                <a:latin typeface="Verdana" panose="020B0604030504040204" pitchFamily="34" charset="0"/>
                <a:ea typeface="Calibri" panose="020F0502020204030204" pitchFamily="34" charset="0"/>
              </a:rPr>
              <a:t>Agenda för idag</a:t>
            </a:r>
            <a:endParaRPr lang="sv-SE" sz="2400" dirty="0">
              <a:effectLst/>
              <a:latin typeface="Calibri" panose="020F0502020204030204" pitchFamily="34" charset="0"/>
              <a:ea typeface="Calibri" panose="020F0502020204030204" pitchFamily="34" charset="0"/>
            </a:endParaRPr>
          </a:p>
          <a:p>
            <a:pPr algn="ctr"/>
            <a:r>
              <a:rPr lang="sv-SE" sz="2400" b="1" dirty="0">
                <a:effectLst/>
                <a:latin typeface="Calibri" panose="020F050202020403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rPr>
              <a:t>Förra veckan</a:t>
            </a:r>
          </a:p>
          <a:p>
            <a:pPr lvl="0"/>
            <a:endParaRPr lang="sv-SE" sz="1800" dirty="0">
              <a:effectLst/>
              <a:latin typeface="Verdana" panose="020B0604030504040204" pitchFamily="34" charset="0"/>
              <a:ea typeface="Verdana" panose="020B0604030504040204" pitchFamily="34" charset="0"/>
            </a:endParaRPr>
          </a:p>
          <a:p>
            <a:pPr marL="342900" indent="-342900">
              <a:buFont typeface="Wingdings" panose="05000000000000000000" pitchFamily="2" charset="2"/>
              <a:buChar char=""/>
            </a:pPr>
            <a:r>
              <a:rPr lang="sv-SE" dirty="0">
                <a:latin typeface="Verdana" panose="020B0604030504040204" pitchFamily="34" charset="0"/>
                <a:ea typeface="Verdana" panose="020B0604030504040204" pitchFamily="34" charset="0"/>
              </a:rPr>
              <a:t>Dagens princip</a:t>
            </a:r>
          </a:p>
          <a:p>
            <a:endParaRPr lang="sv-SE" dirty="0">
              <a:latin typeface="Verdana" panose="020B0604030504040204" pitchFamily="34" charset="0"/>
              <a:ea typeface="Verdana" panose="020B060403050404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rPr>
              <a:t>Teoretisk genomgång</a:t>
            </a:r>
          </a:p>
          <a:p>
            <a:pPr lvl="0"/>
            <a:endParaRPr lang="sv-SE" sz="1800" dirty="0">
              <a:effectLst/>
              <a:latin typeface="Verdana" panose="020B0604030504040204" pitchFamily="34" charset="0"/>
              <a:ea typeface="Verdana" panose="020B060403050404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rPr>
              <a:t>Aktiva övningar</a:t>
            </a:r>
          </a:p>
          <a:p>
            <a:pPr lvl="0"/>
            <a:endParaRPr lang="sv-SE" sz="1800" dirty="0">
              <a:effectLst/>
              <a:latin typeface="Verdana" panose="020B0604030504040204" pitchFamily="34" charset="0"/>
              <a:ea typeface="Verdana" panose="020B060403050404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rPr>
              <a:t>Avslut och ta hem budskap</a:t>
            </a:r>
          </a:p>
          <a:p>
            <a:pPr algn="ctr"/>
            <a:br>
              <a:rPr lang="sv-SE" sz="2400" dirty="0">
                <a:effectLst/>
                <a:latin typeface="Calibri" panose="020F0502020204030204" pitchFamily="34" charset="0"/>
                <a:ea typeface="Calibri" panose="020F0502020204030204" pitchFamily="34" charset="0"/>
              </a:rPr>
            </a:br>
            <a:r>
              <a:rPr lang="sv-SE" sz="2400" dirty="0">
                <a:solidFill>
                  <a:srgbClr val="3C78D8"/>
                </a:solidFill>
                <a:effectLst/>
                <a:latin typeface="Calibri" panose="020F050202020403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D8CB74A2-A81E-617A-BA12-94C89E57E721}"/>
              </a:ext>
            </a:extLst>
          </p:cNvPr>
          <p:cNvSpPr>
            <a:spLocks noGrp="1"/>
          </p:cNvSpPr>
          <p:nvPr>
            <p:ph type="sldNum" sz="quarter" idx="12"/>
          </p:nvPr>
        </p:nvSpPr>
        <p:spPr/>
        <p:txBody>
          <a:bodyPr/>
          <a:lstStyle/>
          <a:p>
            <a:fld id="{4732B18C-DB50-4C26-9A01-B765B83268FD}" type="slidenum">
              <a:rPr lang="sv-SE" smtClean="0"/>
              <a:t>2</a:t>
            </a:fld>
            <a:endParaRPr lang="sv-SE"/>
          </a:p>
        </p:txBody>
      </p:sp>
    </p:spTree>
    <p:extLst>
      <p:ext uri="{BB962C8B-B14F-4D97-AF65-F5344CB8AC3E}">
        <p14:creationId xmlns:p14="http://schemas.microsoft.com/office/powerpoint/2010/main" val="3912280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08E26145-FA77-CE66-3538-314115424FD4}"/>
              </a:ext>
            </a:extLst>
          </p:cNvPr>
          <p:cNvSpPr txBox="1"/>
          <p:nvPr/>
        </p:nvSpPr>
        <p:spPr>
          <a:xfrm>
            <a:off x="689927" y="587206"/>
            <a:ext cx="6096000" cy="369332"/>
          </a:xfrm>
          <a:prstGeom prst="rect">
            <a:avLst/>
          </a:prstGeom>
          <a:noFill/>
        </p:spPr>
        <p:txBody>
          <a:bodyPr wrap="square">
            <a:spAutoFit/>
          </a:bodyPr>
          <a:lstStyle/>
          <a:p>
            <a:r>
              <a:rPr lang="en-CA" dirty="0" err="1">
                <a:latin typeface="Calibri" panose="020F0502020204030204" pitchFamily="34" charset="0"/>
                <a:ea typeface="Calibri" panose="020F0502020204030204" pitchFamily="34" charset="0"/>
              </a:rPr>
              <a:t>Förra</a:t>
            </a:r>
            <a:r>
              <a:rPr lang="en-CA" sz="1800" dirty="0">
                <a:effectLst/>
                <a:latin typeface="Calibri" panose="020F0502020204030204" pitchFamily="34" charset="0"/>
                <a:ea typeface="Calibri" panose="020F0502020204030204" pitchFamily="34" charset="0"/>
              </a:rPr>
              <a:t> </a:t>
            </a:r>
            <a:r>
              <a:rPr lang="en-CA" sz="1800" dirty="0" err="1">
                <a:effectLst/>
                <a:latin typeface="Calibri" panose="020F0502020204030204" pitchFamily="34" charset="0"/>
                <a:ea typeface="Calibri" panose="020F0502020204030204" pitchFamily="34" charset="0"/>
              </a:rPr>
              <a:t>veckan</a:t>
            </a:r>
            <a:r>
              <a:rPr lang="en-CA" sz="1800" dirty="0">
                <a:effectLst/>
                <a:latin typeface="Calibri" panose="020F0502020204030204" pitchFamily="34" charset="0"/>
                <a:ea typeface="Calibri" panose="020F0502020204030204" pitchFamily="34" charset="0"/>
              </a:rPr>
              <a:t>…</a:t>
            </a:r>
            <a:endParaRPr lang="sv-SE" dirty="0"/>
          </a:p>
        </p:txBody>
      </p:sp>
      <p:sp>
        <p:nvSpPr>
          <p:cNvPr id="29" name="textruta 28">
            <a:extLst>
              <a:ext uri="{FF2B5EF4-FFF2-40B4-BE49-F238E27FC236}">
                <a16:creationId xmlns:a16="http://schemas.microsoft.com/office/drawing/2014/main" id="{B6CC9CCD-996F-AAFF-DE4E-03C74EC8A65D}"/>
              </a:ext>
            </a:extLst>
          </p:cNvPr>
          <p:cNvSpPr txBox="1"/>
          <p:nvPr/>
        </p:nvSpPr>
        <p:spPr>
          <a:xfrm>
            <a:off x="8217011" y="3429000"/>
            <a:ext cx="2899547" cy="646331"/>
          </a:xfrm>
          <a:prstGeom prst="rect">
            <a:avLst/>
          </a:prstGeom>
          <a:noFill/>
        </p:spPr>
        <p:txBody>
          <a:bodyPr wrap="square" rtlCol="0">
            <a:spAutoFit/>
          </a:bodyPr>
          <a:lstStyle/>
          <a:p>
            <a:r>
              <a:rPr lang="sv-SE" dirty="0"/>
              <a:t>Har någon testat att prova på ta hem – budskapet?</a:t>
            </a:r>
          </a:p>
        </p:txBody>
      </p:sp>
      <p:sp>
        <p:nvSpPr>
          <p:cNvPr id="31" name="Platshållare för bildnummer 30">
            <a:extLst>
              <a:ext uri="{FF2B5EF4-FFF2-40B4-BE49-F238E27FC236}">
                <a16:creationId xmlns:a16="http://schemas.microsoft.com/office/drawing/2014/main" id="{1FD9FA13-B006-FAC0-E2B7-DF9BC1DEFB68}"/>
              </a:ext>
            </a:extLst>
          </p:cNvPr>
          <p:cNvSpPr>
            <a:spLocks noGrp="1"/>
          </p:cNvSpPr>
          <p:nvPr>
            <p:ph type="sldNum" sz="quarter" idx="12"/>
          </p:nvPr>
        </p:nvSpPr>
        <p:spPr/>
        <p:txBody>
          <a:bodyPr/>
          <a:lstStyle/>
          <a:p>
            <a:fld id="{4732B18C-DB50-4C26-9A01-B765B83268FD}" type="slidenum">
              <a:rPr lang="sv-SE" smtClean="0"/>
              <a:t>3</a:t>
            </a:fld>
            <a:endParaRPr lang="sv-SE"/>
          </a:p>
        </p:txBody>
      </p:sp>
      <p:pic>
        <p:nvPicPr>
          <p:cNvPr id="3" name="Bildobjekt 2">
            <a:extLst>
              <a:ext uri="{FF2B5EF4-FFF2-40B4-BE49-F238E27FC236}">
                <a16:creationId xmlns:a16="http://schemas.microsoft.com/office/drawing/2014/main" id="{933DE8F9-8E26-6191-EDA3-C5BCAB3AA779}"/>
              </a:ext>
            </a:extLst>
          </p:cNvPr>
          <p:cNvPicPr>
            <a:picLocks noChangeAspect="1"/>
          </p:cNvPicPr>
          <p:nvPr/>
        </p:nvPicPr>
        <p:blipFill>
          <a:blip r:embed="rId2"/>
          <a:stretch>
            <a:fillRect/>
          </a:stretch>
        </p:blipFill>
        <p:spPr>
          <a:xfrm>
            <a:off x="2456100" y="0"/>
            <a:ext cx="5282045" cy="6858000"/>
          </a:xfrm>
          <a:prstGeom prst="rect">
            <a:avLst/>
          </a:prstGeom>
        </p:spPr>
      </p:pic>
    </p:spTree>
    <p:extLst>
      <p:ext uri="{BB962C8B-B14F-4D97-AF65-F5344CB8AC3E}">
        <p14:creationId xmlns:p14="http://schemas.microsoft.com/office/powerpoint/2010/main" val="1836254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08E26145-FA77-CE66-3538-314115424FD4}"/>
              </a:ext>
            </a:extLst>
          </p:cNvPr>
          <p:cNvSpPr txBox="1"/>
          <p:nvPr/>
        </p:nvSpPr>
        <p:spPr>
          <a:xfrm>
            <a:off x="689927" y="587206"/>
            <a:ext cx="6096000" cy="369332"/>
          </a:xfrm>
          <a:prstGeom prst="rect">
            <a:avLst/>
          </a:prstGeom>
          <a:noFill/>
        </p:spPr>
        <p:txBody>
          <a:bodyPr wrap="square">
            <a:spAutoFit/>
          </a:bodyPr>
          <a:lstStyle/>
          <a:p>
            <a:r>
              <a:rPr lang="en-CA" sz="1800" dirty="0">
                <a:effectLst/>
                <a:latin typeface="Calibri" panose="020F0502020204030204" pitchFamily="34" charset="0"/>
                <a:ea typeface="Calibri" panose="020F0502020204030204" pitchFamily="34" charset="0"/>
              </a:rPr>
              <a:t>Den </a:t>
            </a:r>
            <a:r>
              <a:rPr lang="en-CA" sz="1800" dirty="0" err="1">
                <a:effectLst/>
                <a:latin typeface="Calibri" panose="020F0502020204030204" pitchFamily="34" charset="0"/>
                <a:ea typeface="Calibri" panose="020F0502020204030204" pitchFamily="34" charset="0"/>
              </a:rPr>
              <a:t>här</a:t>
            </a:r>
            <a:r>
              <a:rPr lang="en-CA" sz="1800" dirty="0">
                <a:effectLst/>
                <a:latin typeface="Calibri" panose="020F0502020204030204" pitchFamily="34" charset="0"/>
                <a:ea typeface="Calibri" panose="020F0502020204030204" pitchFamily="34" charset="0"/>
              </a:rPr>
              <a:t> </a:t>
            </a:r>
            <a:r>
              <a:rPr lang="en-CA" sz="1800" dirty="0" err="1">
                <a:effectLst/>
                <a:latin typeface="Calibri" panose="020F0502020204030204" pitchFamily="34" charset="0"/>
                <a:ea typeface="Calibri" panose="020F0502020204030204" pitchFamily="34" charset="0"/>
              </a:rPr>
              <a:t>veckan</a:t>
            </a:r>
            <a:r>
              <a:rPr lang="en-CA" sz="1800" dirty="0">
                <a:effectLst/>
                <a:latin typeface="Calibri" panose="020F0502020204030204" pitchFamily="34" charset="0"/>
                <a:ea typeface="Calibri" panose="020F0502020204030204" pitchFamily="34" charset="0"/>
              </a:rPr>
              <a:t>…</a:t>
            </a:r>
            <a:endParaRPr lang="sv-SE" dirty="0"/>
          </a:p>
        </p:txBody>
      </p:sp>
      <p:sp>
        <p:nvSpPr>
          <p:cNvPr id="3" name="Platshållare för bildnummer 2">
            <a:extLst>
              <a:ext uri="{FF2B5EF4-FFF2-40B4-BE49-F238E27FC236}">
                <a16:creationId xmlns:a16="http://schemas.microsoft.com/office/drawing/2014/main" id="{E3E22531-6A45-7D9C-0A3D-BC86C34692DB}"/>
              </a:ext>
            </a:extLst>
          </p:cNvPr>
          <p:cNvSpPr>
            <a:spLocks noGrp="1"/>
          </p:cNvSpPr>
          <p:nvPr>
            <p:ph type="sldNum" sz="quarter" idx="12"/>
          </p:nvPr>
        </p:nvSpPr>
        <p:spPr/>
        <p:txBody>
          <a:bodyPr/>
          <a:lstStyle/>
          <a:p>
            <a:fld id="{23CE4D05-2E95-40F9-900C-2B46496810A8}" type="slidenum">
              <a:rPr lang="sv-SE" smtClean="0"/>
              <a:t>4</a:t>
            </a:fld>
            <a:endParaRPr lang="sv-SE"/>
          </a:p>
        </p:txBody>
      </p:sp>
      <p:pic>
        <p:nvPicPr>
          <p:cNvPr id="2" name="Bildobjekt 1">
            <a:extLst>
              <a:ext uri="{FF2B5EF4-FFF2-40B4-BE49-F238E27FC236}">
                <a16:creationId xmlns:a16="http://schemas.microsoft.com/office/drawing/2014/main" id="{C9E36220-C3E4-88F3-AEC8-B1CEC6E92181}"/>
              </a:ext>
            </a:extLst>
          </p:cNvPr>
          <p:cNvPicPr>
            <a:picLocks noChangeAspect="1"/>
          </p:cNvPicPr>
          <p:nvPr/>
        </p:nvPicPr>
        <p:blipFill>
          <a:blip r:embed="rId2"/>
          <a:stretch>
            <a:fillRect/>
          </a:stretch>
        </p:blipFill>
        <p:spPr>
          <a:xfrm>
            <a:off x="3374072" y="30480"/>
            <a:ext cx="5443855" cy="6797040"/>
          </a:xfrm>
          <a:prstGeom prst="rect">
            <a:avLst/>
          </a:prstGeom>
        </p:spPr>
      </p:pic>
    </p:spTree>
    <p:extLst>
      <p:ext uri="{BB962C8B-B14F-4D97-AF65-F5344CB8AC3E}">
        <p14:creationId xmlns:p14="http://schemas.microsoft.com/office/powerpoint/2010/main" val="1432530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C61B7B07-6B1B-783E-CAC2-D069A2B0E5D2}"/>
              </a:ext>
            </a:extLst>
          </p:cNvPr>
          <p:cNvSpPr txBox="1"/>
          <p:nvPr/>
        </p:nvSpPr>
        <p:spPr>
          <a:xfrm>
            <a:off x="1740568" y="1659285"/>
            <a:ext cx="8710863" cy="2554545"/>
          </a:xfrm>
          <a:prstGeom prst="rect">
            <a:avLst/>
          </a:prstGeom>
          <a:noFill/>
        </p:spPr>
        <p:txBody>
          <a:bodyPr wrap="square">
            <a:spAutoFit/>
          </a:bodyPr>
          <a:lstStyle/>
          <a:p>
            <a:pPr marL="342900" lvl="0" indent="-342900">
              <a:buFont typeface="Wingdings" panose="05000000000000000000" pitchFamily="2" charset="2"/>
              <a:buChar char=""/>
            </a:pPr>
            <a:r>
              <a:rPr lang="sv-SE" sz="2000" dirty="0">
                <a:effectLst/>
                <a:latin typeface="Verdana" panose="020B0604030504040204" pitchFamily="34" charset="0"/>
                <a:ea typeface="Verdana" panose="020B0604030504040204" pitchFamily="34" charset="0"/>
              </a:rPr>
              <a:t>Att uppmärksamma och glädjas åt små saker vi upplever tillsammans i</a:t>
            </a:r>
            <a:r>
              <a:rPr lang="sv-SE" sz="2000" b="1" dirty="0">
                <a:effectLst/>
                <a:latin typeface="Verdana" panose="020B0604030504040204" pitchFamily="34" charset="0"/>
                <a:ea typeface="Verdana" panose="020B0604030504040204" pitchFamily="34" charset="0"/>
              </a:rPr>
              <a:t> </a:t>
            </a:r>
            <a:r>
              <a:rPr lang="sv-SE" sz="2000" dirty="0">
                <a:effectLst/>
                <a:latin typeface="Verdana" panose="020B0604030504040204" pitchFamily="34" charset="0"/>
                <a:ea typeface="Verdana" panose="020B0604030504040204" pitchFamily="34" charset="0"/>
              </a:rPr>
              <a:t>livet stödjer oss under de svårare perioderna. </a:t>
            </a:r>
          </a:p>
          <a:p>
            <a:pPr marL="342900" lvl="0" indent="-342900">
              <a:buFont typeface="Wingdings" panose="05000000000000000000" pitchFamily="2" charset="2"/>
              <a:buChar char=""/>
            </a:pPr>
            <a:endParaRPr lang="sv-SE" sz="2000" dirty="0">
              <a:effectLst/>
              <a:latin typeface="Verdana" panose="020B0604030504040204" pitchFamily="34" charset="0"/>
              <a:ea typeface="Verdana" panose="020B0604030504040204" pitchFamily="34" charset="0"/>
            </a:endParaRPr>
          </a:p>
          <a:p>
            <a:r>
              <a:rPr lang="sv-SE" sz="2000" dirty="0">
                <a:effectLst/>
                <a:latin typeface="Verdana" panose="020B0604030504040204" pitchFamily="34" charset="0"/>
                <a:ea typeface="Verdana" panose="020B0604030504040204" pitchFamily="34" charset="0"/>
              </a:rPr>
              <a:t> </a:t>
            </a:r>
          </a:p>
          <a:p>
            <a:pPr marL="342900" lvl="0" indent="-342900">
              <a:buFont typeface="Wingdings" panose="05000000000000000000" pitchFamily="2" charset="2"/>
              <a:buChar char=""/>
            </a:pPr>
            <a:r>
              <a:rPr lang="sv-SE" sz="2000" dirty="0">
                <a:effectLst/>
                <a:latin typeface="Verdana" panose="020B0604030504040204" pitchFamily="34" charset="0"/>
                <a:ea typeface="Verdana" panose="020B0604030504040204" pitchFamily="34" charset="0"/>
              </a:rPr>
              <a:t>Det blir som insättningar på relationskontot.</a:t>
            </a:r>
          </a:p>
          <a:p>
            <a:pPr marL="342900" lvl="0" indent="-342900">
              <a:buFont typeface="Wingdings" panose="05000000000000000000" pitchFamily="2" charset="2"/>
              <a:buChar char=""/>
            </a:pPr>
            <a:endParaRPr lang="sv-SE" sz="2000" dirty="0">
              <a:effectLst/>
              <a:latin typeface="Verdana" panose="020B0604030504040204" pitchFamily="34" charset="0"/>
              <a:ea typeface="Verdana" panose="020B0604030504040204" pitchFamily="34" charset="0"/>
            </a:endParaRPr>
          </a:p>
          <a:p>
            <a:r>
              <a:rPr lang="sv-SE" sz="2000" dirty="0">
                <a:effectLst/>
                <a:latin typeface="Verdana" panose="020B0604030504040204" pitchFamily="34" charset="0"/>
                <a:ea typeface="Verdana" panose="020B0604030504040204" pitchFamily="34" charset="0"/>
              </a:rPr>
              <a:t> </a:t>
            </a:r>
          </a:p>
          <a:p>
            <a:pPr marL="342900" lvl="0" indent="-342900">
              <a:buFont typeface="Wingdings" panose="05000000000000000000" pitchFamily="2" charset="2"/>
              <a:buChar char=""/>
            </a:pPr>
            <a:r>
              <a:rPr lang="sv-SE" sz="2000" dirty="0">
                <a:effectLst/>
                <a:latin typeface="Verdana" panose="020B0604030504040204" pitchFamily="34" charset="0"/>
                <a:ea typeface="Verdana" panose="020B0604030504040204" pitchFamily="34" charset="0"/>
              </a:rPr>
              <a:t>Men detta är inte alltid enkelt….</a:t>
            </a:r>
          </a:p>
        </p:txBody>
      </p:sp>
      <p:pic>
        <p:nvPicPr>
          <p:cNvPr id="6" name="image9.png">
            <a:extLst>
              <a:ext uri="{FF2B5EF4-FFF2-40B4-BE49-F238E27FC236}">
                <a16:creationId xmlns:a16="http://schemas.microsoft.com/office/drawing/2014/main" id="{1A6FB3F9-5ECB-D83E-FA06-8B45EEE9F2AC}"/>
              </a:ext>
            </a:extLst>
          </p:cNvPr>
          <p:cNvPicPr/>
          <p:nvPr/>
        </p:nvPicPr>
        <p:blipFill>
          <a:blip r:embed="rId2">
            <a:alphaModFix amt="62000"/>
          </a:blip>
          <a:srcRect/>
          <a:stretch>
            <a:fillRect/>
          </a:stretch>
        </p:blipFill>
        <p:spPr>
          <a:xfrm>
            <a:off x="10581284" y="4926378"/>
            <a:ext cx="1274445" cy="1621790"/>
          </a:xfrm>
          <a:prstGeom prst="rect">
            <a:avLst/>
          </a:prstGeom>
          <a:ln/>
        </p:spPr>
      </p:pic>
      <p:sp>
        <p:nvSpPr>
          <p:cNvPr id="2" name="Platshållare för bildnummer 1">
            <a:extLst>
              <a:ext uri="{FF2B5EF4-FFF2-40B4-BE49-F238E27FC236}">
                <a16:creationId xmlns:a16="http://schemas.microsoft.com/office/drawing/2014/main" id="{079016F4-2C07-9DA2-8913-6C1284C36BED}"/>
              </a:ext>
            </a:extLst>
          </p:cNvPr>
          <p:cNvSpPr>
            <a:spLocks noGrp="1"/>
          </p:cNvSpPr>
          <p:nvPr>
            <p:ph type="sldNum" sz="quarter" idx="12"/>
          </p:nvPr>
        </p:nvSpPr>
        <p:spPr/>
        <p:txBody>
          <a:bodyPr/>
          <a:lstStyle/>
          <a:p>
            <a:fld id="{AD7BC722-993F-4DA6-BEDD-0E86CA964822}" type="slidenum">
              <a:rPr lang="sv-SE" smtClean="0"/>
              <a:t>5</a:t>
            </a:fld>
            <a:endParaRPr lang="sv-SE"/>
          </a:p>
        </p:txBody>
      </p:sp>
    </p:spTree>
    <p:extLst>
      <p:ext uri="{BB962C8B-B14F-4D97-AF65-F5344CB8AC3E}">
        <p14:creationId xmlns:p14="http://schemas.microsoft.com/office/powerpoint/2010/main" val="1435254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38B0754A-1C8D-15F9-B992-C12B170B734C}"/>
              </a:ext>
            </a:extLst>
          </p:cNvPr>
          <p:cNvSpPr txBox="1"/>
          <p:nvPr/>
        </p:nvSpPr>
        <p:spPr>
          <a:xfrm>
            <a:off x="613574" y="866634"/>
            <a:ext cx="11486147" cy="5308889"/>
          </a:xfrm>
          <a:prstGeom prst="rect">
            <a:avLst/>
          </a:prstGeom>
          <a:noFill/>
        </p:spPr>
        <p:txBody>
          <a:bodyPr wrap="square">
            <a:spAutoFit/>
          </a:bodyPr>
          <a:lstStyle/>
          <a:p>
            <a:r>
              <a:rPr lang="sv-SE" b="1" dirty="0">
                <a:solidFill>
                  <a:srgbClr val="4F81BD"/>
                </a:solidFill>
                <a:effectLst/>
                <a:latin typeface="Verdana" panose="020B0604030504040204" pitchFamily="34" charset="0"/>
                <a:ea typeface="Verdana" panose="020B0604030504040204" pitchFamily="34" charset="0"/>
              </a:rPr>
              <a:t>Vad kan hindra våra familjehemsbarn från att uppmärksamma och glädjas åt samhörigheten med oss?</a:t>
            </a:r>
            <a:endParaRPr lang="sv-SE" dirty="0">
              <a:effectLst/>
              <a:latin typeface="Verdana" panose="020B0604030504040204" pitchFamily="34" charset="0"/>
              <a:ea typeface="Verdana" panose="020B0604030504040204" pitchFamily="34" charset="0"/>
            </a:endParaRPr>
          </a:p>
          <a:p>
            <a:r>
              <a:rPr lang="sv-SE" dirty="0">
                <a:effectLst/>
                <a:latin typeface="Verdana" panose="020B0604030504040204" pitchFamily="34" charset="0"/>
                <a:ea typeface="Verdana" panose="020B0604030504040204" pitchFamily="34" charset="0"/>
              </a:rPr>
              <a:t> </a:t>
            </a:r>
          </a:p>
          <a:p>
            <a:pPr marL="342900" lvl="0" indent="-342900">
              <a:lnSpc>
                <a:spcPct val="125000"/>
              </a:lnSpc>
              <a:spcAft>
                <a:spcPts val="800"/>
              </a:spcAft>
              <a:buFont typeface="Wingdings" panose="05000000000000000000" pitchFamily="2" charset="2"/>
              <a:buChar char=""/>
            </a:pPr>
            <a:r>
              <a:rPr lang="sv-SE" u="none" strike="noStrike" dirty="0">
                <a:effectLst/>
                <a:latin typeface="Verdana" panose="020B0604030504040204" pitchFamily="34" charset="0"/>
                <a:ea typeface="Verdana" panose="020B0604030504040204" pitchFamily="34" charset="0"/>
              </a:rPr>
              <a:t>Barns </a:t>
            </a:r>
            <a:r>
              <a:rPr lang="sv-SE" u="none" strike="noStrike" dirty="0">
                <a:solidFill>
                  <a:srgbClr val="4F81BD"/>
                </a:solidFill>
                <a:effectLst/>
                <a:latin typeface="Verdana" panose="020B0604030504040204" pitchFamily="34" charset="0"/>
                <a:ea typeface="Verdana" panose="020B0604030504040204" pitchFamily="34" charset="0"/>
              </a:rPr>
              <a:t>tidigare erfarenheter </a:t>
            </a:r>
            <a:r>
              <a:rPr lang="sv-SE" u="none" strike="noStrike" dirty="0">
                <a:effectLst/>
                <a:latin typeface="Verdana" panose="020B0604030504040204" pitchFamily="34" charset="0"/>
                <a:ea typeface="Verdana" panose="020B0604030504040204" pitchFamily="34" charset="0"/>
              </a:rPr>
              <a:t>i relationer till omsorgspersoner kan göra samhörigheten smärtsam och väcka oro.</a:t>
            </a:r>
          </a:p>
          <a:p>
            <a:pPr lvl="0">
              <a:lnSpc>
                <a:spcPct val="125000"/>
              </a:lnSpc>
              <a:spcAft>
                <a:spcPts val="800"/>
              </a:spcAft>
            </a:pPr>
            <a:endParaRPr lang="sv-SE" u="none" strike="noStrike" dirty="0">
              <a:effectLst/>
              <a:latin typeface="Verdana" panose="020B0604030504040204" pitchFamily="34" charset="0"/>
              <a:ea typeface="Verdana" panose="020B0604030504040204" pitchFamily="34" charset="0"/>
            </a:endParaRPr>
          </a:p>
          <a:p>
            <a:pPr marL="342900" lvl="0" indent="-342900">
              <a:lnSpc>
                <a:spcPct val="125000"/>
              </a:lnSpc>
              <a:spcAft>
                <a:spcPts val="800"/>
              </a:spcAft>
              <a:buFont typeface="Wingdings" panose="05000000000000000000" pitchFamily="2" charset="2"/>
              <a:buChar char=""/>
            </a:pPr>
            <a:r>
              <a:rPr lang="sv-SE" u="none" strike="noStrike" dirty="0">
                <a:effectLst/>
                <a:latin typeface="Verdana" panose="020B0604030504040204" pitchFamily="34" charset="0"/>
                <a:ea typeface="Verdana" panose="020B0604030504040204" pitchFamily="34" charset="0"/>
              </a:rPr>
              <a:t>De är ständigt på något plan medvetna om att deras tillvaro i familjehemmet är en följd av deras </a:t>
            </a:r>
            <a:r>
              <a:rPr lang="sv-SE" u="none" strike="noStrike" dirty="0">
                <a:solidFill>
                  <a:srgbClr val="4F81BD"/>
                </a:solidFill>
                <a:effectLst/>
                <a:latin typeface="Verdana" panose="020B0604030504040204" pitchFamily="34" charset="0"/>
                <a:ea typeface="Verdana" panose="020B0604030504040204" pitchFamily="34" charset="0"/>
              </a:rPr>
              <a:t>tillfälliga eller permanenta separation </a:t>
            </a:r>
            <a:r>
              <a:rPr lang="sv-SE" u="none" strike="noStrike" dirty="0">
                <a:effectLst/>
                <a:latin typeface="Verdana" panose="020B0604030504040204" pitchFamily="34" charset="0"/>
                <a:ea typeface="Verdana" panose="020B0604030504040204" pitchFamily="34" charset="0"/>
              </a:rPr>
              <a:t>från sin biologiska familj.</a:t>
            </a:r>
          </a:p>
          <a:p>
            <a:pPr lvl="0">
              <a:lnSpc>
                <a:spcPct val="125000"/>
              </a:lnSpc>
              <a:spcAft>
                <a:spcPts val="800"/>
              </a:spcAft>
            </a:pPr>
            <a:endParaRPr lang="sv-SE" u="none" strike="noStrike" dirty="0">
              <a:effectLst/>
              <a:latin typeface="Verdana" panose="020B0604030504040204" pitchFamily="34" charset="0"/>
              <a:ea typeface="Verdana" panose="020B0604030504040204" pitchFamily="34" charset="0"/>
            </a:endParaRPr>
          </a:p>
          <a:p>
            <a:pPr marL="342900" lvl="0" indent="-342900">
              <a:lnSpc>
                <a:spcPct val="125000"/>
              </a:lnSpc>
              <a:spcAft>
                <a:spcPts val="800"/>
              </a:spcAft>
              <a:buFont typeface="Wingdings" panose="05000000000000000000" pitchFamily="2" charset="2"/>
              <a:buChar char=""/>
            </a:pPr>
            <a:r>
              <a:rPr lang="sv-SE" u="none" strike="noStrike" dirty="0">
                <a:effectLst/>
                <a:latin typeface="Verdana" panose="020B0604030504040204" pitchFamily="34" charset="0"/>
                <a:ea typeface="Verdana" panose="020B0604030504040204" pitchFamily="34" charset="0"/>
              </a:rPr>
              <a:t>Placering i familjehem innebär automatiskt en </a:t>
            </a:r>
            <a:r>
              <a:rPr lang="sv-SE" u="none" strike="noStrike" dirty="0">
                <a:solidFill>
                  <a:srgbClr val="4F81BD"/>
                </a:solidFill>
                <a:effectLst/>
                <a:latin typeface="Verdana" panose="020B0604030504040204" pitchFamily="34" charset="0"/>
                <a:ea typeface="Verdana" panose="020B0604030504040204" pitchFamily="34" charset="0"/>
              </a:rPr>
              <a:t>risk för separation och förlust</a:t>
            </a:r>
            <a:r>
              <a:rPr lang="sv-SE" u="none" strike="noStrike" dirty="0">
                <a:effectLst/>
                <a:latin typeface="Verdana" panose="020B0604030504040204" pitchFamily="34" charset="0"/>
                <a:ea typeface="Verdana" panose="020B0604030504040204" pitchFamily="34" charset="0"/>
              </a:rPr>
              <a:t>. En djupare relation kan leda till större smärta vid separation.</a:t>
            </a:r>
          </a:p>
          <a:p>
            <a:pPr lvl="0">
              <a:lnSpc>
                <a:spcPct val="125000"/>
              </a:lnSpc>
              <a:spcAft>
                <a:spcPts val="800"/>
              </a:spcAft>
            </a:pPr>
            <a:endParaRPr lang="sv-SE" u="none" strike="noStrike" dirty="0">
              <a:effectLst/>
              <a:latin typeface="Verdana" panose="020B0604030504040204" pitchFamily="34" charset="0"/>
              <a:ea typeface="Verdana" panose="020B0604030504040204" pitchFamily="34" charset="0"/>
            </a:endParaRPr>
          </a:p>
          <a:p>
            <a:pPr marL="342900" lvl="0" indent="-342900">
              <a:lnSpc>
                <a:spcPct val="125000"/>
              </a:lnSpc>
              <a:spcAft>
                <a:spcPts val="800"/>
              </a:spcAft>
              <a:buFont typeface="Wingdings" panose="05000000000000000000" pitchFamily="2" charset="2"/>
              <a:buChar char=""/>
            </a:pPr>
            <a:r>
              <a:rPr lang="sv-SE" u="none" strike="noStrike" dirty="0">
                <a:effectLst/>
                <a:latin typeface="Verdana" panose="020B0604030504040204" pitchFamily="34" charset="0"/>
                <a:ea typeface="Verdana" panose="020B0604030504040204" pitchFamily="34" charset="0"/>
              </a:rPr>
              <a:t>Barnens </a:t>
            </a:r>
            <a:r>
              <a:rPr lang="sv-SE" u="none" strike="noStrike" dirty="0">
                <a:solidFill>
                  <a:srgbClr val="4F81BD"/>
                </a:solidFill>
                <a:effectLst/>
                <a:latin typeface="Verdana" panose="020B0604030504040204" pitchFamily="34" charset="0"/>
                <a:ea typeface="Verdana" panose="020B0604030504040204" pitchFamily="34" charset="0"/>
              </a:rPr>
              <a:t>lojalitet mot sina biologiska föräldrar </a:t>
            </a:r>
            <a:r>
              <a:rPr lang="sv-SE" u="none" strike="noStrike" dirty="0">
                <a:effectLst/>
                <a:latin typeface="Verdana" panose="020B0604030504040204" pitchFamily="34" charset="0"/>
                <a:ea typeface="Verdana" panose="020B0604030504040204" pitchFamily="34" charset="0"/>
              </a:rPr>
              <a:t>ger dem skuldkänslor eller får dem att känna oro och osäkerhet inför att komma oss nära känslomässigt.</a:t>
            </a:r>
          </a:p>
        </p:txBody>
      </p:sp>
      <p:sp>
        <p:nvSpPr>
          <p:cNvPr id="2" name="Platshållare för bildnummer 1">
            <a:extLst>
              <a:ext uri="{FF2B5EF4-FFF2-40B4-BE49-F238E27FC236}">
                <a16:creationId xmlns:a16="http://schemas.microsoft.com/office/drawing/2014/main" id="{C6CB7FB0-D88F-0C2D-DA07-52027127BFD6}"/>
              </a:ext>
            </a:extLst>
          </p:cNvPr>
          <p:cNvSpPr>
            <a:spLocks noGrp="1"/>
          </p:cNvSpPr>
          <p:nvPr>
            <p:ph type="sldNum" sz="quarter" idx="12"/>
          </p:nvPr>
        </p:nvSpPr>
        <p:spPr/>
        <p:txBody>
          <a:bodyPr/>
          <a:lstStyle/>
          <a:p>
            <a:fld id="{AD7BC722-993F-4DA6-BEDD-0E86CA964822}" type="slidenum">
              <a:rPr lang="sv-SE" smtClean="0"/>
              <a:t>6</a:t>
            </a:fld>
            <a:endParaRPr lang="sv-SE"/>
          </a:p>
        </p:txBody>
      </p:sp>
    </p:spTree>
    <p:extLst>
      <p:ext uri="{BB962C8B-B14F-4D97-AF65-F5344CB8AC3E}">
        <p14:creationId xmlns:p14="http://schemas.microsoft.com/office/powerpoint/2010/main" val="981347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647BD63-4833-278D-B81A-D67927E814BD}"/>
              </a:ext>
            </a:extLst>
          </p:cNvPr>
          <p:cNvSpPr txBox="1"/>
          <p:nvPr/>
        </p:nvSpPr>
        <p:spPr>
          <a:xfrm>
            <a:off x="609601" y="273267"/>
            <a:ext cx="11069052" cy="6194581"/>
          </a:xfrm>
          <a:prstGeom prst="rect">
            <a:avLst/>
          </a:prstGeom>
          <a:noFill/>
        </p:spPr>
        <p:txBody>
          <a:bodyPr wrap="square">
            <a:spAutoFit/>
          </a:bodyPr>
          <a:lstStyle/>
          <a:p>
            <a:pPr algn="ctr"/>
            <a:r>
              <a:rPr lang="sv-SE" b="1" kern="0" dirty="0">
                <a:solidFill>
                  <a:srgbClr val="0070C0"/>
                </a:solidFill>
                <a:effectLst/>
                <a:latin typeface="Verdana" panose="020B0604030504040204" pitchFamily="34" charset="0"/>
                <a:ea typeface="Verdana" panose="020B0604030504040204" pitchFamily="34" charset="0"/>
              </a:rPr>
              <a:t>Vad kan hindra oss från att uppmärksamma och glädjas åt samhörigheten med våra familjehemsbarn?</a:t>
            </a:r>
            <a:endParaRPr lang="sv-SE" sz="2000" b="1" kern="0" dirty="0">
              <a:effectLst/>
              <a:latin typeface="Verdana" panose="020B0604030504040204" pitchFamily="34" charset="0"/>
              <a:ea typeface="Verdana" panose="020B0604030504040204" pitchFamily="34" charset="0"/>
            </a:endParaRPr>
          </a:p>
          <a:p>
            <a:pPr marL="685800">
              <a:lnSpc>
                <a:spcPct val="125000"/>
              </a:lnSpc>
              <a:spcAft>
                <a:spcPts val="800"/>
              </a:spcAft>
            </a:pPr>
            <a:r>
              <a:rPr lang="sv-SE" sz="1600" dirty="0">
                <a:effectLst/>
                <a:latin typeface="Verdana" panose="020B0604030504040204" pitchFamily="34" charset="0"/>
                <a:ea typeface="Verdana" panose="020B0604030504040204" pitchFamily="34" charset="0"/>
              </a:rPr>
              <a:t> </a:t>
            </a:r>
            <a:endParaRPr lang="sv-SE" sz="2000" dirty="0">
              <a:effectLst/>
              <a:latin typeface="Verdana" panose="020B0604030504040204" pitchFamily="34" charset="0"/>
              <a:ea typeface="Verdana" panose="020B0604030504040204" pitchFamily="34" charset="0"/>
            </a:endParaRPr>
          </a:p>
          <a:p>
            <a:pPr marL="342900" lvl="0" indent="-342900">
              <a:lnSpc>
                <a:spcPct val="125000"/>
              </a:lnSpc>
              <a:spcAft>
                <a:spcPts val="800"/>
              </a:spcAft>
              <a:buFont typeface="Wingdings" panose="05000000000000000000" pitchFamily="2" charset="2"/>
              <a:buChar char=""/>
            </a:pPr>
            <a:r>
              <a:rPr lang="sv-SE" sz="1600" u="none" strike="noStrike" dirty="0">
                <a:effectLst/>
                <a:latin typeface="Verdana" panose="020B0604030504040204" pitchFamily="34" charset="0"/>
                <a:ea typeface="Verdana" panose="020B0604030504040204" pitchFamily="34" charset="0"/>
              </a:rPr>
              <a:t>Vi fokuserar mer på det som inte fungerar/problemen.</a:t>
            </a:r>
          </a:p>
          <a:p>
            <a:pPr lvl="0">
              <a:lnSpc>
                <a:spcPct val="125000"/>
              </a:lnSpc>
              <a:spcAft>
                <a:spcPts val="800"/>
              </a:spcAft>
            </a:pPr>
            <a:endParaRPr lang="sv-SE" u="none" strike="noStrike" dirty="0">
              <a:effectLst/>
              <a:latin typeface="Verdana" panose="020B0604030504040204" pitchFamily="34" charset="0"/>
              <a:ea typeface="Verdana" panose="020B0604030504040204" pitchFamily="34" charset="0"/>
            </a:endParaRPr>
          </a:p>
          <a:p>
            <a:pPr marL="342900" lvl="0" indent="-342900">
              <a:lnSpc>
                <a:spcPct val="125000"/>
              </a:lnSpc>
              <a:spcAft>
                <a:spcPts val="800"/>
              </a:spcAft>
              <a:buFont typeface="Wingdings" panose="05000000000000000000" pitchFamily="2" charset="2"/>
              <a:buChar char=""/>
            </a:pPr>
            <a:r>
              <a:rPr lang="sv-SE" sz="1600" u="none" strike="noStrike" dirty="0">
                <a:effectLst/>
                <a:latin typeface="Verdana" panose="020B0604030504040204" pitchFamily="34" charset="0"/>
                <a:ea typeface="Verdana" panose="020B0604030504040204" pitchFamily="34" charset="0"/>
              </a:rPr>
              <a:t>Vi vill inte acceptera problembeteende.</a:t>
            </a:r>
          </a:p>
          <a:p>
            <a:pPr lvl="0">
              <a:lnSpc>
                <a:spcPct val="125000"/>
              </a:lnSpc>
              <a:spcAft>
                <a:spcPts val="800"/>
              </a:spcAft>
            </a:pPr>
            <a:endParaRPr lang="sv-SE" u="none" strike="noStrike" dirty="0">
              <a:effectLst/>
              <a:latin typeface="Verdana" panose="020B0604030504040204" pitchFamily="34" charset="0"/>
              <a:ea typeface="Verdana" panose="020B0604030504040204" pitchFamily="34" charset="0"/>
            </a:endParaRPr>
          </a:p>
          <a:p>
            <a:pPr marL="342900" lvl="0" indent="-342900">
              <a:lnSpc>
                <a:spcPct val="125000"/>
              </a:lnSpc>
              <a:spcAft>
                <a:spcPts val="800"/>
              </a:spcAft>
              <a:buFont typeface="Wingdings" panose="05000000000000000000" pitchFamily="2" charset="2"/>
              <a:buChar char=""/>
            </a:pPr>
            <a:r>
              <a:rPr lang="sv-SE" sz="1600" u="none" strike="noStrike" dirty="0">
                <a:effectLst/>
                <a:latin typeface="Verdana" panose="020B0604030504040204" pitchFamily="34" charset="0"/>
                <a:ea typeface="Verdana" panose="020B0604030504040204" pitchFamily="34" charset="0"/>
              </a:rPr>
              <a:t>Vi är rädda för att bli manipulerade eller ”utnyttjade”.</a:t>
            </a:r>
          </a:p>
          <a:p>
            <a:pPr lvl="0">
              <a:lnSpc>
                <a:spcPct val="125000"/>
              </a:lnSpc>
              <a:spcAft>
                <a:spcPts val="800"/>
              </a:spcAft>
            </a:pPr>
            <a:endParaRPr lang="sv-SE" u="none" strike="noStrike" dirty="0">
              <a:effectLst/>
              <a:latin typeface="Verdana" panose="020B0604030504040204" pitchFamily="34" charset="0"/>
              <a:ea typeface="Verdana" panose="020B0604030504040204" pitchFamily="34" charset="0"/>
            </a:endParaRPr>
          </a:p>
          <a:p>
            <a:pPr marL="342900" lvl="0" indent="-342900">
              <a:lnSpc>
                <a:spcPct val="125000"/>
              </a:lnSpc>
              <a:spcAft>
                <a:spcPts val="800"/>
              </a:spcAft>
              <a:buFont typeface="Wingdings" panose="05000000000000000000" pitchFamily="2" charset="2"/>
              <a:buChar char=""/>
            </a:pPr>
            <a:r>
              <a:rPr lang="sv-SE" sz="1600" u="none" strike="noStrike" dirty="0">
                <a:effectLst/>
                <a:latin typeface="Verdana" panose="020B0604030504040204" pitchFamily="34" charset="0"/>
                <a:ea typeface="Verdana" panose="020B0604030504040204" pitchFamily="34" charset="0"/>
              </a:rPr>
              <a:t>Vi känner oss inte längre viktiga för våra barn eller till och med bortstötta av barnen.</a:t>
            </a:r>
          </a:p>
          <a:p>
            <a:pPr lvl="0">
              <a:lnSpc>
                <a:spcPct val="125000"/>
              </a:lnSpc>
              <a:spcAft>
                <a:spcPts val="800"/>
              </a:spcAft>
            </a:pPr>
            <a:endParaRPr lang="sv-SE" u="none" strike="noStrike" dirty="0">
              <a:effectLst/>
              <a:latin typeface="Verdana" panose="020B0604030504040204" pitchFamily="34" charset="0"/>
              <a:ea typeface="Verdana" panose="020B0604030504040204" pitchFamily="34" charset="0"/>
            </a:endParaRPr>
          </a:p>
          <a:p>
            <a:pPr marL="342900" lvl="0" indent="-342900">
              <a:lnSpc>
                <a:spcPct val="125000"/>
              </a:lnSpc>
              <a:spcAft>
                <a:spcPts val="800"/>
              </a:spcAft>
              <a:buFont typeface="Wingdings" panose="05000000000000000000" pitchFamily="2" charset="2"/>
              <a:buChar char=""/>
            </a:pPr>
            <a:r>
              <a:rPr lang="sv-SE" sz="1600" u="none" strike="noStrike" dirty="0">
                <a:effectLst/>
                <a:latin typeface="Verdana" panose="020B0604030504040204" pitchFamily="34" charset="0"/>
                <a:ea typeface="Verdana" panose="020B0604030504040204" pitchFamily="34" charset="0"/>
              </a:rPr>
              <a:t>Vi tror att vår huvudsakliga roll som familjehemsförälder är att bibehålla en professionell relation till barnen som är placerade hos oss.</a:t>
            </a:r>
          </a:p>
          <a:p>
            <a:pPr lvl="0">
              <a:lnSpc>
                <a:spcPct val="125000"/>
              </a:lnSpc>
              <a:spcAft>
                <a:spcPts val="800"/>
              </a:spcAft>
            </a:pPr>
            <a:endParaRPr lang="sv-SE" u="none" strike="noStrike" dirty="0">
              <a:effectLst/>
              <a:latin typeface="Verdana" panose="020B0604030504040204" pitchFamily="34" charset="0"/>
              <a:ea typeface="Verdana" panose="020B0604030504040204" pitchFamily="34" charset="0"/>
            </a:endParaRPr>
          </a:p>
          <a:p>
            <a:pPr marL="342900" lvl="0" indent="-342900">
              <a:lnSpc>
                <a:spcPct val="125000"/>
              </a:lnSpc>
              <a:spcAft>
                <a:spcPts val="800"/>
              </a:spcAft>
              <a:buFont typeface="Wingdings" panose="05000000000000000000" pitchFamily="2" charset="2"/>
              <a:buChar char=""/>
            </a:pPr>
            <a:r>
              <a:rPr lang="sv-SE" sz="1600" u="none" strike="noStrike" dirty="0">
                <a:effectLst/>
                <a:latin typeface="Verdana" panose="020B0604030504040204" pitchFamily="34" charset="0"/>
                <a:ea typeface="Verdana" panose="020B0604030504040204" pitchFamily="34" charset="0"/>
              </a:rPr>
              <a:t>Erfarenheter av förlust och smärta i tidigare relationer</a:t>
            </a:r>
            <a:r>
              <a:rPr lang="sv-SE" u="none" strike="noStrike" dirty="0">
                <a:effectLst/>
                <a:latin typeface="Verdana" panose="020B0604030504040204" pitchFamily="34" charset="0"/>
                <a:ea typeface="Verdana" panose="020B0604030504040204" pitchFamily="34" charset="0"/>
              </a:rPr>
              <a:t>.</a:t>
            </a:r>
            <a:endParaRPr lang="sv-SE" sz="2000" u="none" strike="noStrike" dirty="0">
              <a:effectLst/>
              <a:latin typeface="Verdana" panose="020B0604030504040204" pitchFamily="34" charset="0"/>
              <a:ea typeface="Verdana" panose="020B0604030504040204" pitchFamily="34" charset="0"/>
            </a:endParaRPr>
          </a:p>
        </p:txBody>
      </p:sp>
      <p:sp>
        <p:nvSpPr>
          <p:cNvPr id="2" name="Platshållare för bildnummer 1">
            <a:extLst>
              <a:ext uri="{FF2B5EF4-FFF2-40B4-BE49-F238E27FC236}">
                <a16:creationId xmlns:a16="http://schemas.microsoft.com/office/drawing/2014/main" id="{7CCA346C-FB52-D171-C766-D7486D10D9B9}"/>
              </a:ext>
            </a:extLst>
          </p:cNvPr>
          <p:cNvSpPr>
            <a:spLocks noGrp="1"/>
          </p:cNvSpPr>
          <p:nvPr>
            <p:ph type="sldNum" sz="quarter" idx="12"/>
          </p:nvPr>
        </p:nvSpPr>
        <p:spPr/>
        <p:txBody>
          <a:bodyPr/>
          <a:lstStyle/>
          <a:p>
            <a:fld id="{AD7BC722-993F-4DA6-BEDD-0E86CA964822}" type="slidenum">
              <a:rPr lang="sv-SE" smtClean="0"/>
              <a:t>7</a:t>
            </a:fld>
            <a:endParaRPr lang="sv-SE"/>
          </a:p>
        </p:txBody>
      </p:sp>
    </p:spTree>
    <p:extLst>
      <p:ext uri="{BB962C8B-B14F-4D97-AF65-F5344CB8AC3E}">
        <p14:creationId xmlns:p14="http://schemas.microsoft.com/office/powerpoint/2010/main" val="4260713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BB8575-A61A-DBFE-EE56-8BB4D06CA507}"/>
              </a:ext>
            </a:extLst>
          </p:cNvPr>
          <p:cNvSpPr txBox="1"/>
          <p:nvPr/>
        </p:nvSpPr>
        <p:spPr>
          <a:xfrm>
            <a:off x="1860884" y="469937"/>
            <a:ext cx="8213558" cy="1382686"/>
          </a:xfrm>
          <a:prstGeom prst="rect">
            <a:avLst/>
          </a:prstGeom>
          <a:noFill/>
        </p:spPr>
        <p:txBody>
          <a:bodyPr wrap="square">
            <a:spAutoFit/>
          </a:bodyPr>
          <a:lstStyle/>
          <a:p>
            <a:pPr algn="ctr"/>
            <a:r>
              <a:rPr lang="sv-SE" b="1" kern="0" dirty="0">
                <a:solidFill>
                  <a:srgbClr val="4F81BD"/>
                </a:solidFill>
                <a:effectLst/>
                <a:latin typeface="Verdana" panose="020B0604030504040204" pitchFamily="34" charset="0"/>
                <a:ea typeface="Verdana" panose="020B0604030504040204" pitchFamily="34" charset="0"/>
              </a:rPr>
              <a:t>Förbered er för rollspel 1</a:t>
            </a:r>
          </a:p>
          <a:p>
            <a:pPr algn="ctr"/>
            <a:endParaRPr lang="sv-SE" sz="1600" dirty="0">
              <a:effectLst/>
              <a:latin typeface="Verdana" panose="020B0604030504040204" pitchFamily="34" charset="0"/>
              <a:ea typeface="Verdana" panose="020B0604030504040204" pitchFamily="34" charset="0"/>
            </a:endParaRPr>
          </a:p>
          <a:p>
            <a:pPr marL="457200">
              <a:lnSpc>
                <a:spcPct val="107000"/>
              </a:lnSpc>
            </a:pPr>
            <a:endParaRPr lang="sv-SE" sz="1600" dirty="0">
              <a:effectLst/>
              <a:latin typeface="Verdana" panose="020B0604030504040204" pitchFamily="34" charset="0"/>
              <a:ea typeface="Verdana" panose="020B0604030504040204" pitchFamily="34" charset="0"/>
            </a:endParaRPr>
          </a:p>
          <a:p>
            <a:pPr marL="457200">
              <a:lnSpc>
                <a:spcPct val="107000"/>
              </a:lnSpc>
            </a:pPr>
            <a:r>
              <a:rPr lang="sv-SE" sz="1600" dirty="0">
                <a:effectLst/>
                <a:latin typeface="Verdana" panose="020B0604030504040204" pitchFamily="34" charset="0"/>
                <a:ea typeface="Verdana" panose="020B0604030504040204" pitchFamily="34" charset="0"/>
              </a:rPr>
              <a:t>Be deltagarna att stänga sina kameror och mikrofoner så att de bara ser gruppledarna på skärmen.</a:t>
            </a:r>
          </a:p>
        </p:txBody>
      </p:sp>
      <p:pic>
        <p:nvPicPr>
          <p:cNvPr id="4" name="Bildobjekt 3">
            <a:extLst>
              <a:ext uri="{FF2B5EF4-FFF2-40B4-BE49-F238E27FC236}">
                <a16:creationId xmlns:a16="http://schemas.microsoft.com/office/drawing/2014/main" id="{DC151F22-D287-F4AC-767F-23523EE41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3881" y="2695575"/>
            <a:ext cx="1419225" cy="1466850"/>
          </a:xfrm>
          <a:prstGeom prst="rect">
            <a:avLst/>
          </a:prstGeom>
        </p:spPr>
      </p:pic>
      <p:sp>
        <p:nvSpPr>
          <p:cNvPr id="6" name="textruta 5">
            <a:extLst>
              <a:ext uri="{FF2B5EF4-FFF2-40B4-BE49-F238E27FC236}">
                <a16:creationId xmlns:a16="http://schemas.microsoft.com/office/drawing/2014/main" id="{49E76E55-0245-B645-2F18-0B9086E729AA}"/>
              </a:ext>
            </a:extLst>
          </p:cNvPr>
          <p:cNvSpPr txBox="1"/>
          <p:nvPr/>
        </p:nvSpPr>
        <p:spPr>
          <a:xfrm>
            <a:off x="2679031" y="4606314"/>
            <a:ext cx="6096000" cy="1346779"/>
          </a:xfrm>
          <a:prstGeom prst="rect">
            <a:avLst/>
          </a:prstGeom>
          <a:noFill/>
        </p:spPr>
        <p:txBody>
          <a:bodyPr wrap="square">
            <a:spAutoFit/>
          </a:bodyPr>
          <a:lstStyle/>
          <a:p>
            <a:pPr marL="457200">
              <a:lnSpc>
                <a:spcPct val="107000"/>
              </a:lnSpc>
              <a:spcAft>
                <a:spcPts val="600"/>
              </a:spcAft>
            </a:pPr>
            <a:r>
              <a:rPr lang="sv-SE" sz="1800" dirty="0">
                <a:effectLst/>
                <a:latin typeface="Verdana" panose="020B0604030504040204" pitchFamily="34" charset="0"/>
                <a:ea typeface="Calibri" panose="020F0502020204030204" pitchFamily="34" charset="0"/>
              </a:rPr>
              <a:t>Be deltagarna att sätta på sina kameror och mikrofoner igen</a:t>
            </a:r>
            <a:endParaRPr lang="sv-SE" sz="2000" dirty="0">
              <a:effectLst/>
              <a:latin typeface="Calibri" panose="020F0502020204030204" pitchFamily="34" charset="0"/>
              <a:ea typeface="Calibri" panose="020F0502020204030204" pitchFamily="34" charset="0"/>
            </a:endParaRPr>
          </a:p>
          <a:p>
            <a:r>
              <a:rPr lang="sv-SE" sz="2000" dirty="0">
                <a:effectLst/>
                <a:latin typeface="Calibri" panose="020F0502020204030204" pitchFamily="34" charset="0"/>
                <a:ea typeface="Calibri" panose="020F0502020204030204" pitchFamily="34" charset="0"/>
              </a:rPr>
              <a:t> </a:t>
            </a:r>
          </a:p>
          <a:p>
            <a:pPr indent="457200" algn="ctr"/>
            <a:r>
              <a:rPr lang="sv-SE" sz="1800" b="1" dirty="0">
                <a:solidFill>
                  <a:srgbClr val="4F81BD"/>
                </a:solidFill>
                <a:effectLst/>
                <a:latin typeface="Verdana" panose="020B0604030504040204" pitchFamily="34" charset="0"/>
                <a:ea typeface="Calibri" panose="020F0502020204030204" pitchFamily="34" charset="0"/>
              </a:rPr>
              <a:t>Hörde och såg ni rollspelet tydligt?</a:t>
            </a:r>
            <a:endParaRPr lang="sv-SE" sz="2000" dirty="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6DC79DF1-A2F5-C10A-14FB-CFB23194A4F7}"/>
              </a:ext>
            </a:extLst>
          </p:cNvPr>
          <p:cNvSpPr>
            <a:spLocks noGrp="1"/>
          </p:cNvSpPr>
          <p:nvPr>
            <p:ph type="sldNum" sz="quarter" idx="12"/>
          </p:nvPr>
        </p:nvSpPr>
        <p:spPr/>
        <p:txBody>
          <a:bodyPr/>
          <a:lstStyle/>
          <a:p>
            <a:fld id="{4732B18C-DB50-4C26-9A01-B765B83268FD}" type="slidenum">
              <a:rPr lang="sv-SE" smtClean="0"/>
              <a:t>8</a:t>
            </a:fld>
            <a:endParaRPr lang="sv-SE"/>
          </a:p>
        </p:txBody>
      </p:sp>
    </p:spTree>
    <p:extLst>
      <p:ext uri="{BB962C8B-B14F-4D97-AF65-F5344CB8AC3E}">
        <p14:creationId xmlns:p14="http://schemas.microsoft.com/office/powerpoint/2010/main" val="380557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F842D99A-78DD-2F84-E599-B2324A32012F}"/>
              </a:ext>
            </a:extLst>
          </p:cNvPr>
          <p:cNvSpPr txBox="1"/>
          <p:nvPr/>
        </p:nvSpPr>
        <p:spPr>
          <a:xfrm>
            <a:off x="1684421" y="770743"/>
            <a:ext cx="9079832" cy="4770537"/>
          </a:xfrm>
          <a:prstGeom prst="rect">
            <a:avLst/>
          </a:prstGeom>
          <a:noFill/>
        </p:spPr>
        <p:txBody>
          <a:bodyPr wrap="square">
            <a:spAutoFit/>
          </a:bodyPr>
          <a:lstStyle/>
          <a:p>
            <a:r>
              <a:rPr lang="sv-SE" sz="1800" b="1" dirty="0">
                <a:solidFill>
                  <a:srgbClr val="CC0000"/>
                </a:solidFill>
                <a:effectLst/>
                <a:latin typeface="Verdana" panose="020B0604030504040204" pitchFamily="34" charset="0"/>
                <a:ea typeface="Calibri" panose="020F0502020204030204" pitchFamily="34" charset="0"/>
              </a:rPr>
              <a:t>Muntliga Reflektionsfrågor efter Rollspel 1</a:t>
            </a:r>
            <a:endParaRPr lang="sv-SE" sz="2000" dirty="0">
              <a:effectLst/>
              <a:latin typeface="Calibri" panose="020F0502020204030204" pitchFamily="34" charset="0"/>
              <a:ea typeface="Calibri" panose="020F0502020204030204" pitchFamily="34" charset="0"/>
            </a:endParaRPr>
          </a:p>
          <a:p>
            <a:pPr>
              <a:spcAft>
                <a:spcPts val="1000"/>
              </a:spcAft>
            </a:pPr>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spcAft>
                <a:spcPts val="1000"/>
              </a:spcAft>
              <a:buFont typeface="Verdana" panose="020B0604030504040204" pitchFamily="34" charset="0"/>
              <a:buChar char="-"/>
            </a:pPr>
            <a:r>
              <a:rPr lang="sv-SE" sz="1800" dirty="0">
                <a:effectLst/>
                <a:latin typeface="Verdana" panose="020B0604030504040204" pitchFamily="34" charset="0"/>
                <a:ea typeface="Calibri" panose="020F0502020204030204" pitchFamily="34" charset="0"/>
                <a:cs typeface="Calibri" panose="020F0502020204030204" pitchFamily="34" charset="0"/>
              </a:rPr>
              <a:t>Vad tänkte och kände barnet?</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Verdana" panose="020B0604030504040204" pitchFamily="34" charset="0"/>
              <a:buChar char="-"/>
            </a:pPr>
            <a:r>
              <a:rPr lang="sv-SE" sz="1800" dirty="0">
                <a:effectLst/>
                <a:latin typeface="Verdana" panose="020B0604030504040204" pitchFamily="34" charset="0"/>
                <a:ea typeface="Calibri" panose="020F0502020204030204" pitchFamily="34" charset="0"/>
                <a:cs typeface="Calibri" panose="020F0502020204030204" pitchFamily="34" charset="0"/>
              </a:rPr>
              <a:t>Vilka behov hade barnet?</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a:p>
            <a:r>
              <a:rPr lang="sv-SE" sz="2000" dirty="0">
                <a:effectLst/>
                <a:latin typeface="Calibri" panose="020F0502020204030204" pitchFamily="34" charset="0"/>
                <a:ea typeface="Calibri" panose="020F0502020204030204" pitchFamily="34" charset="0"/>
              </a:rPr>
              <a:t> </a:t>
            </a:r>
          </a:p>
          <a:p>
            <a:pPr marL="342900" lvl="0" indent="-342900">
              <a:spcAft>
                <a:spcPts val="1000"/>
              </a:spcAft>
              <a:buFont typeface="Verdana" panose="020B0604030504040204" pitchFamily="34" charset="0"/>
              <a:buChar char="-"/>
            </a:pPr>
            <a:r>
              <a:rPr lang="sv-SE" sz="1800" dirty="0">
                <a:effectLst/>
                <a:latin typeface="Verdana" panose="020B0604030504040204" pitchFamily="34" charset="0"/>
                <a:ea typeface="Calibri" panose="020F0502020204030204" pitchFamily="34" charset="0"/>
                <a:cs typeface="Calibri" panose="020F0502020204030204" pitchFamily="34" charset="0"/>
              </a:rPr>
              <a:t>Vad tänkte och kände föräldern?</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a:p>
            <a:pPr marL="457200"/>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buFont typeface="Verdana" panose="020B0604030504040204" pitchFamily="34" charset="0"/>
              <a:buChar char="-"/>
            </a:pPr>
            <a:r>
              <a:rPr lang="sv-SE" sz="1800" dirty="0">
                <a:effectLst/>
                <a:latin typeface="Verdana" panose="020B0604030504040204" pitchFamily="34" charset="0"/>
                <a:ea typeface="Calibri" panose="020F0502020204030204" pitchFamily="34" charset="0"/>
                <a:cs typeface="Calibri" panose="020F0502020204030204" pitchFamily="34" charset="0"/>
              </a:rPr>
              <a:t>Var föräldern medveten om barnets anknytningsbehov?</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a:p>
            <a:pPr>
              <a:spcAft>
                <a:spcPts val="1000"/>
              </a:spcAft>
            </a:pPr>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spcAft>
                <a:spcPts val="1000"/>
              </a:spcAft>
              <a:buFont typeface="Verdana" panose="020B0604030504040204" pitchFamily="34" charset="0"/>
              <a:buChar char="-"/>
            </a:pPr>
            <a:r>
              <a:rPr lang="sv-SE" sz="1800" dirty="0">
                <a:effectLst/>
                <a:latin typeface="Verdana" panose="020B0604030504040204" pitchFamily="34" charset="0"/>
                <a:ea typeface="Calibri" panose="020F0502020204030204" pitchFamily="34" charset="0"/>
                <a:cs typeface="Calibri" panose="020F0502020204030204" pitchFamily="34" charset="0"/>
              </a:rPr>
              <a:t>Fanns det något tillfälle till samhörighet?</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a:p>
            <a:pPr marL="457200"/>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buFont typeface="Verdana" panose="020B0604030504040204" pitchFamily="34" charset="0"/>
              <a:buChar char="-"/>
            </a:pPr>
            <a:r>
              <a:rPr lang="sv-SE" sz="1800" dirty="0">
                <a:effectLst/>
                <a:latin typeface="Verdana" panose="020B0604030504040204" pitchFamily="34" charset="0"/>
                <a:ea typeface="Calibri" panose="020F0502020204030204" pitchFamily="34" charset="0"/>
                <a:cs typeface="Calibri" panose="020F0502020204030204" pitchFamily="34" charset="0"/>
              </a:rPr>
              <a:t>Vad hindrade samhörigheten?</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a:p>
            <a:pPr>
              <a:spcAft>
                <a:spcPts val="1000"/>
              </a:spcAft>
            </a:pPr>
            <a:r>
              <a:rPr lang="sv-SE" sz="1800" dirty="0">
                <a:effectLst/>
                <a:latin typeface="Verdana" panose="020B060403050404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marL="342900" lvl="0" indent="-342900">
              <a:spcAft>
                <a:spcPts val="1000"/>
              </a:spcAft>
              <a:buFont typeface="Verdana" panose="020B0604030504040204" pitchFamily="34" charset="0"/>
              <a:buChar char="-"/>
            </a:pPr>
            <a:r>
              <a:rPr lang="sv-SE" sz="1800" dirty="0">
                <a:effectLst/>
                <a:latin typeface="Verdana" panose="020B0604030504040204" pitchFamily="34" charset="0"/>
                <a:ea typeface="Calibri" panose="020F0502020204030204" pitchFamily="34" charset="0"/>
                <a:cs typeface="Calibri" panose="020F0502020204030204" pitchFamily="34" charset="0"/>
              </a:rPr>
              <a:t>Missade eller förlorade man något tillsammans i det här rollspelet?</a:t>
            </a:r>
            <a:endParaRPr lang="sv-SE" sz="2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 name="Platshållare för bildnummer 1">
            <a:extLst>
              <a:ext uri="{FF2B5EF4-FFF2-40B4-BE49-F238E27FC236}">
                <a16:creationId xmlns:a16="http://schemas.microsoft.com/office/drawing/2014/main" id="{273D8A77-9338-A7CA-54C9-866D1C32E806}"/>
              </a:ext>
            </a:extLst>
          </p:cNvPr>
          <p:cNvSpPr>
            <a:spLocks noGrp="1"/>
          </p:cNvSpPr>
          <p:nvPr>
            <p:ph type="sldNum" sz="quarter" idx="12"/>
          </p:nvPr>
        </p:nvSpPr>
        <p:spPr/>
        <p:txBody>
          <a:bodyPr/>
          <a:lstStyle/>
          <a:p>
            <a:fld id="{AD7BC722-993F-4DA6-BEDD-0E86CA964822}" type="slidenum">
              <a:rPr lang="sv-SE" smtClean="0"/>
              <a:t>9</a:t>
            </a:fld>
            <a:endParaRPr lang="sv-SE"/>
          </a:p>
        </p:txBody>
      </p:sp>
    </p:spTree>
    <p:extLst>
      <p:ext uri="{BB962C8B-B14F-4D97-AF65-F5344CB8AC3E}">
        <p14:creationId xmlns:p14="http://schemas.microsoft.com/office/powerpoint/2010/main" val="377080139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D8F725A43B3BFB459D0CD81B067B321A" ma:contentTypeVersion="5" ma:contentTypeDescription="Skapa ett nytt dokument." ma:contentTypeScope="" ma:versionID="e1c4d834431517f1427c656d5e7f657d">
  <xsd:schema xmlns:xsd="http://www.w3.org/2001/XMLSchema" xmlns:xs="http://www.w3.org/2001/XMLSchema" xmlns:p="http://schemas.microsoft.com/office/2006/metadata/properties" xmlns:ns2="bcc7ee36-52d7-4bbb-bf62-b759ca3b5e1b" xmlns:ns3="07035580-5d00-4265-8ede-bd1db75be0a0" targetNamespace="http://schemas.microsoft.com/office/2006/metadata/properties" ma:root="true" ma:fieldsID="e1e2c9cc9c25eb32fffda3936d16d579" ns2:_="" ns3:_="">
    <xsd:import namespace="bcc7ee36-52d7-4bbb-bf62-b759ca3b5e1b"/>
    <xsd:import namespace="07035580-5d00-4265-8ede-bd1db75be0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7ee36-52d7-4bbb-bf62-b759ca3b5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035580-5d00-4265-8ede-bd1db75be0a0"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6C3B5B-3FD9-4881-B8B3-3DC24EDAC240}">
  <ds:schemaRefs>
    <ds:schemaRef ds:uri="http://schemas.microsoft.com/sharepoint/v3/contenttype/forms"/>
  </ds:schemaRefs>
</ds:datastoreItem>
</file>

<file path=customXml/itemProps2.xml><?xml version="1.0" encoding="utf-8"?>
<ds:datastoreItem xmlns:ds="http://schemas.openxmlformats.org/officeDocument/2006/customXml" ds:itemID="{22B2D97E-F62E-43A8-869A-62DD7D48B3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7ee36-52d7-4bbb-bf62-b759ca3b5e1b"/>
    <ds:schemaRef ds:uri="07035580-5d00-4265-8ede-bd1db75be0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ADA758E-2648-49DB-8931-398B772AFAED}">
  <ds:schemaRefs>
    <ds:schemaRef ds:uri="http://www.w3.org/XML/1998/namespace"/>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http://purl.org/dc/dcmitype/"/>
    <ds:schemaRef ds:uri="http://purl.org/dc/elements/1.1/"/>
    <ds:schemaRef ds:uri="bcc7ee36-52d7-4bbb-bf62-b759ca3b5e1b"/>
    <ds:schemaRef ds:uri="07035580-5d00-4265-8ede-bd1db75be0a0"/>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19</TotalTime>
  <Words>987</Words>
  <Application>Microsoft Office PowerPoint</Application>
  <PresentationFormat>Bredbild</PresentationFormat>
  <Paragraphs>158</Paragraphs>
  <Slides>17</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17</vt:i4>
      </vt:variant>
    </vt:vector>
  </HeadingPairs>
  <TitlesOfParts>
    <vt:vector size="24" baseType="lpstr">
      <vt:lpstr>Aptos</vt:lpstr>
      <vt:lpstr>Aptos Display</vt:lpstr>
      <vt:lpstr>Arial</vt:lpstr>
      <vt:lpstr>Calibri</vt:lpstr>
      <vt:lpstr>Verdana</vt:lpstr>
      <vt:lpstr>Wingdings</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Lisa Skutin</dc:creator>
  <cp:lastModifiedBy>Lisa Skutin</cp:lastModifiedBy>
  <cp:revision>1</cp:revision>
  <dcterms:created xsi:type="dcterms:W3CDTF">2023-12-20T09:49:44Z</dcterms:created>
  <dcterms:modified xsi:type="dcterms:W3CDTF">2023-12-21T08:23:38Z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0x010100D8F725A43B3BFB459D0CD81B067B321A</vt:lpwstr>
  </property>
</Properties>
</file>