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9"/>
  </p:notesMasterIdLst>
  <p:sldIdLst>
    <p:sldId id="256" r:id="rId5"/>
    <p:sldId id="271" r:id="rId6"/>
    <p:sldId id="272" r:id="rId7"/>
    <p:sldId id="283" r:id="rId8"/>
    <p:sldId id="284" r:id="rId9"/>
    <p:sldId id="285" r:id="rId10"/>
    <p:sldId id="286" r:id="rId11"/>
    <p:sldId id="287" r:id="rId12"/>
    <p:sldId id="309"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10" r:id="rId27"/>
    <p:sldId id="311"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3A33C-D81A-1CA8-22D8-0B7C5752AECD}" v="3" dt="2023-12-21T09:10:58.924"/>
    <p1510:client id="{EDF2BA5B-DA4B-E05E-4746-DD0E175D3C37}" v="3" dt="2023-12-21T13:22:21.073"/>
    <p1510:client id="{F79213CA-B8D1-4B40-95C5-C990BA841948}" v="20" dt="2023-12-21T09:05:54.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F79213CA-B8D1-4B40-95C5-C990BA841948}"/>
    <pc:docChg chg="undo custSel addSld delSld modSld">
      <pc:chgData name="Lisa Skutin" userId="e4239b0f-56d2-4be1-8616-e7789551b35a" providerId="ADAL" clId="{F79213CA-B8D1-4B40-95C5-C990BA841948}" dt="2023-12-21T09:08:33.870" v="456" actId="47"/>
      <pc:docMkLst>
        <pc:docMk/>
      </pc:docMkLst>
      <pc:sldChg chg="modSp mod">
        <pc:chgData name="Lisa Skutin" userId="e4239b0f-56d2-4be1-8616-e7789551b35a" providerId="ADAL" clId="{F79213CA-B8D1-4B40-95C5-C990BA841948}" dt="2023-12-21T08:47:05.986" v="1" actId="20577"/>
        <pc:sldMkLst>
          <pc:docMk/>
          <pc:sldMk cId="2628482158" sldId="272"/>
        </pc:sldMkLst>
        <pc:spChg chg="mod">
          <ac:chgData name="Lisa Skutin" userId="e4239b0f-56d2-4be1-8616-e7789551b35a" providerId="ADAL" clId="{F79213CA-B8D1-4B40-95C5-C990BA841948}" dt="2023-12-21T08:47:05.986" v="1" actId="20577"/>
          <ac:spMkLst>
            <pc:docMk/>
            <pc:sldMk cId="2628482158" sldId="272"/>
            <ac:spMk id="3" creationId="{28F3E7F2-C204-41BB-3B0B-1E0F13102BFC}"/>
          </ac:spMkLst>
        </pc:spChg>
      </pc:sldChg>
      <pc:sldChg chg="del">
        <pc:chgData name="Lisa Skutin" userId="e4239b0f-56d2-4be1-8616-e7789551b35a" providerId="ADAL" clId="{F79213CA-B8D1-4B40-95C5-C990BA841948}" dt="2023-12-21T08:47:28.616" v="2" actId="47"/>
        <pc:sldMkLst>
          <pc:docMk/>
          <pc:sldMk cId="2713861236" sldId="273"/>
        </pc:sldMkLst>
      </pc:sldChg>
      <pc:sldChg chg="del">
        <pc:chgData name="Lisa Skutin" userId="e4239b0f-56d2-4be1-8616-e7789551b35a" providerId="ADAL" clId="{F79213CA-B8D1-4B40-95C5-C990BA841948}" dt="2023-12-21T08:47:28.616" v="2" actId="47"/>
        <pc:sldMkLst>
          <pc:docMk/>
          <pc:sldMk cId="2359017253" sldId="274"/>
        </pc:sldMkLst>
      </pc:sldChg>
      <pc:sldChg chg="del">
        <pc:chgData name="Lisa Skutin" userId="e4239b0f-56d2-4be1-8616-e7789551b35a" providerId="ADAL" clId="{F79213CA-B8D1-4B40-95C5-C990BA841948}" dt="2023-12-21T08:47:28.616" v="2" actId="47"/>
        <pc:sldMkLst>
          <pc:docMk/>
          <pc:sldMk cId="1398003908" sldId="275"/>
        </pc:sldMkLst>
      </pc:sldChg>
      <pc:sldChg chg="del">
        <pc:chgData name="Lisa Skutin" userId="e4239b0f-56d2-4be1-8616-e7789551b35a" providerId="ADAL" clId="{F79213CA-B8D1-4B40-95C5-C990BA841948}" dt="2023-12-21T08:47:28.616" v="2" actId="47"/>
        <pc:sldMkLst>
          <pc:docMk/>
          <pc:sldMk cId="44793190" sldId="276"/>
        </pc:sldMkLst>
      </pc:sldChg>
      <pc:sldChg chg="del">
        <pc:chgData name="Lisa Skutin" userId="e4239b0f-56d2-4be1-8616-e7789551b35a" providerId="ADAL" clId="{F79213CA-B8D1-4B40-95C5-C990BA841948}" dt="2023-12-21T08:47:28.616" v="2" actId="47"/>
        <pc:sldMkLst>
          <pc:docMk/>
          <pc:sldMk cId="757479486" sldId="277"/>
        </pc:sldMkLst>
      </pc:sldChg>
      <pc:sldChg chg="del">
        <pc:chgData name="Lisa Skutin" userId="e4239b0f-56d2-4be1-8616-e7789551b35a" providerId="ADAL" clId="{F79213CA-B8D1-4B40-95C5-C990BA841948}" dt="2023-12-21T08:47:28.616" v="2" actId="47"/>
        <pc:sldMkLst>
          <pc:docMk/>
          <pc:sldMk cId="3975742978" sldId="278"/>
        </pc:sldMkLst>
      </pc:sldChg>
      <pc:sldChg chg="del">
        <pc:chgData name="Lisa Skutin" userId="e4239b0f-56d2-4be1-8616-e7789551b35a" providerId="ADAL" clId="{F79213CA-B8D1-4B40-95C5-C990BA841948}" dt="2023-12-21T08:47:28.616" v="2" actId="47"/>
        <pc:sldMkLst>
          <pc:docMk/>
          <pc:sldMk cId="2648436157" sldId="279"/>
        </pc:sldMkLst>
      </pc:sldChg>
      <pc:sldChg chg="del">
        <pc:chgData name="Lisa Skutin" userId="e4239b0f-56d2-4be1-8616-e7789551b35a" providerId="ADAL" clId="{F79213CA-B8D1-4B40-95C5-C990BA841948}" dt="2023-12-21T08:47:28.616" v="2" actId="47"/>
        <pc:sldMkLst>
          <pc:docMk/>
          <pc:sldMk cId="1239559151" sldId="280"/>
        </pc:sldMkLst>
      </pc:sldChg>
      <pc:sldChg chg="del">
        <pc:chgData name="Lisa Skutin" userId="e4239b0f-56d2-4be1-8616-e7789551b35a" providerId="ADAL" clId="{F79213CA-B8D1-4B40-95C5-C990BA841948}" dt="2023-12-21T08:47:28.616" v="2" actId="47"/>
        <pc:sldMkLst>
          <pc:docMk/>
          <pc:sldMk cId="2333941883" sldId="281"/>
        </pc:sldMkLst>
      </pc:sldChg>
      <pc:sldChg chg="del">
        <pc:chgData name="Lisa Skutin" userId="e4239b0f-56d2-4be1-8616-e7789551b35a" providerId="ADAL" clId="{F79213CA-B8D1-4B40-95C5-C990BA841948}" dt="2023-12-21T08:47:28.616" v="2" actId="47"/>
        <pc:sldMkLst>
          <pc:docMk/>
          <pc:sldMk cId="3938223157" sldId="282"/>
        </pc:sldMkLst>
      </pc:sldChg>
      <pc:sldChg chg="modSp mod">
        <pc:chgData name="Lisa Skutin" userId="e4239b0f-56d2-4be1-8616-e7789551b35a" providerId="ADAL" clId="{F79213CA-B8D1-4B40-95C5-C990BA841948}" dt="2023-12-21T08:48:33.343" v="10" actId="1076"/>
        <pc:sldMkLst>
          <pc:docMk/>
          <pc:sldMk cId="1961476169" sldId="284"/>
        </pc:sldMkLst>
        <pc:spChg chg="mod">
          <ac:chgData name="Lisa Skutin" userId="e4239b0f-56d2-4be1-8616-e7789551b35a" providerId="ADAL" clId="{F79213CA-B8D1-4B40-95C5-C990BA841948}" dt="2023-12-21T08:48:33.343" v="10" actId="1076"/>
          <ac:spMkLst>
            <pc:docMk/>
            <pc:sldMk cId="1961476169" sldId="284"/>
            <ac:spMk id="3" creationId="{91980677-EC80-F887-7C74-4CAE7D2ACC1F}"/>
          </ac:spMkLst>
        </pc:spChg>
      </pc:sldChg>
      <pc:sldChg chg="modSp mod">
        <pc:chgData name="Lisa Skutin" userId="e4239b0f-56d2-4be1-8616-e7789551b35a" providerId="ADAL" clId="{F79213CA-B8D1-4B40-95C5-C990BA841948}" dt="2023-12-21T09:00:35.802" v="232" actId="12"/>
        <pc:sldMkLst>
          <pc:docMk/>
          <pc:sldMk cId="2280244098" sldId="285"/>
        </pc:sldMkLst>
        <pc:spChg chg="mod">
          <ac:chgData name="Lisa Skutin" userId="e4239b0f-56d2-4be1-8616-e7789551b35a" providerId="ADAL" clId="{F79213CA-B8D1-4B40-95C5-C990BA841948}" dt="2023-12-21T09:00:35.802" v="232" actId="12"/>
          <ac:spMkLst>
            <pc:docMk/>
            <pc:sldMk cId="2280244098" sldId="285"/>
            <ac:spMk id="3" creationId="{0F458CC3-3D0A-B4FF-9F4B-887715B564E2}"/>
          </ac:spMkLst>
        </pc:spChg>
        <pc:spChg chg="mod">
          <ac:chgData name="Lisa Skutin" userId="e4239b0f-56d2-4be1-8616-e7789551b35a" providerId="ADAL" clId="{F79213CA-B8D1-4B40-95C5-C990BA841948}" dt="2023-12-21T08:50:03.977" v="41" actId="1076"/>
          <ac:spMkLst>
            <pc:docMk/>
            <pc:sldMk cId="2280244098" sldId="285"/>
            <ac:spMk id="7" creationId="{720AA61D-6E71-973A-8785-194B98FC9FF9}"/>
          </ac:spMkLst>
        </pc:spChg>
        <pc:spChg chg="mod">
          <ac:chgData name="Lisa Skutin" userId="e4239b0f-56d2-4be1-8616-e7789551b35a" providerId="ADAL" clId="{F79213CA-B8D1-4B40-95C5-C990BA841948}" dt="2023-12-21T08:50:06.460" v="42" actId="14100"/>
          <ac:spMkLst>
            <pc:docMk/>
            <pc:sldMk cId="2280244098" sldId="285"/>
            <ac:spMk id="9" creationId="{781E0175-797D-283C-4005-AF57CA9D7E6B}"/>
          </ac:spMkLst>
        </pc:spChg>
      </pc:sldChg>
      <pc:sldChg chg="addSp delSp modSp mod">
        <pc:chgData name="Lisa Skutin" userId="e4239b0f-56d2-4be1-8616-e7789551b35a" providerId="ADAL" clId="{F79213CA-B8D1-4B40-95C5-C990BA841948}" dt="2023-12-21T08:51:38.390" v="161" actId="1076"/>
        <pc:sldMkLst>
          <pc:docMk/>
          <pc:sldMk cId="1194287086" sldId="286"/>
        </pc:sldMkLst>
        <pc:spChg chg="del">
          <ac:chgData name="Lisa Skutin" userId="e4239b0f-56d2-4be1-8616-e7789551b35a" providerId="ADAL" clId="{F79213CA-B8D1-4B40-95C5-C990BA841948}" dt="2023-12-21T08:50:16.009" v="43" actId="478"/>
          <ac:spMkLst>
            <pc:docMk/>
            <pc:sldMk cId="1194287086" sldId="286"/>
            <ac:spMk id="2" creationId="{BBA74F02-C265-ADB0-ACFB-AA5E348644DB}"/>
          </ac:spMkLst>
        </pc:spChg>
        <pc:spChg chg="mod">
          <ac:chgData name="Lisa Skutin" userId="e4239b0f-56d2-4be1-8616-e7789551b35a" providerId="ADAL" clId="{F79213CA-B8D1-4B40-95C5-C990BA841948}" dt="2023-12-21T08:50:53.148" v="52" actId="1076"/>
          <ac:spMkLst>
            <pc:docMk/>
            <pc:sldMk cId="1194287086" sldId="286"/>
            <ac:spMk id="3" creationId="{DC98986C-8749-04A4-2BDF-5B56B84AD81B}"/>
          </ac:spMkLst>
        </pc:spChg>
        <pc:spChg chg="add mod">
          <ac:chgData name="Lisa Skutin" userId="e4239b0f-56d2-4be1-8616-e7789551b35a" providerId="ADAL" clId="{F79213CA-B8D1-4B40-95C5-C990BA841948}" dt="2023-12-21T08:50:46.930" v="50" actId="1076"/>
          <ac:spMkLst>
            <pc:docMk/>
            <pc:sldMk cId="1194287086" sldId="286"/>
            <ac:spMk id="4" creationId="{FADCC510-7CD2-5462-A44C-5E28005194FB}"/>
          </ac:spMkLst>
        </pc:spChg>
        <pc:spChg chg="add mod">
          <ac:chgData name="Lisa Skutin" userId="e4239b0f-56d2-4be1-8616-e7789551b35a" providerId="ADAL" clId="{F79213CA-B8D1-4B40-95C5-C990BA841948}" dt="2023-12-21T08:51:38.390" v="161" actId="1076"/>
          <ac:spMkLst>
            <pc:docMk/>
            <pc:sldMk cId="1194287086" sldId="286"/>
            <ac:spMk id="5" creationId="{0681339D-9C92-BD3A-4C86-7CA14B8EDAC6}"/>
          </ac:spMkLst>
        </pc:spChg>
        <pc:spChg chg="mod">
          <ac:chgData name="Lisa Skutin" userId="e4239b0f-56d2-4be1-8616-e7789551b35a" providerId="ADAL" clId="{F79213CA-B8D1-4B40-95C5-C990BA841948}" dt="2023-12-21T08:50:50.565" v="51" actId="1076"/>
          <ac:spMkLst>
            <pc:docMk/>
            <pc:sldMk cId="1194287086" sldId="286"/>
            <ac:spMk id="6" creationId="{16E18BE6-E035-D6DE-B683-8F924936A3A3}"/>
          </ac:spMkLst>
        </pc:spChg>
      </pc:sldChg>
      <pc:sldChg chg="addSp delSp modSp mod setBg">
        <pc:chgData name="Lisa Skutin" userId="e4239b0f-56d2-4be1-8616-e7789551b35a" providerId="ADAL" clId="{F79213CA-B8D1-4B40-95C5-C990BA841948}" dt="2023-12-21T08:52:44.783" v="178" actId="1076"/>
        <pc:sldMkLst>
          <pc:docMk/>
          <pc:sldMk cId="2109281085" sldId="287"/>
        </pc:sldMkLst>
        <pc:spChg chg="del">
          <ac:chgData name="Lisa Skutin" userId="e4239b0f-56d2-4be1-8616-e7789551b35a" providerId="ADAL" clId="{F79213CA-B8D1-4B40-95C5-C990BA841948}" dt="2023-12-21T08:51:54.242" v="163" actId="478"/>
          <ac:spMkLst>
            <pc:docMk/>
            <pc:sldMk cId="2109281085" sldId="287"/>
            <ac:spMk id="8" creationId="{EDE51BB5-DBA5-07A5-0EBD-BB1399ACEFC9}"/>
          </ac:spMkLst>
        </pc:spChg>
        <pc:spChg chg="mod">
          <ac:chgData name="Lisa Skutin" userId="e4239b0f-56d2-4be1-8616-e7789551b35a" providerId="ADAL" clId="{F79213CA-B8D1-4B40-95C5-C990BA841948}" dt="2023-12-21T08:52:44.783" v="178" actId="1076"/>
          <ac:spMkLst>
            <pc:docMk/>
            <pc:sldMk cId="2109281085" sldId="287"/>
            <ac:spMk id="13" creationId="{F5F55681-E2EE-16D2-3613-98D219902F68}"/>
          </ac:spMkLst>
        </pc:spChg>
        <pc:spChg chg="del">
          <ac:chgData name="Lisa Skutin" userId="e4239b0f-56d2-4be1-8616-e7789551b35a" providerId="ADAL" clId="{F79213CA-B8D1-4B40-95C5-C990BA841948}" dt="2023-12-21T08:51:51.342" v="162" actId="478"/>
          <ac:spMkLst>
            <pc:docMk/>
            <pc:sldMk cId="2109281085" sldId="287"/>
            <ac:spMk id="14" creationId="{A75880FF-AD82-EAAF-117F-E349EC6ED72D}"/>
          </ac:spMkLst>
        </pc:spChg>
        <pc:spChg chg="mod">
          <ac:chgData name="Lisa Skutin" userId="e4239b0f-56d2-4be1-8616-e7789551b35a" providerId="ADAL" clId="{F79213CA-B8D1-4B40-95C5-C990BA841948}" dt="2023-12-21T08:52:37.165" v="176" actId="1076"/>
          <ac:spMkLst>
            <pc:docMk/>
            <pc:sldMk cId="2109281085" sldId="287"/>
            <ac:spMk id="15" creationId="{6DFC84A5-3988-F1BA-787F-7EB31299402F}"/>
          </ac:spMkLst>
        </pc:spChg>
        <pc:spChg chg="mod">
          <ac:chgData name="Lisa Skutin" userId="e4239b0f-56d2-4be1-8616-e7789551b35a" providerId="ADAL" clId="{F79213CA-B8D1-4B40-95C5-C990BA841948}" dt="2023-12-21T08:52:18.920" v="171" actId="26606"/>
          <ac:spMkLst>
            <pc:docMk/>
            <pc:sldMk cId="2109281085" sldId="287"/>
            <ac:spMk id="16" creationId="{8A8BFAA1-3DB2-2B8D-2E79-9C1D3E3CFA7E}"/>
          </ac:spMkLst>
        </pc:spChg>
        <pc:picChg chg="add mod ord">
          <ac:chgData name="Lisa Skutin" userId="e4239b0f-56d2-4be1-8616-e7789551b35a" providerId="ADAL" clId="{F79213CA-B8D1-4B40-95C5-C990BA841948}" dt="2023-12-21T08:52:39.560" v="177" actId="1076"/>
          <ac:picMkLst>
            <pc:docMk/>
            <pc:sldMk cId="2109281085" sldId="287"/>
            <ac:picMk id="2" creationId="{D9949496-5A12-6D63-5A24-304A5CC7E9FE}"/>
          </ac:picMkLst>
        </pc:picChg>
        <pc:cxnChg chg="add del">
          <ac:chgData name="Lisa Skutin" userId="e4239b0f-56d2-4be1-8616-e7789551b35a" providerId="ADAL" clId="{F79213CA-B8D1-4B40-95C5-C990BA841948}" dt="2023-12-21T08:52:18.920" v="171" actId="26606"/>
          <ac:cxnSpMkLst>
            <pc:docMk/>
            <pc:sldMk cId="2109281085" sldId="287"/>
            <ac:cxnSpMk id="21" creationId="{1503BFE4-729B-D9D0-C17B-501E6AF1127A}"/>
          </ac:cxnSpMkLst>
        </pc:cxnChg>
      </pc:sldChg>
      <pc:sldChg chg="del">
        <pc:chgData name="Lisa Skutin" userId="e4239b0f-56d2-4be1-8616-e7789551b35a" providerId="ADAL" clId="{F79213CA-B8D1-4B40-95C5-C990BA841948}" dt="2023-12-21T08:56:39.736" v="216" actId="47"/>
        <pc:sldMkLst>
          <pc:docMk/>
          <pc:sldMk cId="4293582755" sldId="288"/>
        </pc:sldMkLst>
      </pc:sldChg>
      <pc:sldChg chg="del">
        <pc:chgData name="Lisa Skutin" userId="e4239b0f-56d2-4be1-8616-e7789551b35a" providerId="ADAL" clId="{F79213CA-B8D1-4B40-95C5-C990BA841948}" dt="2023-12-21T08:56:39.736" v="216" actId="47"/>
        <pc:sldMkLst>
          <pc:docMk/>
          <pc:sldMk cId="2398666077" sldId="289"/>
        </pc:sldMkLst>
      </pc:sldChg>
      <pc:sldChg chg="del">
        <pc:chgData name="Lisa Skutin" userId="e4239b0f-56d2-4be1-8616-e7789551b35a" providerId="ADAL" clId="{F79213CA-B8D1-4B40-95C5-C990BA841948}" dt="2023-12-21T08:56:39.736" v="216" actId="47"/>
        <pc:sldMkLst>
          <pc:docMk/>
          <pc:sldMk cId="4116638613" sldId="290"/>
        </pc:sldMkLst>
      </pc:sldChg>
      <pc:sldChg chg="del">
        <pc:chgData name="Lisa Skutin" userId="e4239b0f-56d2-4be1-8616-e7789551b35a" providerId="ADAL" clId="{F79213CA-B8D1-4B40-95C5-C990BA841948}" dt="2023-12-21T08:56:39.736" v="216" actId="47"/>
        <pc:sldMkLst>
          <pc:docMk/>
          <pc:sldMk cId="380557778" sldId="291"/>
        </pc:sldMkLst>
      </pc:sldChg>
      <pc:sldChg chg="del">
        <pc:chgData name="Lisa Skutin" userId="e4239b0f-56d2-4be1-8616-e7789551b35a" providerId="ADAL" clId="{F79213CA-B8D1-4B40-95C5-C990BA841948}" dt="2023-12-21T08:56:39.736" v="216" actId="47"/>
        <pc:sldMkLst>
          <pc:docMk/>
          <pc:sldMk cId="2015241543" sldId="292"/>
        </pc:sldMkLst>
      </pc:sldChg>
      <pc:sldChg chg="del">
        <pc:chgData name="Lisa Skutin" userId="e4239b0f-56d2-4be1-8616-e7789551b35a" providerId="ADAL" clId="{F79213CA-B8D1-4B40-95C5-C990BA841948}" dt="2023-12-21T08:56:39.736" v="216" actId="47"/>
        <pc:sldMkLst>
          <pc:docMk/>
          <pc:sldMk cId="1575291111" sldId="293"/>
        </pc:sldMkLst>
      </pc:sldChg>
      <pc:sldChg chg="del">
        <pc:chgData name="Lisa Skutin" userId="e4239b0f-56d2-4be1-8616-e7789551b35a" providerId="ADAL" clId="{F79213CA-B8D1-4B40-95C5-C990BA841948}" dt="2023-12-21T08:56:41.865" v="217" actId="47"/>
        <pc:sldMkLst>
          <pc:docMk/>
          <pc:sldMk cId="2256750990" sldId="294"/>
        </pc:sldMkLst>
      </pc:sldChg>
      <pc:sldChg chg="del">
        <pc:chgData name="Lisa Skutin" userId="e4239b0f-56d2-4be1-8616-e7789551b35a" providerId="ADAL" clId="{F79213CA-B8D1-4B40-95C5-C990BA841948}" dt="2023-12-21T08:56:39.736" v="216" actId="47"/>
        <pc:sldMkLst>
          <pc:docMk/>
          <pc:sldMk cId="886987231" sldId="295"/>
        </pc:sldMkLst>
      </pc:sldChg>
      <pc:sldChg chg="del">
        <pc:chgData name="Lisa Skutin" userId="e4239b0f-56d2-4be1-8616-e7789551b35a" providerId="ADAL" clId="{F79213CA-B8D1-4B40-95C5-C990BA841948}" dt="2023-12-21T09:08:33.870" v="456" actId="47"/>
        <pc:sldMkLst>
          <pc:docMk/>
          <pc:sldMk cId="1366406759" sldId="296"/>
        </pc:sldMkLst>
      </pc:sldChg>
      <pc:sldChg chg="del">
        <pc:chgData name="Lisa Skutin" userId="e4239b0f-56d2-4be1-8616-e7789551b35a" providerId="ADAL" clId="{F79213CA-B8D1-4B40-95C5-C990BA841948}" dt="2023-12-21T09:08:33.870" v="456" actId="47"/>
        <pc:sldMkLst>
          <pc:docMk/>
          <pc:sldMk cId="2091422610" sldId="297"/>
        </pc:sldMkLst>
      </pc:sldChg>
      <pc:sldChg chg="del">
        <pc:chgData name="Lisa Skutin" userId="e4239b0f-56d2-4be1-8616-e7789551b35a" providerId="ADAL" clId="{F79213CA-B8D1-4B40-95C5-C990BA841948}" dt="2023-12-21T08:57:13.159" v="218" actId="47"/>
        <pc:sldMkLst>
          <pc:docMk/>
          <pc:sldMk cId="3704640472" sldId="298"/>
        </pc:sldMkLst>
      </pc:sldChg>
      <pc:sldChg chg="del">
        <pc:chgData name="Lisa Skutin" userId="e4239b0f-56d2-4be1-8616-e7789551b35a" providerId="ADAL" clId="{F79213CA-B8D1-4B40-95C5-C990BA841948}" dt="2023-12-21T09:08:33.870" v="456" actId="47"/>
        <pc:sldMkLst>
          <pc:docMk/>
          <pc:sldMk cId="4271649768" sldId="299"/>
        </pc:sldMkLst>
      </pc:sldChg>
      <pc:sldChg chg="del">
        <pc:chgData name="Lisa Skutin" userId="e4239b0f-56d2-4be1-8616-e7789551b35a" providerId="ADAL" clId="{F79213CA-B8D1-4B40-95C5-C990BA841948}" dt="2023-12-21T09:08:33.870" v="456" actId="47"/>
        <pc:sldMkLst>
          <pc:docMk/>
          <pc:sldMk cId="4060262709" sldId="300"/>
        </pc:sldMkLst>
      </pc:sldChg>
      <pc:sldChg chg="del">
        <pc:chgData name="Lisa Skutin" userId="e4239b0f-56d2-4be1-8616-e7789551b35a" providerId="ADAL" clId="{F79213CA-B8D1-4B40-95C5-C990BA841948}" dt="2023-12-21T09:08:33.870" v="456" actId="47"/>
        <pc:sldMkLst>
          <pc:docMk/>
          <pc:sldMk cId="436917284" sldId="302"/>
        </pc:sldMkLst>
      </pc:sldChg>
      <pc:sldChg chg="del">
        <pc:chgData name="Lisa Skutin" userId="e4239b0f-56d2-4be1-8616-e7789551b35a" providerId="ADAL" clId="{F79213CA-B8D1-4B40-95C5-C990BA841948}" dt="2023-12-21T09:08:33.870" v="456" actId="47"/>
        <pc:sldMkLst>
          <pc:docMk/>
          <pc:sldMk cId="2323040348" sldId="303"/>
        </pc:sldMkLst>
      </pc:sldChg>
      <pc:sldChg chg="del">
        <pc:chgData name="Lisa Skutin" userId="e4239b0f-56d2-4be1-8616-e7789551b35a" providerId="ADAL" clId="{F79213CA-B8D1-4B40-95C5-C990BA841948}" dt="2023-12-21T09:08:33.870" v="456" actId="47"/>
        <pc:sldMkLst>
          <pc:docMk/>
          <pc:sldMk cId="746775758" sldId="304"/>
        </pc:sldMkLst>
      </pc:sldChg>
      <pc:sldChg chg="modSp del mod">
        <pc:chgData name="Lisa Skutin" userId="e4239b0f-56d2-4be1-8616-e7789551b35a" providerId="ADAL" clId="{F79213CA-B8D1-4B40-95C5-C990BA841948}" dt="2023-12-21T09:08:33.870" v="456" actId="47"/>
        <pc:sldMkLst>
          <pc:docMk/>
          <pc:sldMk cId="2867849616" sldId="305"/>
        </pc:sldMkLst>
        <pc:spChg chg="mod">
          <ac:chgData name="Lisa Skutin" userId="e4239b0f-56d2-4be1-8616-e7789551b35a" providerId="ADAL" clId="{F79213CA-B8D1-4B40-95C5-C990BA841948}" dt="2023-12-21T08:58:12.143" v="222" actId="207"/>
          <ac:spMkLst>
            <pc:docMk/>
            <pc:sldMk cId="2867849616" sldId="305"/>
            <ac:spMk id="3" creationId="{D9CFC441-70E7-4D3F-3FD2-441B9CA55E94}"/>
          </ac:spMkLst>
        </pc:spChg>
      </pc:sldChg>
      <pc:sldChg chg="del">
        <pc:chgData name="Lisa Skutin" userId="e4239b0f-56d2-4be1-8616-e7789551b35a" providerId="ADAL" clId="{F79213CA-B8D1-4B40-95C5-C990BA841948}" dt="2023-12-21T09:08:33.870" v="456" actId="47"/>
        <pc:sldMkLst>
          <pc:docMk/>
          <pc:sldMk cId="4212556267" sldId="306"/>
        </pc:sldMkLst>
      </pc:sldChg>
      <pc:sldChg chg="modSp del mod">
        <pc:chgData name="Lisa Skutin" userId="e4239b0f-56d2-4be1-8616-e7789551b35a" providerId="ADAL" clId="{F79213CA-B8D1-4B40-95C5-C990BA841948}" dt="2023-12-21T09:08:33.870" v="456" actId="47"/>
        <pc:sldMkLst>
          <pc:docMk/>
          <pc:sldMk cId="3541842607" sldId="308"/>
        </pc:sldMkLst>
        <pc:spChg chg="mod">
          <ac:chgData name="Lisa Skutin" userId="e4239b0f-56d2-4be1-8616-e7789551b35a" providerId="ADAL" clId="{F79213CA-B8D1-4B40-95C5-C990BA841948}" dt="2023-12-21T08:57:45.194" v="220" actId="20577"/>
          <ac:spMkLst>
            <pc:docMk/>
            <pc:sldMk cId="3541842607" sldId="308"/>
            <ac:spMk id="3" creationId="{C2BB8575-A61A-DBFE-EE56-8BB4D06CA507}"/>
          </ac:spMkLst>
        </pc:spChg>
      </pc:sldChg>
      <pc:sldChg chg="addSp modSp new mod">
        <pc:chgData name="Lisa Skutin" userId="e4239b0f-56d2-4be1-8616-e7789551b35a" providerId="ADAL" clId="{F79213CA-B8D1-4B40-95C5-C990BA841948}" dt="2023-12-21T09:01:20.900" v="241" actId="6549"/>
        <pc:sldMkLst>
          <pc:docMk/>
          <pc:sldMk cId="3337610331" sldId="309"/>
        </pc:sldMkLst>
        <pc:spChg chg="add mod">
          <ac:chgData name="Lisa Skutin" userId="e4239b0f-56d2-4be1-8616-e7789551b35a" providerId="ADAL" clId="{F79213CA-B8D1-4B40-95C5-C990BA841948}" dt="2023-12-21T09:01:20.900" v="241" actId="6549"/>
          <ac:spMkLst>
            <pc:docMk/>
            <pc:sldMk cId="3337610331" sldId="309"/>
            <ac:spMk id="4" creationId="{0CAA4855-DB6A-0829-6122-E0FBE0EA72AA}"/>
          </ac:spMkLst>
        </pc:spChg>
      </pc:sldChg>
      <pc:sldChg chg="del">
        <pc:chgData name="Lisa Skutin" userId="e4239b0f-56d2-4be1-8616-e7789551b35a" providerId="ADAL" clId="{F79213CA-B8D1-4B40-95C5-C990BA841948}" dt="2023-12-21T08:47:28.616" v="2" actId="47"/>
        <pc:sldMkLst>
          <pc:docMk/>
          <pc:sldMk cId="1763129181" sldId="310"/>
        </pc:sldMkLst>
      </pc:sldChg>
      <pc:sldChg chg="addSp delSp modSp add mod">
        <pc:chgData name="Lisa Skutin" userId="e4239b0f-56d2-4be1-8616-e7789551b35a" providerId="ADAL" clId="{F79213CA-B8D1-4B40-95C5-C990BA841948}" dt="2023-12-21T09:05:43.724" v="391" actId="21"/>
        <pc:sldMkLst>
          <pc:docMk/>
          <pc:sldMk cId="2015232304" sldId="310"/>
        </pc:sldMkLst>
        <pc:spChg chg="add mod">
          <ac:chgData name="Lisa Skutin" userId="e4239b0f-56d2-4be1-8616-e7789551b35a" providerId="ADAL" clId="{F79213CA-B8D1-4B40-95C5-C990BA841948}" dt="2023-12-21T09:05:17.976" v="387" actId="5793"/>
          <ac:spMkLst>
            <pc:docMk/>
            <pc:sldMk cId="2015232304" sldId="310"/>
            <ac:spMk id="4" creationId="{75B4A820-1AD1-A45D-026E-C1D4FD0F22A3}"/>
          </ac:spMkLst>
        </pc:spChg>
        <pc:spChg chg="add del mod">
          <ac:chgData name="Lisa Skutin" userId="e4239b0f-56d2-4be1-8616-e7789551b35a" providerId="ADAL" clId="{F79213CA-B8D1-4B40-95C5-C990BA841948}" dt="2023-12-21T09:05:43.724" v="391" actId="21"/>
          <ac:spMkLst>
            <pc:docMk/>
            <pc:sldMk cId="2015232304" sldId="310"/>
            <ac:spMk id="6" creationId="{B1DBF6B8-B79E-30E1-9419-8D2A02E7E62C}"/>
          </ac:spMkLst>
        </pc:spChg>
      </pc:sldChg>
      <pc:sldChg chg="addSp delSp modSp add mod">
        <pc:chgData name="Lisa Skutin" userId="e4239b0f-56d2-4be1-8616-e7789551b35a" providerId="ADAL" clId="{F79213CA-B8D1-4B40-95C5-C990BA841948}" dt="2023-12-21T09:08:31.141" v="455"/>
        <pc:sldMkLst>
          <pc:docMk/>
          <pc:sldMk cId="1273111683" sldId="311"/>
        </pc:sldMkLst>
        <pc:spChg chg="add mod">
          <ac:chgData name="Lisa Skutin" userId="e4239b0f-56d2-4be1-8616-e7789551b35a" providerId="ADAL" clId="{F79213CA-B8D1-4B40-95C5-C990BA841948}" dt="2023-12-21T09:08:27.440" v="453" actId="20577"/>
          <ac:spMkLst>
            <pc:docMk/>
            <pc:sldMk cId="1273111683" sldId="311"/>
            <ac:spMk id="4" creationId="{7FF7CD94-DE86-A2E9-5AE8-A1C5DF810487}"/>
          </ac:spMkLst>
        </pc:spChg>
        <pc:spChg chg="add del mod">
          <ac:chgData name="Lisa Skutin" userId="e4239b0f-56d2-4be1-8616-e7789551b35a" providerId="ADAL" clId="{F79213CA-B8D1-4B40-95C5-C990BA841948}" dt="2023-12-21T09:08:31.141" v="455"/>
          <ac:spMkLst>
            <pc:docMk/>
            <pc:sldMk cId="1273111683" sldId="311"/>
            <ac:spMk id="5" creationId="{2E6077A5-C986-582E-BF4D-48F63087B093}"/>
          </ac:spMkLst>
        </pc:spChg>
      </pc:sldChg>
      <pc:sldChg chg="modSp add mod">
        <pc:chgData name="Lisa Skutin" userId="e4239b0f-56d2-4be1-8616-e7789551b35a" providerId="ADAL" clId="{F79213CA-B8D1-4B40-95C5-C990BA841948}" dt="2023-12-21T09:01:28.290" v="242" actId="20577"/>
        <pc:sldMkLst>
          <pc:docMk/>
          <pc:sldMk cId="2157935117" sldId="312"/>
        </pc:sldMkLst>
        <pc:spChg chg="mod">
          <ac:chgData name="Lisa Skutin" userId="e4239b0f-56d2-4be1-8616-e7789551b35a" providerId="ADAL" clId="{F79213CA-B8D1-4B40-95C5-C990BA841948}" dt="2023-12-21T09:01:28.290" v="242" actId="20577"/>
          <ac:spMkLst>
            <pc:docMk/>
            <pc:sldMk cId="2157935117" sldId="312"/>
            <ac:spMk id="3" creationId="{C2BB8575-A61A-DBFE-EE56-8BB4D06CA507}"/>
          </ac:spMkLst>
        </pc:spChg>
      </pc:sldChg>
      <pc:sldChg chg="add">
        <pc:chgData name="Lisa Skutin" userId="e4239b0f-56d2-4be1-8616-e7789551b35a" providerId="ADAL" clId="{F79213CA-B8D1-4B40-95C5-C990BA841948}" dt="2023-12-21T08:54:39.940" v="208"/>
        <pc:sldMkLst>
          <pc:docMk/>
          <pc:sldMk cId="3551787524" sldId="313"/>
        </pc:sldMkLst>
      </pc:sldChg>
      <pc:sldChg chg="modSp add mod">
        <pc:chgData name="Lisa Skutin" userId="e4239b0f-56d2-4be1-8616-e7789551b35a" providerId="ADAL" clId="{F79213CA-B8D1-4B40-95C5-C990BA841948}" dt="2023-12-21T08:54:55.595" v="211" actId="20577"/>
        <pc:sldMkLst>
          <pc:docMk/>
          <pc:sldMk cId="648040844" sldId="314"/>
        </pc:sldMkLst>
        <pc:spChg chg="mod">
          <ac:chgData name="Lisa Skutin" userId="e4239b0f-56d2-4be1-8616-e7789551b35a" providerId="ADAL" clId="{F79213CA-B8D1-4B40-95C5-C990BA841948}" dt="2023-12-21T08:54:55.595" v="211" actId="20577"/>
          <ac:spMkLst>
            <pc:docMk/>
            <pc:sldMk cId="648040844" sldId="314"/>
            <ac:spMk id="15" creationId="{6DFC84A5-3988-F1BA-787F-7EB31299402F}"/>
          </ac:spMkLst>
        </pc:spChg>
      </pc:sldChg>
      <pc:sldChg chg="add">
        <pc:chgData name="Lisa Skutin" userId="e4239b0f-56d2-4be1-8616-e7789551b35a" providerId="ADAL" clId="{F79213CA-B8D1-4B40-95C5-C990BA841948}" dt="2023-12-21T08:55:12.446" v="212"/>
        <pc:sldMkLst>
          <pc:docMk/>
          <pc:sldMk cId="4234577392" sldId="315"/>
        </pc:sldMkLst>
      </pc:sldChg>
      <pc:sldChg chg="modSp add mod">
        <pc:chgData name="Lisa Skutin" userId="e4239b0f-56d2-4be1-8616-e7789551b35a" providerId="ADAL" clId="{F79213CA-B8D1-4B40-95C5-C990BA841948}" dt="2023-12-21T09:02:00.601" v="243" actId="207"/>
        <pc:sldMkLst>
          <pc:docMk/>
          <pc:sldMk cId="561728547" sldId="316"/>
        </pc:sldMkLst>
        <pc:spChg chg="mod">
          <ac:chgData name="Lisa Skutin" userId="e4239b0f-56d2-4be1-8616-e7789551b35a" providerId="ADAL" clId="{F79213CA-B8D1-4B40-95C5-C990BA841948}" dt="2023-12-21T09:02:00.601" v="243" actId="207"/>
          <ac:spMkLst>
            <pc:docMk/>
            <pc:sldMk cId="561728547" sldId="316"/>
            <ac:spMk id="3" creationId="{1C4903BC-5E61-A7EF-A93B-F52CB7C04E0C}"/>
          </ac:spMkLst>
        </pc:spChg>
      </pc:sldChg>
      <pc:sldChg chg="add">
        <pc:chgData name="Lisa Skutin" userId="e4239b0f-56d2-4be1-8616-e7789551b35a" providerId="ADAL" clId="{F79213CA-B8D1-4B40-95C5-C990BA841948}" dt="2023-12-21T08:56:01.029" v="214"/>
        <pc:sldMkLst>
          <pc:docMk/>
          <pc:sldMk cId="2584289688" sldId="317"/>
        </pc:sldMkLst>
      </pc:sldChg>
      <pc:sldChg chg="add">
        <pc:chgData name="Lisa Skutin" userId="e4239b0f-56d2-4be1-8616-e7789551b35a" providerId="ADAL" clId="{F79213CA-B8D1-4B40-95C5-C990BA841948}" dt="2023-12-21T08:56:31.004" v="215"/>
        <pc:sldMkLst>
          <pc:docMk/>
          <pc:sldMk cId="1705893498" sldId="318"/>
        </pc:sldMkLst>
      </pc:sldChg>
      <pc:sldChg chg="add">
        <pc:chgData name="Lisa Skutin" userId="e4239b0f-56d2-4be1-8616-e7789551b35a" providerId="ADAL" clId="{F79213CA-B8D1-4B40-95C5-C990BA841948}" dt="2023-12-21T08:56:31.004" v="215"/>
        <pc:sldMkLst>
          <pc:docMk/>
          <pc:sldMk cId="1400797507" sldId="319"/>
        </pc:sldMkLst>
      </pc:sldChg>
      <pc:sldChg chg="modSp add mod">
        <pc:chgData name="Lisa Skutin" userId="e4239b0f-56d2-4be1-8616-e7789551b35a" providerId="ADAL" clId="{F79213CA-B8D1-4B40-95C5-C990BA841948}" dt="2023-12-21T09:02:52.675" v="248" actId="5793"/>
        <pc:sldMkLst>
          <pc:docMk/>
          <pc:sldMk cId="3233034487" sldId="320"/>
        </pc:sldMkLst>
        <pc:spChg chg="mod">
          <ac:chgData name="Lisa Skutin" userId="e4239b0f-56d2-4be1-8616-e7789551b35a" providerId="ADAL" clId="{F79213CA-B8D1-4B40-95C5-C990BA841948}" dt="2023-12-21T09:02:52.675" v="248" actId="5793"/>
          <ac:spMkLst>
            <pc:docMk/>
            <pc:sldMk cId="3233034487" sldId="320"/>
            <ac:spMk id="3" creationId="{D3836BB5-B5DF-4D9D-0041-DAE615322EC4}"/>
          </ac:spMkLst>
        </pc:spChg>
      </pc:sldChg>
      <pc:sldChg chg="modSp add mod">
        <pc:chgData name="Lisa Skutin" userId="e4239b0f-56d2-4be1-8616-e7789551b35a" providerId="ADAL" clId="{F79213CA-B8D1-4B40-95C5-C990BA841948}" dt="2023-12-21T09:03:13.672" v="278" actId="20577"/>
        <pc:sldMkLst>
          <pc:docMk/>
          <pc:sldMk cId="673289543" sldId="321"/>
        </pc:sldMkLst>
        <pc:spChg chg="mod">
          <ac:chgData name="Lisa Skutin" userId="e4239b0f-56d2-4be1-8616-e7789551b35a" providerId="ADAL" clId="{F79213CA-B8D1-4B40-95C5-C990BA841948}" dt="2023-12-21T09:03:13.672" v="278" actId="20577"/>
          <ac:spMkLst>
            <pc:docMk/>
            <pc:sldMk cId="673289543" sldId="321"/>
            <ac:spMk id="3" creationId="{2E258508-60B1-EC17-AB86-4E7B870AF109}"/>
          </ac:spMkLst>
        </pc:spChg>
      </pc:sldChg>
      <pc:sldChg chg="add">
        <pc:chgData name="Lisa Skutin" userId="e4239b0f-56d2-4be1-8616-e7789551b35a" providerId="ADAL" clId="{F79213CA-B8D1-4B40-95C5-C990BA841948}" dt="2023-12-21T08:57:31.725" v="219"/>
        <pc:sldMkLst>
          <pc:docMk/>
          <pc:sldMk cId="3027597630" sldId="322"/>
        </pc:sldMkLst>
      </pc:sldChg>
      <pc:sldChg chg="add">
        <pc:chgData name="Lisa Skutin" userId="e4239b0f-56d2-4be1-8616-e7789551b35a" providerId="ADAL" clId="{F79213CA-B8D1-4B40-95C5-C990BA841948}" dt="2023-12-21T08:58:32.284" v="223"/>
        <pc:sldMkLst>
          <pc:docMk/>
          <pc:sldMk cId="1006558099" sldId="323"/>
        </pc:sldMkLst>
      </pc:sldChg>
      <pc:sldChg chg="modSp add mod">
        <pc:chgData name="Lisa Skutin" userId="e4239b0f-56d2-4be1-8616-e7789551b35a" providerId="ADAL" clId="{F79213CA-B8D1-4B40-95C5-C990BA841948}" dt="2023-12-21T09:04:02.765" v="316" actId="2711"/>
        <pc:sldMkLst>
          <pc:docMk/>
          <pc:sldMk cId="424253981" sldId="324"/>
        </pc:sldMkLst>
        <pc:spChg chg="mod">
          <ac:chgData name="Lisa Skutin" userId="e4239b0f-56d2-4be1-8616-e7789551b35a" providerId="ADAL" clId="{F79213CA-B8D1-4B40-95C5-C990BA841948}" dt="2023-12-21T09:04:02.765" v="316" actId="2711"/>
          <ac:spMkLst>
            <pc:docMk/>
            <pc:sldMk cId="424253981" sldId="324"/>
            <ac:spMk id="3" creationId="{D9CFC441-70E7-4D3F-3FD2-441B9CA55E94}"/>
          </ac:spMkLst>
        </pc:spChg>
      </pc:sldChg>
      <pc:sldChg chg="new del">
        <pc:chgData name="Lisa Skutin" userId="e4239b0f-56d2-4be1-8616-e7789551b35a" providerId="ADAL" clId="{F79213CA-B8D1-4B40-95C5-C990BA841948}" dt="2023-12-21T09:08:33.870" v="456" actId="47"/>
        <pc:sldMkLst>
          <pc:docMk/>
          <pc:sldMk cId="2151407652" sldId="325"/>
        </pc:sldMkLst>
      </pc:sldChg>
      <pc:sldChg chg="add del">
        <pc:chgData name="Lisa Skutin" userId="e4239b0f-56d2-4be1-8616-e7789551b35a" providerId="ADAL" clId="{F79213CA-B8D1-4B40-95C5-C990BA841948}" dt="2023-12-21T09:08:33.870" v="456" actId="47"/>
        <pc:sldMkLst>
          <pc:docMk/>
          <pc:sldMk cId="337231643" sldId="326"/>
        </pc:sldMkLst>
      </pc:sldChg>
      <pc:sldChg chg="add del">
        <pc:chgData name="Lisa Skutin" userId="e4239b0f-56d2-4be1-8616-e7789551b35a" providerId="ADAL" clId="{F79213CA-B8D1-4B40-95C5-C990BA841948}" dt="2023-12-21T09:08:33.870" v="456" actId="47"/>
        <pc:sldMkLst>
          <pc:docMk/>
          <pc:sldMk cId="3418016346" sldId="327"/>
        </pc:sldMkLst>
      </pc:sldChg>
      <pc:sldChg chg="add del">
        <pc:chgData name="Lisa Skutin" userId="e4239b0f-56d2-4be1-8616-e7789551b35a" providerId="ADAL" clId="{F79213CA-B8D1-4B40-95C5-C990BA841948}" dt="2023-12-21T09:08:33.870" v="456" actId="47"/>
        <pc:sldMkLst>
          <pc:docMk/>
          <pc:sldMk cId="2372070882" sldId="328"/>
        </pc:sldMkLst>
      </pc:sldChg>
      <pc:sldChg chg="add del">
        <pc:chgData name="Lisa Skutin" userId="e4239b0f-56d2-4be1-8616-e7789551b35a" providerId="ADAL" clId="{F79213CA-B8D1-4B40-95C5-C990BA841948}" dt="2023-12-21T09:08:33.870" v="456" actId="47"/>
        <pc:sldMkLst>
          <pc:docMk/>
          <pc:sldMk cId="4018924051" sldId="329"/>
        </pc:sldMkLst>
      </pc:sldChg>
    </pc:docChg>
  </pc:docChgLst>
  <pc:docChgLst>
    <pc:chgData name="Lisa Skutin" userId="S::lisa.skutin@humana.se::e4239b0f-56d2-4be1-8616-e7789551b35a" providerId="AD" clId="Web-{EDF2BA5B-DA4B-E05E-4746-DD0E175D3C37}"/>
    <pc:docChg chg="modSld">
      <pc:chgData name="Lisa Skutin" userId="S::lisa.skutin@humana.se::e4239b0f-56d2-4be1-8616-e7789551b35a" providerId="AD" clId="Web-{EDF2BA5B-DA4B-E05E-4746-DD0E175D3C37}" dt="2023-12-21T13:22:21.073" v="2" actId="1076"/>
      <pc:docMkLst>
        <pc:docMk/>
      </pc:docMkLst>
      <pc:sldChg chg="addSp modSp">
        <pc:chgData name="Lisa Skutin" userId="S::lisa.skutin@humana.se::e4239b0f-56d2-4be1-8616-e7789551b35a" providerId="AD" clId="Web-{EDF2BA5B-DA4B-E05E-4746-DD0E175D3C37}" dt="2023-12-21T13:22:21.073" v="2" actId="1076"/>
        <pc:sldMkLst>
          <pc:docMk/>
          <pc:sldMk cId="1273111683" sldId="311"/>
        </pc:sldMkLst>
        <pc:picChg chg="add mod">
          <ac:chgData name="Lisa Skutin" userId="S::lisa.skutin@humana.se::e4239b0f-56d2-4be1-8616-e7789551b35a" providerId="AD" clId="Web-{EDF2BA5B-DA4B-E05E-4746-DD0E175D3C37}" dt="2023-12-21T13:22:21.073" v="2" actId="1076"/>
          <ac:picMkLst>
            <pc:docMk/>
            <pc:sldMk cId="1273111683" sldId="311"/>
            <ac:picMk id="3" creationId="{CB59EFEF-73B3-AB19-C55E-26726866A4B4}"/>
          </ac:picMkLst>
        </pc:picChg>
      </pc:sldChg>
    </pc:docChg>
  </pc:docChgLst>
  <pc:docChgLst>
    <pc:chgData name="Lisa Skutin" userId="S::lisa.skutin@humana.se::e4239b0f-56d2-4be1-8616-e7789551b35a" providerId="AD" clId="Web-{5553A33C-D81A-1CA8-22D8-0B7C5752AECD}"/>
    <pc:docChg chg="modSld">
      <pc:chgData name="Lisa Skutin" userId="S::lisa.skutin@humana.se::e4239b0f-56d2-4be1-8616-e7789551b35a" providerId="AD" clId="Web-{5553A33C-D81A-1CA8-22D8-0B7C5752AECD}" dt="2023-12-21T09:10:56.784" v="1" actId="20577"/>
      <pc:docMkLst>
        <pc:docMk/>
      </pc:docMkLst>
      <pc:sldChg chg="modSp">
        <pc:chgData name="Lisa Skutin" userId="S::lisa.skutin@humana.se::e4239b0f-56d2-4be1-8616-e7789551b35a" providerId="AD" clId="Web-{5553A33C-D81A-1CA8-22D8-0B7C5752AECD}" dt="2023-12-21T09:10:56.784" v="1" actId="20577"/>
        <pc:sldMkLst>
          <pc:docMk/>
          <pc:sldMk cId="311379287" sldId="256"/>
        </pc:sldMkLst>
        <pc:spChg chg="mod">
          <ac:chgData name="Lisa Skutin" userId="S::lisa.skutin@humana.se::e4239b0f-56d2-4be1-8616-e7789551b35a" providerId="AD" clId="Web-{5553A33C-D81A-1CA8-22D8-0B7C5752AECD}" dt="2023-12-21T09:10:56.784" v="1" actId="20577"/>
          <ac:spMkLst>
            <pc:docMk/>
            <pc:sldMk cId="311379287" sldId="256"/>
            <ac:spMk id="2" creationId="{486B6037-DACF-6F74-9950-FBFCCA02E5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2023-12-21</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2023-12-21</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2023-12-21</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2023-12-21</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2023-12-21</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2023-12-21</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2023-12-21</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2023-12-21</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2023-12-21</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2023-12-21</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2023-12-21</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2023-12-21</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6B6037-DACF-6F74-9950-FBFCCA02E537}"/>
              </a:ext>
            </a:extLst>
          </p:cNvPr>
          <p:cNvSpPr>
            <a:spLocks noGrp="1"/>
          </p:cNvSpPr>
          <p:nvPr>
            <p:ph type="ctrTitle"/>
          </p:nvPr>
        </p:nvSpPr>
        <p:spPr>
          <a:xfrm>
            <a:off x="1524000" y="662730"/>
            <a:ext cx="9144000" cy="5469621"/>
          </a:xfrm>
        </p:spPr>
        <p:txBody>
          <a:bodyPr>
            <a:normAutofit/>
          </a:bodyPr>
          <a:lstStyle/>
          <a:p>
            <a:pPr indent="457200" eaLnBrk="0" fontAlgn="base" hangingPunct="0">
              <a:lnSpc>
                <a:spcPct val="100000"/>
              </a:lnSpc>
              <a:spcAft>
                <a:spcPct val="0"/>
              </a:spcAft>
            </a:pPr>
            <a:r>
              <a:rPr lang="sv-SE" altLang="sv-SE" sz="2400" b="1" dirty="0" err="1">
                <a:solidFill>
                  <a:srgbClr val="4F81BD"/>
                </a:solidFill>
                <a:latin typeface="Verdana"/>
                <a:ea typeface="Georgia" panose="02040502050405020303" pitchFamily="18" charset="0"/>
                <a:cs typeface="Georgia" panose="02040502050405020303" pitchFamily="18" charset="0"/>
              </a:rPr>
              <a:t>Connect</a:t>
            </a:r>
            <a:r>
              <a:rPr lang="sv-SE" altLang="sv-SE" sz="2400" b="1" dirty="0">
                <a:solidFill>
                  <a:srgbClr val="4F81BD"/>
                </a:solidFill>
                <a:latin typeface="Verdana"/>
                <a:ea typeface="Georgia" panose="02040502050405020303" pitchFamily="18" charset="0"/>
                <a:cs typeface="Georgia" panose="02040502050405020303" pitchFamily="18" charset="0"/>
              </a:rPr>
              <a:t> för föräldrar</a:t>
            </a:r>
            <a:br>
              <a:rPr lang="sv-SE" altLang="sv-SE" sz="2400" b="0" i="0" u="none" strike="noStrike" cap="none" normalizeH="0" baseline="0" dirty="0">
                <a:ln>
                  <a:noFill/>
                </a:ln>
                <a:effectLst/>
              </a:rPr>
            </a:br>
            <a:br>
              <a:rPr lang="sv-SE" altLang="sv-SE" sz="2400" b="0" i="0" u="none" strike="noStrike" cap="none" normalizeH="0" baseline="0" dirty="0">
                <a:ln>
                  <a:noFill/>
                </a:ln>
                <a:effectLst/>
              </a:rPr>
            </a:br>
            <a:r>
              <a:rPr lang="sv-SE" altLang="sv-SE" sz="2400" b="1" dirty="0">
                <a:solidFill>
                  <a:srgbClr val="4F81BD"/>
                </a:solidFill>
                <a:latin typeface="Verdana"/>
                <a:ea typeface="Georgia" panose="02040502050405020303" pitchFamily="18" charset="0"/>
                <a:cs typeface="Georgia" panose="02040502050405020303" pitchFamily="18" charset="0"/>
              </a:rPr>
              <a:t>Princip 1 – </a:t>
            </a:r>
            <a:br>
              <a:rPr lang="sv-SE" altLang="sv-SE" sz="2400" b="1" dirty="0">
                <a:latin typeface="Verdana"/>
                <a:ea typeface="Georgia" panose="02040502050405020303" pitchFamily="18" charset="0"/>
                <a:cs typeface="Georgia" panose="02040502050405020303" pitchFamily="18" charset="0"/>
              </a:rPr>
            </a:br>
            <a:r>
              <a:rPr lang="sv-SE" altLang="sv-SE" sz="2400" b="1" dirty="0">
                <a:solidFill>
                  <a:srgbClr val="4F81BD"/>
                </a:solidFill>
                <a:latin typeface="Verdana"/>
                <a:ea typeface="Georgia" panose="02040502050405020303" pitchFamily="18" charset="0"/>
                <a:cs typeface="Georgia" panose="02040502050405020303" pitchFamily="18" charset="0"/>
              </a:rPr>
              <a:t>Allt beteende betyder något</a:t>
            </a: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r>
              <a:rPr kumimoji="0" lang="sv-SE" altLang="sv-SE" sz="2000" b="1" i="0" u="none" strike="noStrike" cap="none" normalizeH="0" baseline="0" dirty="0">
                <a:ln>
                  <a:noFill/>
                </a:ln>
                <a:solidFill>
                  <a:schemeClr val="tx2">
                    <a:lumMod val="75000"/>
                    <a:lumOff val="25000"/>
                  </a:schemeClr>
                </a:solidFill>
                <a:effectLst/>
                <a:latin typeface="Verdana"/>
                <a:ea typeface="Verdana"/>
                <a:cs typeface="Verdana" panose="020B0604030504040204" pitchFamily="34" charset="0"/>
              </a:rPr>
              <a:t>Anknytning är ett grundläggande mänskligt behov som formar beteende</a:t>
            </a:r>
            <a:br>
              <a:rPr lang="sv-SE" altLang="sv-SE" sz="1800" b="0" i="0" u="none" strike="noStrike" cap="none" normalizeH="0" baseline="0" dirty="0">
                <a:ln>
                  <a:noFill/>
                </a:ln>
                <a:effectLst/>
                <a:latin typeface="Arial" panose="020B0604020202020204" pitchFamily="34" charset="0"/>
              </a:rPr>
            </a:br>
            <a:endParaRPr lang="sv-SE" dirty="0"/>
          </a:p>
        </p:txBody>
      </p:sp>
      <p:sp>
        <p:nvSpPr>
          <p:cNvPr id="7" name="Rectangle 6">
            <a:extLst>
              <a:ext uri="{FF2B5EF4-FFF2-40B4-BE49-F238E27FC236}">
                <a16:creationId xmlns:a16="http://schemas.microsoft.com/office/drawing/2014/main" id="{0A65DFB8-A8DB-0B75-B75A-A7CC8F85FBE8}"/>
              </a:ext>
            </a:extLst>
          </p:cNvPr>
          <p:cNvSpPr>
            <a:spLocks noChangeArrowheads="1"/>
          </p:cNvSpPr>
          <p:nvPr/>
        </p:nvSpPr>
        <p:spPr bwMode="auto">
          <a:xfrm>
            <a:off x="0" y="1093485"/>
            <a:ext cx="18473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pic>
        <p:nvPicPr>
          <p:cNvPr id="8" name="Bildobjekt 42">
            <a:extLst>
              <a:ext uri="{FF2B5EF4-FFF2-40B4-BE49-F238E27FC236}">
                <a16:creationId xmlns:a16="http://schemas.microsoft.com/office/drawing/2014/main" id="{2E3FFF00-773F-7E34-46C8-DEF4D4048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5337" y="3256384"/>
            <a:ext cx="2981325" cy="800100"/>
          </a:xfrm>
          <a:prstGeom prst="rect">
            <a:avLst/>
          </a:prstGeom>
          <a:noFill/>
          <a:extLst>
            <a:ext uri="{909E8E84-426E-40DD-AFC4-6F175D3DCCD1}">
              <a14:hiddenFill xmlns:a14="http://schemas.microsoft.com/office/drawing/2010/main">
                <a:solidFill>
                  <a:srgbClr val="FFFFFF"/>
                </a:solidFill>
              </a14:hiddenFill>
            </a:ext>
          </a:extLst>
        </p:spPr>
      </p:pic>
      <p:sp>
        <p:nvSpPr>
          <p:cNvPr id="9" name="Platshållare för bildnummer 8">
            <a:extLst>
              <a:ext uri="{FF2B5EF4-FFF2-40B4-BE49-F238E27FC236}">
                <a16:creationId xmlns:a16="http://schemas.microsoft.com/office/drawing/2014/main" id="{D3391ABB-59F9-ECE0-8489-F281BB24DE1D}"/>
              </a:ext>
            </a:extLst>
          </p:cNvPr>
          <p:cNvSpPr>
            <a:spLocks noGrp="1"/>
          </p:cNvSpPr>
          <p:nvPr>
            <p:ph type="sldNum" sz="quarter" idx="12"/>
          </p:nvPr>
        </p:nvSpPr>
        <p:spPr/>
        <p:txBody>
          <a:bodyPr/>
          <a:lstStyle/>
          <a:p>
            <a:fld id="{7E8BC169-588E-48CB-90C9-67AB67C29E45}" type="slidenum">
              <a:rPr lang="sv-SE" smtClean="0"/>
              <a:t>1</a:t>
            </a:fld>
            <a:endParaRPr lang="sv-SE"/>
          </a:p>
        </p:txBody>
      </p:sp>
    </p:spTree>
    <p:extLst>
      <p:ext uri="{BB962C8B-B14F-4D97-AF65-F5344CB8AC3E}">
        <p14:creationId xmlns:p14="http://schemas.microsoft.com/office/powerpoint/2010/main" val="31137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058779" y="634923"/>
            <a:ext cx="10074441" cy="2146485"/>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1</a:t>
            </a:r>
          </a:p>
          <a:p>
            <a:pPr algn="ct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r>
              <a:rPr lang="sv-SE" sz="1800" dirty="0">
                <a:effectLst/>
                <a:latin typeface="Verdana" panose="020B0604030504040204" pitchFamily="34" charset="0"/>
                <a:ea typeface="Calibri" panose="020F0502020204030204" pitchFamily="34" charset="0"/>
                <a:cs typeface="Times New Roman" panose="02020603050405020304" pitchFamily="18" charset="0"/>
              </a:rPr>
              <a:t>Nu ska vi göra ett rollspel för att illustrera och reflektera över det vi pratat om. Det enda ni behöver göra är att titta och lyssna.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sv-SE" sz="2000" dirty="0">
              <a:effectLst/>
              <a:latin typeface="Calibri" panose="020F0502020204030204" pitchFamily="34" charset="0"/>
              <a:ea typeface="Calibri" panose="020F0502020204030204" pitchFamily="34" charset="0"/>
            </a:endParaRP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7" name="Platshållare för bildnummer 6">
            <a:extLst>
              <a:ext uri="{FF2B5EF4-FFF2-40B4-BE49-F238E27FC236}">
                <a16:creationId xmlns:a16="http://schemas.microsoft.com/office/drawing/2014/main" id="{23834F71-BAF5-31E8-672C-9149E78A19FA}"/>
              </a:ext>
            </a:extLst>
          </p:cNvPr>
          <p:cNvSpPr>
            <a:spLocks noGrp="1"/>
          </p:cNvSpPr>
          <p:nvPr>
            <p:ph type="sldNum" sz="quarter" idx="12"/>
          </p:nvPr>
        </p:nvSpPr>
        <p:spPr/>
        <p:txBody>
          <a:bodyPr/>
          <a:lstStyle/>
          <a:p>
            <a:fld id="{7E8BC169-588E-48CB-90C9-67AB67C29E45}" type="slidenum">
              <a:rPr lang="sv-SE" smtClean="0"/>
              <a:t>10</a:t>
            </a:fld>
            <a:endParaRPr lang="sv-SE"/>
          </a:p>
        </p:txBody>
      </p:sp>
    </p:spTree>
    <p:extLst>
      <p:ext uri="{BB962C8B-B14F-4D97-AF65-F5344CB8AC3E}">
        <p14:creationId xmlns:p14="http://schemas.microsoft.com/office/powerpoint/2010/main" val="2157935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1026695" y="1191326"/>
            <a:ext cx="7844590" cy="677108"/>
          </a:xfrm>
          <a:prstGeom prst="rect">
            <a:avLst/>
          </a:prstGeom>
          <a:noFill/>
        </p:spPr>
        <p:txBody>
          <a:bodyPr wrap="square">
            <a:spAutoFit/>
          </a:bodyPr>
          <a:lstStyle/>
          <a:p>
            <a:r>
              <a:rPr lang="sv-SE" sz="2000" b="1">
                <a:solidFill>
                  <a:srgbClr val="C0504D"/>
                </a:solidFill>
                <a:effectLst/>
                <a:latin typeface="Verdana" panose="020B0604030504040204" pitchFamily="34" charset="0"/>
                <a:ea typeface="Calibri" panose="020F0502020204030204" pitchFamily="34" charset="0"/>
              </a:rPr>
              <a:t>Reflektionsfrågor efter rollspel 1</a:t>
            </a:r>
            <a:endParaRPr lang="sv-SE" sz="2400">
              <a:effectLst/>
              <a:latin typeface="Calibri" panose="020F0502020204030204" pitchFamily="34" charset="0"/>
              <a:ea typeface="Calibri" panose="020F0502020204030204" pitchFamily="34" charset="0"/>
            </a:endParaRPr>
          </a:p>
          <a:p>
            <a:r>
              <a:rPr lang="sv-SE" sz="180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1026695" y="2306758"/>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1026695" y="3114414"/>
            <a:ext cx="10256498" cy="27420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EC4D7299-ED15-FE36-D8C9-EC3DD9BC8C2C}"/>
              </a:ext>
            </a:extLst>
          </p:cNvPr>
          <p:cNvSpPr>
            <a:spLocks noGrp="1"/>
          </p:cNvSpPr>
          <p:nvPr>
            <p:ph type="sldNum" sz="quarter" idx="12"/>
          </p:nvPr>
        </p:nvSpPr>
        <p:spPr/>
        <p:txBody>
          <a:bodyPr/>
          <a:lstStyle/>
          <a:p>
            <a:fld id="{7E8BC169-588E-48CB-90C9-67AB67C29E45}" type="slidenum">
              <a:rPr lang="sv-SE" smtClean="0"/>
              <a:t>11</a:t>
            </a:fld>
            <a:endParaRPr lang="sv-SE"/>
          </a:p>
        </p:txBody>
      </p:sp>
    </p:spTree>
    <p:extLst>
      <p:ext uri="{BB962C8B-B14F-4D97-AF65-F5344CB8AC3E}">
        <p14:creationId xmlns:p14="http://schemas.microsoft.com/office/powerpoint/2010/main" val="355178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526703"/>
            <a:ext cx="10796337"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föräldern?</a:t>
            </a:r>
            <a:endParaRPr lang="sv-SE"/>
          </a:p>
        </p:txBody>
      </p:sp>
      <p:sp>
        <p:nvSpPr>
          <p:cNvPr id="13" name="textruta 12">
            <a:extLst>
              <a:ext uri="{FF2B5EF4-FFF2-40B4-BE49-F238E27FC236}">
                <a16:creationId xmlns:a16="http://schemas.microsoft.com/office/drawing/2014/main" id="{F5F55681-E2EE-16D2-3613-98D219902F68}"/>
              </a:ext>
            </a:extLst>
          </p:cNvPr>
          <p:cNvSpPr txBox="1"/>
          <p:nvPr/>
        </p:nvSpPr>
        <p:spPr>
          <a:xfrm>
            <a:off x="288758" y="3761238"/>
            <a:ext cx="6096000" cy="369332"/>
          </a:xfrm>
          <a:prstGeom prst="rect">
            <a:avLst/>
          </a:prstGeom>
          <a:noFill/>
        </p:spPr>
        <p:txBody>
          <a:bodyPr wrap="square">
            <a:spAutoFit/>
          </a:bodyPr>
          <a:lstStyle/>
          <a:p>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Vad tänkte och kände barnet?</a:t>
            </a:r>
            <a:endParaRPr lang="sv-SE"/>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E779E4AC-27C1-9754-DE16-E294858854C5}"/>
              </a:ext>
            </a:extLst>
          </p:cNvPr>
          <p:cNvSpPr>
            <a:spLocks noGrp="1"/>
          </p:cNvSpPr>
          <p:nvPr>
            <p:ph type="sldNum" sz="quarter" idx="12"/>
          </p:nvPr>
        </p:nvSpPr>
        <p:spPr/>
        <p:txBody>
          <a:bodyPr/>
          <a:lstStyle/>
          <a:p>
            <a:fld id="{7E8BC169-588E-48CB-90C9-67AB67C29E45}" type="slidenum">
              <a:rPr lang="sv-SE" smtClean="0"/>
              <a:t>12</a:t>
            </a:fld>
            <a:endParaRPr lang="sv-SE"/>
          </a:p>
        </p:txBody>
      </p:sp>
    </p:spTree>
    <p:extLst>
      <p:ext uri="{BB962C8B-B14F-4D97-AF65-F5344CB8AC3E}">
        <p14:creationId xmlns:p14="http://schemas.microsoft.com/office/powerpoint/2010/main" val="64804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1D340C7-4DDF-10FF-CD74-BEDA143C1A50}"/>
              </a:ext>
            </a:extLst>
          </p:cNvPr>
          <p:cNvSpPr txBox="1"/>
          <p:nvPr/>
        </p:nvSpPr>
        <p:spPr>
          <a:xfrm>
            <a:off x="288758" y="970365"/>
            <a:ext cx="6096000" cy="369332"/>
          </a:xfrm>
          <a:prstGeom prst="rect">
            <a:avLst/>
          </a:prstGeom>
          <a:noFill/>
        </p:spPr>
        <p:txBody>
          <a:bodyPr wrap="square">
            <a:spAutoFit/>
          </a:bodyPr>
          <a:lstStyle/>
          <a:p>
            <a:pPr marL="342900" lvl="0" indent="-342900" algn="l">
              <a:buFont typeface="Verdana" panose="020B0604030504040204" pitchFamily="34" charset="0"/>
              <a:buChar char="-"/>
            </a:pPr>
            <a:r>
              <a:rPr lang="sv-SE" sz="1800" b="0" kern="0">
                <a:solidFill>
                  <a:srgbClr val="000000"/>
                </a:solidFill>
                <a:effectLst/>
                <a:latin typeface="Verdana" panose="020B0604030504040204" pitchFamily="34" charset="0"/>
                <a:ea typeface="Calibri" panose="020F0502020204030204" pitchFamily="34" charset="0"/>
                <a:cs typeface="Calibri" panose="020F0502020204030204" pitchFamily="34" charset="0"/>
              </a:rPr>
              <a:t>Vad kände och tänkte föräldern?</a:t>
            </a:r>
            <a:endParaRPr lang="sv-SE" sz="2000" b="1" kern="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ruta 2">
            <a:extLst>
              <a:ext uri="{FF2B5EF4-FFF2-40B4-BE49-F238E27FC236}">
                <a16:creationId xmlns:a16="http://schemas.microsoft.com/office/drawing/2014/main" id="{58A186B9-1D68-276C-8A35-10FB93CFA33A}"/>
              </a:ext>
            </a:extLst>
          </p:cNvPr>
          <p:cNvSpPr txBox="1">
            <a:spLocks noChangeArrowheads="1"/>
          </p:cNvSpPr>
          <p:nvPr/>
        </p:nvSpPr>
        <p:spPr bwMode="auto">
          <a:xfrm>
            <a:off x="414593" y="1669979"/>
            <a:ext cx="10363200" cy="242747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6" name="textruta 5">
            <a:extLst>
              <a:ext uri="{FF2B5EF4-FFF2-40B4-BE49-F238E27FC236}">
                <a16:creationId xmlns:a16="http://schemas.microsoft.com/office/drawing/2014/main" id="{BA4DDAC0-A513-96BA-FB48-DACA7FFA42AA}"/>
              </a:ext>
            </a:extLst>
          </p:cNvPr>
          <p:cNvSpPr txBox="1"/>
          <p:nvPr/>
        </p:nvSpPr>
        <p:spPr>
          <a:xfrm>
            <a:off x="577515" y="5518302"/>
            <a:ext cx="10001001" cy="369332"/>
          </a:xfrm>
          <a:prstGeom prst="rect">
            <a:avLst/>
          </a:prstGeom>
          <a:noFill/>
        </p:spPr>
        <p:txBody>
          <a:bodyPr wrap="square">
            <a:spAutoFit/>
          </a:bodyPr>
          <a:lstStyle/>
          <a:p>
            <a:pPr algn="ctr"/>
            <a:r>
              <a:rPr lang="sv-SE" sz="1800" b="1">
                <a:solidFill>
                  <a:srgbClr val="C00000"/>
                </a:solidFill>
                <a:effectLst/>
                <a:latin typeface="Verdana" panose="020B0604030504040204" pitchFamily="34" charset="0"/>
                <a:ea typeface="Calibri" panose="020F0502020204030204" pitchFamily="34" charset="0"/>
              </a:rPr>
              <a:t>Vi går tillbaka till den första frågan…vi tolkar ett beteende fort!</a:t>
            </a:r>
            <a:endParaRPr lang="sv-SE" sz="2000">
              <a:effectLst/>
              <a:latin typeface="Calibri" panose="020F0502020204030204" pitchFamily="34" charset="0"/>
              <a:ea typeface="Calibri" panose="020F0502020204030204" pitchFamily="34" charset="0"/>
            </a:endParaRPr>
          </a:p>
        </p:txBody>
      </p:sp>
      <p:sp>
        <p:nvSpPr>
          <p:cNvPr id="7" name="Platshållare för bildnummer 6">
            <a:extLst>
              <a:ext uri="{FF2B5EF4-FFF2-40B4-BE49-F238E27FC236}">
                <a16:creationId xmlns:a16="http://schemas.microsoft.com/office/drawing/2014/main" id="{B7C7BA4F-40D4-E586-F432-98E33BBD986B}"/>
              </a:ext>
            </a:extLst>
          </p:cNvPr>
          <p:cNvSpPr>
            <a:spLocks noGrp="1"/>
          </p:cNvSpPr>
          <p:nvPr>
            <p:ph type="sldNum" sz="quarter" idx="12"/>
          </p:nvPr>
        </p:nvSpPr>
        <p:spPr/>
        <p:txBody>
          <a:bodyPr/>
          <a:lstStyle/>
          <a:p>
            <a:fld id="{7E8BC169-588E-48CB-90C9-67AB67C29E45}" type="slidenum">
              <a:rPr lang="sv-SE" smtClean="0"/>
              <a:t>13</a:t>
            </a:fld>
            <a:endParaRPr lang="sv-SE"/>
          </a:p>
        </p:txBody>
      </p:sp>
    </p:spTree>
    <p:extLst>
      <p:ext uri="{BB962C8B-B14F-4D97-AF65-F5344CB8AC3E}">
        <p14:creationId xmlns:p14="http://schemas.microsoft.com/office/powerpoint/2010/main" val="423457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C4903BC-5E61-A7EF-A93B-F52CB7C04E0C}"/>
              </a:ext>
            </a:extLst>
          </p:cNvPr>
          <p:cNvSpPr txBox="1"/>
          <p:nvPr/>
        </p:nvSpPr>
        <p:spPr>
          <a:xfrm>
            <a:off x="802105" y="2112841"/>
            <a:ext cx="8341895" cy="2492990"/>
          </a:xfrm>
          <a:prstGeom prst="rect">
            <a:avLst/>
          </a:prstGeom>
          <a:noFill/>
        </p:spPr>
        <p:txBody>
          <a:bodyPr wrap="square">
            <a:spAutoFit/>
          </a:bodyPr>
          <a:lstStyle/>
          <a:p>
            <a:r>
              <a:rPr lang="sv-SE" sz="1800" b="1" dirty="0">
                <a:solidFill>
                  <a:srgbClr val="C00000"/>
                </a:solidFill>
                <a:effectLst/>
                <a:latin typeface="Verdana" panose="020B0604030504040204" pitchFamily="34" charset="0"/>
                <a:ea typeface="Calibri" panose="020F0502020204030204" pitchFamily="34" charset="0"/>
              </a:rPr>
              <a:t>Muntliga reflektionsfrågor</a:t>
            </a:r>
            <a:endParaRPr lang="sv-SE" sz="20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 Hade du reagerat annorlunda på barnets beteende beroende på …</a:t>
            </a:r>
            <a:endParaRPr lang="sv-SE" sz="2000" dirty="0">
              <a:effectLst/>
              <a:latin typeface="Calibri" panose="020F0502020204030204" pitchFamily="34" charset="0"/>
              <a:ea typeface="Calibri" panose="020F0502020204030204" pitchFamily="34" charset="0"/>
            </a:endParaRPr>
          </a:p>
          <a:p>
            <a:endParaRPr lang="sv-SE" sz="20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cs typeface="Calibri" panose="020F0502020204030204" pitchFamily="34" charset="0"/>
              </a:rPr>
              <a:t>Vad du tänkte att beteendet betyder?</a:t>
            </a:r>
          </a:p>
          <a:p>
            <a:pPr marL="171450" lvl="0" indent="-171450">
              <a:lnSpc>
                <a:spcPct val="107000"/>
              </a:lnSpc>
              <a:buFont typeface="Wingdings" panose="05000000000000000000" pitchFamily="2" charset="2"/>
              <a:buChar char="Ø"/>
            </a:pP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cs typeface="Calibri" panose="020F0502020204030204" pitchFamily="34" charset="0"/>
              </a:rPr>
              <a:t>Vad du tänkte kring barnets tankar och känslor?</a:t>
            </a:r>
          </a:p>
          <a:p>
            <a:pPr marL="171450" lvl="0" indent="-171450">
              <a:lnSpc>
                <a:spcPct val="107000"/>
              </a:lnSpc>
              <a:buFont typeface="Wingdings" panose="05000000000000000000" pitchFamily="2" charset="2"/>
              <a:buChar char="Ø"/>
            </a:pP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1800" dirty="0">
                <a:effectLst/>
                <a:latin typeface="Verdana" panose="020B0604030504040204" pitchFamily="34" charset="0"/>
                <a:ea typeface="Calibri" panose="020F0502020204030204" pitchFamily="34" charset="0"/>
                <a:cs typeface="Calibri" panose="020F0502020204030204" pitchFamily="34" charset="0"/>
              </a:rPr>
              <a:t>Din egen medvetenhet kring dina egna tankar och känslor?</a:t>
            </a: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C947F6B7-E918-06C0-AAE8-2DEC9122A72C}"/>
              </a:ext>
            </a:extLst>
          </p:cNvPr>
          <p:cNvSpPr>
            <a:spLocks noGrp="1"/>
          </p:cNvSpPr>
          <p:nvPr>
            <p:ph type="sldNum" sz="quarter" idx="12"/>
          </p:nvPr>
        </p:nvSpPr>
        <p:spPr/>
        <p:txBody>
          <a:bodyPr/>
          <a:lstStyle/>
          <a:p>
            <a:fld id="{7E8BC169-588E-48CB-90C9-67AB67C29E45}" type="slidenum">
              <a:rPr lang="sv-SE" smtClean="0"/>
              <a:t>14</a:t>
            </a:fld>
            <a:endParaRPr lang="sv-SE"/>
          </a:p>
        </p:txBody>
      </p:sp>
    </p:spTree>
    <p:extLst>
      <p:ext uri="{BB962C8B-B14F-4D97-AF65-F5344CB8AC3E}">
        <p14:creationId xmlns:p14="http://schemas.microsoft.com/office/powerpoint/2010/main" val="561728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2</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D7A61C48-2A0D-8611-0BA3-0FE90EDC1B59}"/>
              </a:ext>
            </a:extLst>
          </p:cNvPr>
          <p:cNvSpPr>
            <a:spLocks noGrp="1"/>
          </p:cNvSpPr>
          <p:nvPr>
            <p:ph type="sldNum" sz="quarter" idx="12"/>
          </p:nvPr>
        </p:nvSpPr>
        <p:spPr/>
        <p:txBody>
          <a:bodyPr/>
          <a:lstStyle/>
          <a:p>
            <a:fld id="{7E8BC169-588E-48CB-90C9-67AB67C29E45}" type="slidenum">
              <a:rPr lang="sv-SE" smtClean="0"/>
              <a:t>15</a:t>
            </a:fld>
            <a:endParaRPr lang="sv-SE"/>
          </a:p>
        </p:txBody>
      </p:sp>
    </p:spTree>
    <p:extLst>
      <p:ext uri="{BB962C8B-B14F-4D97-AF65-F5344CB8AC3E}">
        <p14:creationId xmlns:p14="http://schemas.microsoft.com/office/powerpoint/2010/main" val="2584289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689811" y="517557"/>
            <a:ext cx="8181474" cy="677108"/>
          </a:xfrm>
          <a:prstGeom prst="rect">
            <a:avLst/>
          </a:prstGeom>
          <a:noFill/>
        </p:spPr>
        <p:txBody>
          <a:bodyPr wrap="square">
            <a:spAutoFit/>
          </a:bodyPr>
          <a:lstStyle/>
          <a:p>
            <a:r>
              <a:rPr lang="sv-SE" sz="2000" b="1">
                <a:solidFill>
                  <a:srgbClr val="C0504D"/>
                </a:solidFill>
                <a:effectLst/>
                <a:latin typeface="Verdana" panose="020B0604030504040204" pitchFamily="34" charset="0"/>
                <a:ea typeface="Calibri" panose="020F0502020204030204" pitchFamily="34" charset="0"/>
              </a:rPr>
              <a:t>Reflektionsfrågor efter rollspel 1</a:t>
            </a:r>
            <a:endParaRPr lang="sv-SE" sz="2400">
              <a:effectLst/>
              <a:latin typeface="Calibri" panose="020F0502020204030204" pitchFamily="34" charset="0"/>
              <a:ea typeface="Calibri" panose="020F0502020204030204" pitchFamily="34" charset="0"/>
            </a:endParaRPr>
          </a:p>
          <a:p>
            <a:r>
              <a:rPr lang="sv-SE" sz="180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882316" y="1424443"/>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882317" y="1819391"/>
            <a:ext cx="10138610" cy="18881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2" name="textruta 1">
            <a:extLst>
              <a:ext uri="{FF2B5EF4-FFF2-40B4-BE49-F238E27FC236}">
                <a16:creationId xmlns:a16="http://schemas.microsoft.com/office/drawing/2014/main" id="{E708A1E1-5A4F-CB41-5F9A-0F47316FE642}"/>
              </a:ext>
            </a:extLst>
          </p:cNvPr>
          <p:cNvSpPr txBox="1"/>
          <p:nvPr/>
        </p:nvSpPr>
        <p:spPr>
          <a:xfrm>
            <a:off x="1026695" y="4073222"/>
            <a:ext cx="10796337"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Vilket beteende såg ni hos föräldern?</a:t>
            </a:r>
            <a:endParaRPr lang="sv-SE"/>
          </a:p>
        </p:txBody>
      </p:sp>
      <p:sp>
        <p:nvSpPr>
          <p:cNvPr id="4" name="Textruta 2">
            <a:extLst>
              <a:ext uri="{FF2B5EF4-FFF2-40B4-BE49-F238E27FC236}">
                <a16:creationId xmlns:a16="http://schemas.microsoft.com/office/drawing/2014/main" id="{DC356AE9-A75C-71C0-B147-441BB593F0D4}"/>
              </a:ext>
            </a:extLst>
          </p:cNvPr>
          <p:cNvSpPr txBox="1">
            <a:spLocks noChangeArrowheads="1"/>
          </p:cNvSpPr>
          <p:nvPr/>
        </p:nvSpPr>
        <p:spPr bwMode="auto">
          <a:xfrm>
            <a:off x="882316" y="4521665"/>
            <a:ext cx="10138610" cy="20049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DB0DF301-D303-DAB8-16E0-C5B02FA8CF17}"/>
              </a:ext>
            </a:extLst>
          </p:cNvPr>
          <p:cNvSpPr>
            <a:spLocks noGrp="1"/>
          </p:cNvSpPr>
          <p:nvPr>
            <p:ph type="sldNum" sz="quarter" idx="12"/>
          </p:nvPr>
        </p:nvSpPr>
        <p:spPr/>
        <p:txBody>
          <a:bodyPr/>
          <a:lstStyle/>
          <a:p>
            <a:fld id="{7E8BC169-588E-48CB-90C9-67AB67C29E45}" type="slidenum">
              <a:rPr lang="sv-SE" smtClean="0"/>
              <a:t>16</a:t>
            </a:fld>
            <a:endParaRPr lang="sv-SE"/>
          </a:p>
        </p:txBody>
      </p:sp>
    </p:spTree>
    <p:extLst>
      <p:ext uri="{BB962C8B-B14F-4D97-AF65-F5344CB8AC3E}">
        <p14:creationId xmlns:p14="http://schemas.microsoft.com/office/powerpoint/2010/main" val="1705893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3F153FF3-A8D5-05B2-D999-06CF1F189888}"/>
              </a:ext>
            </a:extLst>
          </p:cNvPr>
          <p:cNvSpPr txBox="1"/>
          <p:nvPr/>
        </p:nvSpPr>
        <p:spPr>
          <a:xfrm>
            <a:off x="882316" y="721720"/>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Vad tänkte och kände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882314" y="1091052"/>
            <a:ext cx="9994231" cy="2269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2" name="textruta 1">
            <a:extLst>
              <a:ext uri="{FF2B5EF4-FFF2-40B4-BE49-F238E27FC236}">
                <a16:creationId xmlns:a16="http://schemas.microsoft.com/office/drawing/2014/main" id="{E708A1E1-5A4F-CB41-5F9A-0F47316FE642}"/>
              </a:ext>
            </a:extLst>
          </p:cNvPr>
          <p:cNvSpPr txBox="1"/>
          <p:nvPr/>
        </p:nvSpPr>
        <p:spPr>
          <a:xfrm>
            <a:off x="882315" y="3717518"/>
            <a:ext cx="10796337" cy="369332"/>
          </a:xfrm>
          <a:prstGeom prst="rect">
            <a:avLst/>
          </a:prstGeom>
          <a:noFill/>
        </p:spPr>
        <p:txBody>
          <a:bodyPr wrap="square">
            <a:spAutoFit/>
          </a:bodyPr>
          <a:lstStyle/>
          <a:p>
            <a:r>
              <a:rPr lang="sv-SE">
                <a:latin typeface="Verdana" panose="020B0604030504040204" pitchFamily="34" charset="0"/>
                <a:ea typeface="Calibri" panose="020F0502020204030204" pitchFamily="34" charset="0"/>
                <a:cs typeface="Calibri" panose="020F0502020204030204" pitchFamily="34" charset="0"/>
              </a:rPr>
              <a:t>Vad tänkte och kände</a:t>
            </a:r>
            <a:r>
              <a:rPr lang="sv-SE" sz="1800">
                <a:effectLst/>
                <a:latin typeface="Verdana" panose="020B0604030504040204" pitchFamily="34" charset="0"/>
                <a:ea typeface="Calibri" panose="020F0502020204030204" pitchFamily="34" charset="0"/>
                <a:cs typeface="Calibri" panose="020F0502020204030204" pitchFamily="34" charset="0"/>
              </a:rPr>
              <a:t> föräldern?</a:t>
            </a:r>
            <a:endParaRPr lang="sv-SE"/>
          </a:p>
        </p:txBody>
      </p:sp>
      <p:sp>
        <p:nvSpPr>
          <p:cNvPr id="4" name="Textruta 2">
            <a:extLst>
              <a:ext uri="{FF2B5EF4-FFF2-40B4-BE49-F238E27FC236}">
                <a16:creationId xmlns:a16="http://schemas.microsoft.com/office/drawing/2014/main" id="{DC356AE9-A75C-71C0-B147-441BB593F0D4}"/>
              </a:ext>
            </a:extLst>
          </p:cNvPr>
          <p:cNvSpPr txBox="1">
            <a:spLocks noChangeArrowheads="1"/>
          </p:cNvSpPr>
          <p:nvPr/>
        </p:nvSpPr>
        <p:spPr bwMode="auto">
          <a:xfrm>
            <a:off x="882314" y="4086849"/>
            <a:ext cx="9994231" cy="23391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7" name="Platshållare för bildnummer 6">
            <a:extLst>
              <a:ext uri="{FF2B5EF4-FFF2-40B4-BE49-F238E27FC236}">
                <a16:creationId xmlns:a16="http://schemas.microsoft.com/office/drawing/2014/main" id="{68055183-92BA-0244-938C-91B1D794C53A}"/>
              </a:ext>
            </a:extLst>
          </p:cNvPr>
          <p:cNvSpPr>
            <a:spLocks noGrp="1"/>
          </p:cNvSpPr>
          <p:nvPr>
            <p:ph type="sldNum" sz="quarter" idx="12"/>
          </p:nvPr>
        </p:nvSpPr>
        <p:spPr/>
        <p:txBody>
          <a:bodyPr/>
          <a:lstStyle/>
          <a:p>
            <a:fld id="{7E8BC169-588E-48CB-90C9-67AB67C29E45}" type="slidenum">
              <a:rPr lang="sv-SE" smtClean="0"/>
              <a:t>17</a:t>
            </a:fld>
            <a:endParaRPr lang="sv-SE"/>
          </a:p>
        </p:txBody>
      </p:sp>
    </p:spTree>
    <p:extLst>
      <p:ext uri="{BB962C8B-B14F-4D97-AF65-F5344CB8AC3E}">
        <p14:creationId xmlns:p14="http://schemas.microsoft.com/office/powerpoint/2010/main" val="1400797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3836BB5-B5DF-4D9D-0041-DAE615322EC4}"/>
              </a:ext>
            </a:extLst>
          </p:cNvPr>
          <p:cNvSpPr txBox="1"/>
          <p:nvPr/>
        </p:nvSpPr>
        <p:spPr>
          <a:xfrm>
            <a:off x="2402048" y="1889159"/>
            <a:ext cx="6096000" cy="3362715"/>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Saker att tänka på den här veckan</a:t>
            </a:r>
            <a:endParaRPr lang="sv-SE" sz="2400" dirty="0">
              <a:effectLst/>
              <a:latin typeface="Calibri" panose="020F0502020204030204" pitchFamily="34" charset="0"/>
              <a:ea typeface="Calibri" panose="020F0502020204030204" pitchFamily="34" charset="0"/>
            </a:endParaRPr>
          </a:p>
          <a:p>
            <a:r>
              <a:rPr lang="sv-SE" sz="1800" b="1" dirty="0">
                <a:solidFill>
                  <a:srgbClr val="000000"/>
                </a:solidFill>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Tänk på, om och hur du skulle reagera annorlunda beroende på...</a:t>
            </a:r>
            <a:endParaRPr lang="sv-SE" sz="20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vad du trodde att barnet/tonåringen kände/tänkte</a:t>
            </a:r>
          </a:p>
          <a:p>
            <a:pPr lvl="0">
              <a:lnSpc>
                <a:spcPct val="107000"/>
              </a:lnSpc>
            </a:pP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din medvetenhet om dina egna känslor och tankar</a:t>
            </a:r>
          </a:p>
          <a:p>
            <a:pPr lvl="0">
              <a:lnSpc>
                <a:spcPct val="107000"/>
              </a:lnSpc>
            </a:pP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vad du trodde att beteendet betydde</a:t>
            </a: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4" name="Bildobjekt 3">
            <a:extLst>
              <a:ext uri="{FF2B5EF4-FFF2-40B4-BE49-F238E27FC236}">
                <a16:creationId xmlns:a16="http://schemas.microsoft.com/office/drawing/2014/main" id="{2B6D00AF-D2E2-E9A1-CFC7-5F9E1717FB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3022" y="4541347"/>
            <a:ext cx="1198880" cy="1292225"/>
          </a:xfrm>
          <a:prstGeom prst="rect">
            <a:avLst/>
          </a:prstGeom>
        </p:spPr>
      </p:pic>
      <p:sp>
        <p:nvSpPr>
          <p:cNvPr id="5" name="Platshållare för bildnummer 4">
            <a:extLst>
              <a:ext uri="{FF2B5EF4-FFF2-40B4-BE49-F238E27FC236}">
                <a16:creationId xmlns:a16="http://schemas.microsoft.com/office/drawing/2014/main" id="{902FCADE-B47A-565D-A72B-67AFB7C0F529}"/>
              </a:ext>
            </a:extLst>
          </p:cNvPr>
          <p:cNvSpPr>
            <a:spLocks noGrp="1"/>
          </p:cNvSpPr>
          <p:nvPr>
            <p:ph type="sldNum" sz="quarter" idx="12"/>
          </p:nvPr>
        </p:nvSpPr>
        <p:spPr/>
        <p:txBody>
          <a:bodyPr/>
          <a:lstStyle/>
          <a:p>
            <a:fld id="{7E8BC169-588E-48CB-90C9-67AB67C29E45}" type="slidenum">
              <a:rPr lang="sv-SE" smtClean="0"/>
              <a:t>18</a:t>
            </a:fld>
            <a:endParaRPr lang="sv-SE"/>
          </a:p>
        </p:txBody>
      </p:sp>
    </p:spTree>
    <p:extLst>
      <p:ext uri="{BB962C8B-B14F-4D97-AF65-F5344CB8AC3E}">
        <p14:creationId xmlns:p14="http://schemas.microsoft.com/office/powerpoint/2010/main" val="3233034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E258508-60B1-EC17-AB86-4E7B870AF109}"/>
              </a:ext>
            </a:extLst>
          </p:cNvPr>
          <p:cNvSpPr txBox="1"/>
          <p:nvPr/>
        </p:nvSpPr>
        <p:spPr>
          <a:xfrm>
            <a:off x="2021305" y="1547815"/>
            <a:ext cx="7988969" cy="4139723"/>
          </a:xfrm>
          <a:prstGeom prst="rect">
            <a:avLst/>
          </a:prstGeom>
          <a:noFill/>
        </p:spPr>
        <p:txBody>
          <a:bodyPr wrap="square">
            <a:spAutoFit/>
          </a:bodyPr>
          <a:lstStyle/>
          <a:p>
            <a:pPr algn="ctr"/>
            <a:r>
              <a:rPr lang="sv-SE" sz="2400" b="1" kern="0" dirty="0">
                <a:solidFill>
                  <a:srgbClr val="4F81BD"/>
                </a:solidFill>
                <a:effectLst/>
                <a:latin typeface="Verdana" panose="020B0604030504040204" pitchFamily="34" charset="0"/>
              </a:rPr>
              <a:t>Hur vi kommunicerar påverkar</a:t>
            </a:r>
          </a:p>
          <a:p>
            <a:pPr algn="ctr"/>
            <a:endParaRPr lang="sv-SE" sz="2400" b="1" kern="0" dirty="0">
              <a:solidFill>
                <a:srgbClr val="4F81BD"/>
              </a:solidFill>
              <a:latin typeface="Verdana" panose="020B0604030504040204" pitchFamily="34" charset="0"/>
            </a:endParaRPr>
          </a:p>
          <a:p>
            <a:pPr algn="ctr"/>
            <a:r>
              <a:rPr lang="sv-SE" sz="2400" b="1" kern="0" dirty="0">
                <a:solidFill>
                  <a:srgbClr val="4F81BD"/>
                </a:solidFill>
                <a:effectLst/>
                <a:latin typeface="Verdana" panose="020B0604030504040204" pitchFamily="34" charset="0"/>
              </a:rPr>
              <a:t>Verbal och ickeverbal kommunikation</a:t>
            </a:r>
            <a:endParaRPr lang="sv-SE" sz="2700" b="1" kern="0" dirty="0">
              <a:effectLst/>
              <a:latin typeface="Calibri" panose="020F0502020204030204" pitchFamily="34" charset="0"/>
            </a:endParaRPr>
          </a:p>
          <a:p>
            <a:r>
              <a:rPr lang="sv-SE" sz="2800" dirty="0">
                <a:effectLst/>
                <a:latin typeface="Calibri" panose="020F050202020403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22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Vi kommunicerar genom vårt beteende</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a:lnSpc>
                <a:spcPct val="107000"/>
              </a:lnSpc>
            </a:pPr>
            <a:r>
              <a:rPr lang="sv-SE" sz="22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22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Det är lätt att vi inte tänker på den icke verbala kommunikationen…</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kroppsspråk</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2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ansiktsuttryck</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spcAft>
                <a:spcPts val="600"/>
              </a:spcAft>
              <a:buFont typeface="Symbol" panose="05050102010706020507" pitchFamily="18" charset="2"/>
              <a:buChar char=""/>
            </a:pPr>
            <a:r>
              <a:rPr lang="sv-SE" sz="22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röst</a:t>
            </a:r>
            <a:endPar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3F52EB13-AB54-6773-0774-12C0E41FEF60}"/>
              </a:ext>
            </a:extLst>
          </p:cNvPr>
          <p:cNvSpPr>
            <a:spLocks noGrp="1"/>
          </p:cNvSpPr>
          <p:nvPr>
            <p:ph type="sldNum" sz="quarter" idx="12"/>
          </p:nvPr>
        </p:nvSpPr>
        <p:spPr/>
        <p:txBody>
          <a:bodyPr/>
          <a:lstStyle/>
          <a:p>
            <a:fld id="{7E8BC169-588E-48CB-90C9-67AB67C29E45}" type="slidenum">
              <a:rPr lang="sv-SE" smtClean="0"/>
              <a:t>19</a:t>
            </a:fld>
            <a:endParaRPr lang="sv-SE"/>
          </a:p>
        </p:txBody>
      </p:sp>
    </p:spTree>
    <p:extLst>
      <p:ext uri="{BB962C8B-B14F-4D97-AF65-F5344CB8AC3E}">
        <p14:creationId xmlns:p14="http://schemas.microsoft.com/office/powerpoint/2010/main" val="67328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7A477CC-2637-3E48-EE8C-6A85B4C6F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5371" y="1720024"/>
            <a:ext cx="1238250" cy="1238250"/>
          </a:xfrm>
          <a:prstGeom prst="rect">
            <a:avLst/>
          </a:prstGeom>
        </p:spPr>
      </p:pic>
      <p:pic>
        <p:nvPicPr>
          <p:cNvPr id="6" name="Bildobjekt 5">
            <a:extLst>
              <a:ext uri="{FF2B5EF4-FFF2-40B4-BE49-F238E27FC236}">
                <a16:creationId xmlns:a16="http://schemas.microsoft.com/office/drawing/2014/main" id="{F482E6AD-2282-F0BD-A627-D00A146BD4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7455" y="4006489"/>
            <a:ext cx="1238250" cy="1343025"/>
          </a:xfrm>
          <a:prstGeom prst="rect">
            <a:avLst/>
          </a:prstGeom>
        </p:spPr>
      </p:pic>
      <p:sp>
        <p:nvSpPr>
          <p:cNvPr id="8" name="textruta 7">
            <a:extLst>
              <a:ext uri="{FF2B5EF4-FFF2-40B4-BE49-F238E27FC236}">
                <a16:creationId xmlns:a16="http://schemas.microsoft.com/office/drawing/2014/main" id="{8543644E-C0AF-A69C-E65C-942BFACD61D0}"/>
              </a:ext>
            </a:extLst>
          </p:cNvPr>
          <p:cNvSpPr txBox="1"/>
          <p:nvPr/>
        </p:nvSpPr>
        <p:spPr>
          <a:xfrm>
            <a:off x="3192379" y="1969817"/>
            <a:ext cx="6096000" cy="369332"/>
          </a:xfrm>
          <a:prstGeom prst="rect">
            <a:avLst/>
          </a:prstGeom>
          <a:noFill/>
        </p:spPr>
        <p:txBody>
          <a:bodyPr wrap="square">
            <a:spAutoFit/>
          </a:bodyPr>
          <a:lstStyle/>
          <a:p>
            <a:r>
              <a:rPr lang="sv-SE" sz="1800">
                <a:solidFill>
                  <a:srgbClr val="4F81BD"/>
                </a:solidFill>
                <a:effectLst/>
                <a:latin typeface="Calibri" panose="020F0502020204030204" pitchFamily="34" charset="0"/>
                <a:ea typeface="Calibri" panose="020F0502020204030204" pitchFamily="34" charset="0"/>
              </a:rPr>
              <a:t>Påminn om att vi kommer att spela in det här tillfället.</a:t>
            </a:r>
            <a:endParaRPr lang="sv-SE"/>
          </a:p>
        </p:txBody>
      </p:sp>
      <p:sp>
        <p:nvSpPr>
          <p:cNvPr id="10" name="textruta 9">
            <a:extLst>
              <a:ext uri="{FF2B5EF4-FFF2-40B4-BE49-F238E27FC236}">
                <a16:creationId xmlns:a16="http://schemas.microsoft.com/office/drawing/2014/main" id="{278EB5EE-0322-5B11-8400-6B95BE549731}"/>
              </a:ext>
            </a:extLst>
          </p:cNvPr>
          <p:cNvSpPr txBox="1"/>
          <p:nvPr/>
        </p:nvSpPr>
        <p:spPr>
          <a:xfrm>
            <a:off x="3449053" y="4518852"/>
            <a:ext cx="6096000" cy="369332"/>
          </a:xfrm>
          <a:prstGeom prst="rect">
            <a:avLst/>
          </a:prstGeom>
          <a:noFill/>
        </p:spPr>
        <p:txBody>
          <a:bodyPr wrap="square">
            <a:spAutoFit/>
          </a:bodyPr>
          <a:lstStyle/>
          <a:p>
            <a:r>
              <a:rPr lang="sv-SE" sz="1800" dirty="0">
                <a:solidFill>
                  <a:srgbClr val="4F81BD"/>
                </a:solidFill>
                <a:effectLst/>
                <a:latin typeface="Calibri" panose="020F0502020204030204" pitchFamily="34" charset="0"/>
                <a:ea typeface="Calibri" panose="020F0502020204030204" pitchFamily="34" charset="0"/>
              </a:rPr>
              <a:t>Påminnelse om utvärdering om det är aktuellt</a:t>
            </a:r>
            <a:endParaRPr lang="sv-SE" dirty="0"/>
          </a:p>
        </p:txBody>
      </p:sp>
      <p:sp>
        <p:nvSpPr>
          <p:cNvPr id="11" name="Platshållare för bildnummer 10">
            <a:extLst>
              <a:ext uri="{FF2B5EF4-FFF2-40B4-BE49-F238E27FC236}">
                <a16:creationId xmlns:a16="http://schemas.microsoft.com/office/drawing/2014/main" id="{3BEF410D-C844-4108-C981-AEAA53225392}"/>
              </a:ext>
            </a:extLst>
          </p:cNvPr>
          <p:cNvSpPr>
            <a:spLocks noGrp="1"/>
          </p:cNvSpPr>
          <p:nvPr>
            <p:ph type="sldNum" sz="quarter" idx="12"/>
          </p:nvPr>
        </p:nvSpPr>
        <p:spPr/>
        <p:txBody>
          <a:bodyPr/>
          <a:lstStyle/>
          <a:p>
            <a:fld id="{7E8BC169-588E-48CB-90C9-67AB67C29E45}" type="slidenum">
              <a:rPr lang="sv-SE" smtClean="0"/>
              <a:t>2</a:t>
            </a:fld>
            <a:endParaRPr lang="sv-SE"/>
          </a:p>
        </p:txBody>
      </p:sp>
    </p:spTree>
    <p:extLst>
      <p:ext uri="{BB962C8B-B14F-4D97-AF65-F5344CB8AC3E}">
        <p14:creationId xmlns:p14="http://schemas.microsoft.com/office/powerpoint/2010/main" val="3311193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F5BB7FE-C962-D45F-C7FF-7FFD613C3496}"/>
              </a:ext>
            </a:extLst>
          </p:cNvPr>
          <p:cNvSpPr txBox="1"/>
          <p:nvPr/>
        </p:nvSpPr>
        <p:spPr>
          <a:xfrm>
            <a:off x="2310063" y="2497562"/>
            <a:ext cx="6833937" cy="1574534"/>
          </a:xfrm>
          <a:prstGeom prst="rect">
            <a:avLst/>
          </a:prstGeom>
          <a:noFill/>
        </p:spPr>
        <p:txBody>
          <a:bodyPr wrap="square">
            <a:spAutoFit/>
          </a:bodyPr>
          <a:lstStyle/>
          <a:p>
            <a:r>
              <a:rPr lang="sv-SE" sz="2000" b="1" dirty="0">
                <a:solidFill>
                  <a:srgbClr val="C00000"/>
                </a:solidFill>
                <a:effectLst/>
                <a:latin typeface="Verdana" panose="020B0604030504040204" pitchFamily="34" charset="0"/>
                <a:ea typeface="Calibri" panose="020F0502020204030204" pitchFamily="34" charset="0"/>
              </a:rPr>
              <a:t>Muntlig reflektionsfråga</a:t>
            </a:r>
            <a:endParaRPr lang="sv-SE" sz="24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lnSpc>
                <a:spcPct val="107000"/>
              </a:lnSpc>
              <a:spcAft>
                <a:spcPts val="6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Har det någon gång hänt dig att någon har sagt en sak till dig och sättet de sa det på stämde inte överens med det hen sa? </a:t>
            </a:r>
            <a:r>
              <a:rPr lang="sv-SE" sz="1800" b="1" dirty="0">
                <a:effectLst/>
                <a:latin typeface="Verdana" panose="020B0604030504040204" pitchFamily="34" charset="0"/>
                <a:ea typeface="Calibri" panose="020F0502020204030204" pitchFamily="34" charset="0"/>
                <a:cs typeface="Calibri" panose="020F0502020204030204" pitchFamily="34" charset="0"/>
              </a:rPr>
              <a:t>Hur kändes det?</a:t>
            </a:r>
            <a:endParaRPr lang="sv-SE" sz="1400" dirty="0">
              <a:effectLst/>
              <a:latin typeface="Cambria" panose="02040503050406030204" pitchFamily="18"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A4DDFDF2-FEC2-E60A-AA91-903940A2C4CC}"/>
              </a:ext>
            </a:extLst>
          </p:cNvPr>
          <p:cNvSpPr>
            <a:spLocks noGrp="1"/>
          </p:cNvSpPr>
          <p:nvPr>
            <p:ph type="sldNum" sz="quarter" idx="12"/>
          </p:nvPr>
        </p:nvSpPr>
        <p:spPr/>
        <p:txBody>
          <a:bodyPr/>
          <a:lstStyle/>
          <a:p>
            <a:fld id="{7E8BC169-588E-48CB-90C9-67AB67C29E45}" type="slidenum">
              <a:rPr lang="sv-SE" smtClean="0"/>
              <a:t>20</a:t>
            </a:fld>
            <a:endParaRPr lang="sv-SE"/>
          </a:p>
        </p:txBody>
      </p:sp>
    </p:spTree>
    <p:extLst>
      <p:ext uri="{BB962C8B-B14F-4D97-AF65-F5344CB8AC3E}">
        <p14:creationId xmlns:p14="http://schemas.microsoft.com/office/powerpoint/2010/main" val="3027597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411705" y="904907"/>
            <a:ext cx="8550441" cy="2115707"/>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3</a:t>
            </a:r>
          </a:p>
          <a:p>
            <a:pPr algn="ctr"/>
            <a:endParaRPr lang="sv-SE" sz="1800" b="1" kern="0" dirty="0">
              <a:solidFill>
                <a:srgbClr val="4F81BD"/>
              </a:solidFill>
              <a:effectLst/>
              <a:latin typeface="Verdana" panose="020B0604030504040204" pitchFamily="34" charset="0"/>
            </a:endParaRPr>
          </a:p>
          <a:p>
            <a:pPr algn="ctr"/>
            <a:r>
              <a:rPr lang="sv-SE" sz="1800" b="1" kern="0" dirty="0">
                <a:solidFill>
                  <a:srgbClr val="4F81BD"/>
                </a:solidFill>
                <a:effectLst/>
                <a:latin typeface="Verdana" panose="020B0604030504040204" pitchFamily="34" charset="0"/>
              </a:rPr>
              <a:t>Fokusera på förälderns icke-verbala kommunikation</a:t>
            </a:r>
            <a:endParaRPr lang="sv-SE" sz="1800" b="1" kern="0" dirty="0">
              <a:effectLst/>
              <a:latin typeface="Calibri" panose="020F0502020204030204" pitchFamily="34" charset="0"/>
            </a:endParaRPr>
          </a:p>
          <a:p>
            <a:pPr algn="ct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81981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DB3A614A-5D0C-E653-13E2-4877243D53B3}"/>
              </a:ext>
            </a:extLst>
          </p:cNvPr>
          <p:cNvSpPr>
            <a:spLocks noGrp="1"/>
          </p:cNvSpPr>
          <p:nvPr>
            <p:ph type="sldNum" sz="quarter" idx="12"/>
          </p:nvPr>
        </p:nvSpPr>
        <p:spPr/>
        <p:txBody>
          <a:bodyPr/>
          <a:lstStyle/>
          <a:p>
            <a:fld id="{7E8BC169-588E-48CB-90C9-67AB67C29E45}" type="slidenum">
              <a:rPr lang="sv-SE" smtClean="0"/>
              <a:t>21</a:t>
            </a:fld>
            <a:endParaRPr lang="sv-SE"/>
          </a:p>
        </p:txBody>
      </p:sp>
    </p:spTree>
    <p:extLst>
      <p:ext uri="{BB962C8B-B14F-4D97-AF65-F5344CB8AC3E}">
        <p14:creationId xmlns:p14="http://schemas.microsoft.com/office/powerpoint/2010/main" val="1006558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9CFC441-70E7-4D3F-3FD2-441B9CA55E94}"/>
              </a:ext>
            </a:extLst>
          </p:cNvPr>
          <p:cNvSpPr txBox="1"/>
          <p:nvPr/>
        </p:nvSpPr>
        <p:spPr>
          <a:xfrm>
            <a:off x="645952" y="1572244"/>
            <a:ext cx="10707848" cy="2897075"/>
          </a:xfrm>
          <a:prstGeom prst="rect">
            <a:avLst/>
          </a:prstGeom>
          <a:noFill/>
        </p:spPr>
        <p:txBody>
          <a:bodyPr wrap="square">
            <a:spAutoFit/>
          </a:bodyPr>
          <a:lstStyle/>
          <a:p>
            <a:r>
              <a:rPr lang="sv-SE" sz="2000" b="1" dirty="0">
                <a:solidFill>
                  <a:schemeClr val="accent2">
                    <a:lumMod val="75000"/>
                  </a:schemeClr>
                </a:solidFill>
                <a:effectLst/>
                <a:latin typeface="Verdana" panose="020B0604030504040204" pitchFamily="34" charset="0"/>
                <a:ea typeface="Calibri" panose="020F0502020204030204" pitchFamily="34" charset="0"/>
              </a:rPr>
              <a:t>Muntliga reflektionsfrågor</a:t>
            </a:r>
          </a:p>
          <a:p>
            <a:endParaRPr lang="sv-SE" sz="2000" b="1" dirty="0">
              <a:solidFill>
                <a:schemeClr val="accent2">
                  <a:lumMod val="75000"/>
                </a:schemeClr>
              </a:solidFill>
              <a:effectLst/>
              <a:latin typeface="Verdana" panose="020B0604030504040204" pitchFamily="34" charset="0"/>
              <a:ea typeface="Calibri" panose="020F0502020204030204" pitchFamily="34" charset="0"/>
            </a:endParaRPr>
          </a:p>
          <a:p>
            <a:r>
              <a:rPr lang="sv-SE" sz="2000" b="1" dirty="0">
                <a:latin typeface="Verdana" panose="020B0604030504040204" pitchFamily="34" charset="0"/>
                <a:ea typeface="Verdana" panose="020B0604030504040204" pitchFamily="34" charset="0"/>
              </a:rPr>
              <a:t>Om vi jämför de tre rollspelen…</a:t>
            </a:r>
            <a:endParaRPr lang="sv-SE" sz="2400" dirty="0">
              <a:effectLst/>
              <a:latin typeface="Verdana" panose="020B0604030504040204" pitchFamily="34" charset="0"/>
              <a:ea typeface="Verdana" panose="020B0604030504040204" pitchFamily="34" charset="0"/>
            </a:endParaRPr>
          </a:p>
          <a:p>
            <a:r>
              <a:rPr lang="sv-SE" sz="2400" dirty="0">
                <a:effectLst/>
                <a:latin typeface="Verdana" panose="020B0604030504040204" pitchFamily="34" charset="0"/>
                <a:ea typeface="Verdana" panose="020B0604030504040204" pitchFamily="34" charset="0"/>
              </a:rPr>
              <a:t> </a:t>
            </a:r>
          </a:p>
          <a:p>
            <a:pPr marL="342900" lvl="0" indent="-342900">
              <a:lnSpc>
                <a:spcPct val="107000"/>
              </a:lnSpc>
              <a:spcAft>
                <a:spcPts val="6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På vilket sätt skiljer sig de olika rollspelen? (verbalt och ickeverbalt)</a:t>
            </a:r>
            <a:endParaRPr lang="sv-SE" sz="1400" dirty="0">
              <a:effectLst/>
              <a:latin typeface="Cambria" panose="02040503050406030204" pitchFamily="18" charset="0"/>
              <a:ea typeface="Calibri" panose="020F0502020204030204" pitchFamily="34" charset="0"/>
              <a:cs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indent="228600"/>
            <a:r>
              <a:rPr lang="sv-SE" sz="1800" dirty="0">
                <a:effectLst/>
                <a:latin typeface="Verdana" panose="020B0604030504040204" pitchFamily="34" charset="0"/>
                <a:ea typeface="Calibri" panose="020F0502020204030204" pitchFamily="34" charset="0"/>
              </a:rPr>
              <a:t>- Skulle de alla, lämna dörren öppen i relationen och välkomna ytterligare diskussioner?</a:t>
            </a:r>
            <a:endParaRPr lang="sv-SE" sz="24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r>
              <a:rPr lang="sv-SE" sz="18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4" name="Platshållare för bildnummer 3">
            <a:extLst>
              <a:ext uri="{FF2B5EF4-FFF2-40B4-BE49-F238E27FC236}">
                <a16:creationId xmlns:a16="http://schemas.microsoft.com/office/drawing/2014/main" id="{F1CC5A30-91CB-9C79-FD75-6EEBCD7FEAE4}"/>
              </a:ext>
            </a:extLst>
          </p:cNvPr>
          <p:cNvSpPr>
            <a:spLocks noGrp="1"/>
          </p:cNvSpPr>
          <p:nvPr>
            <p:ph type="sldNum" sz="quarter" idx="12"/>
          </p:nvPr>
        </p:nvSpPr>
        <p:spPr/>
        <p:txBody>
          <a:bodyPr/>
          <a:lstStyle/>
          <a:p>
            <a:fld id="{7E8BC169-588E-48CB-90C9-67AB67C29E45}" type="slidenum">
              <a:rPr lang="sv-SE" smtClean="0"/>
              <a:t>22</a:t>
            </a:fld>
            <a:endParaRPr lang="sv-SE"/>
          </a:p>
        </p:txBody>
      </p:sp>
    </p:spTree>
    <p:extLst>
      <p:ext uri="{BB962C8B-B14F-4D97-AF65-F5344CB8AC3E}">
        <p14:creationId xmlns:p14="http://schemas.microsoft.com/office/powerpoint/2010/main" val="424253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543A64C-14BE-E6E7-135E-63C7ACB58CEB}"/>
              </a:ext>
            </a:extLst>
          </p:cNvPr>
          <p:cNvSpPr>
            <a:spLocks noGrp="1"/>
          </p:cNvSpPr>
          <p:nvPr>
            <p:ph type="sldNum" sz="quarter" idx="12"/>
          </p:nvPr>
        </p:nvSpPr>
        <p:spPr/>
        <p:txBody>
          <a:bodyPr/>
          <a:lstStyle/>
          <a:p>
            <a:fld id="{7E8BC169-588E-48CB-90C9-67AB67C29E45}" type="slidenum">
              <a:rPr lang="sv-SE" smtClean="0"/>
              <a:t>23</a:t>
            </a:fld>
            <a:endParaRPr lang="sv-SE"/>
          </a:p>
        </p:txBody>
      </p:sp>
      <p:sp>
        <p:nvSpPr>
          <p:cNvPr id="4" name="textruta 3">
            <a:extLst>
              <a:ext uri="{FF2B5EF4-FFF2-40B4-BE49-F238E27FC236}">
                <a16:creationId xmlns:a16="http://schemas.microsoft.com/office/drawing/2014/main" id="{75B4A820-1AD1-A45D-026E-C1D4FD0F22A3}"/>
              </a:ext>
            </a:extLst>
          </p:cNvPr>
          <p:cNvSpPr txBox="1"/>
          <p:nvPr/>
        </p:nvSpPr>
        <p:spPr>
          <a:xfrm>
            <a:off x="1844842" y="1081856"/>
            <a:ext cx="8582526" cy="3291414"/>
          </a:xfrm>
          <a:prstGeom prst="rect">
            <a:avLst/>
          </a:prstGeom>
          <a:noFill/>
        </p:spPr>
        <p:txBody>
          <a:bodyPr wrap="square">
            <a:spAutoFit/>
          </a:bodyPr>
          <a:lstStyle/>
          <a:p>
            <a:pPr>
              <a:lnSpc>
                <a:spcPct val="107000"/>
              </a:lnSpc>
              <a:spcAft>
                <a:spcPts val="600"/>
              </a:spcAft>
            </a:pPr>
            <a:r>
              <a:rPr lang="sv-SE" sz="2000" b="1" dirty="0">
                <a:solidFill>
                  <a:srgbClr val="4F81BD"/>
                </a:solidFill>
                <a:effectLst/>
                <a:latin typeface="Verdana" panose="020B0604030504040204" pitchFamily="34" charset="0"/>
                <a:ea typeface="Calibri" panose="020F0502020204030204" pitchFamily="34" charset="0"/>
                <a:cs typeface="Times New Roman" panose="02020603050405020304" pitchFamily="18" charset="0"/>
              </a:rPr>
              <a:t>Sammanfattning av sessionen</a:t>
            </a:r>
            <a:endParaRPr lang="sv-SE" sz="14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sv-SE" sz="1800" i="1" dirty="0">
                <a:solidFill>
                  <a:srgbClr val="4F81BD"/>
                </a:solidFill>
                <a:effectLst/>
                <a:latin typeface="Verdana" panose="020B0604030504040204" pitchFamily="34" charset="0"/>
                <a:ea typeface="Calibri" panose="020F0502020204030204" pitchFamily="34" charset="0"/>
                <a:cs typeface="Times New Roman" panose="02020603050405020304" pitchFamily="18" charset="0"/>
              </a:rPr>
              <a:t>(Gör en sammanfattning av sessionen med stöd av nedanstående så att det passar dig och gruppen, denna text tas bort.)</a:t>
            </a:r>
            <a:endParaRPr lang="sv-SE" sz="14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sv-SE" sz="14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6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cs typeface="Times New Roman" panose="02020603050405020304" pitchFamily="18" charset="0"/>
              </a:rPr>
              <a:t>Allt beteende betyder något</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600"/>
              </a:spcAft>
              <a:buFont typeface="Wingdings" panose="05000000000000000000" pitchFamily="2" charset="2"/>
              <a:buChar char="Ø"/>
            </a:pP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cs typeface="Times New Roman" panose="02020603050405020304" pitchFamily="18" charset="0"/>
              </a:rPr>
              <a:t>Att ta ett steg tillbaka</a:t>
            </a:r>
          </a:p>
          <a:p>
            <a:pPr marL="285750" lvl="0" indent="-285750">
              <a:lnSpc>
                <a:spcPct val="107000"/>
              </a:lnSpc>
              <a:buFont typeface="Wingdings" panose="05000000000000000000" pitchFamily="2" charset="2"/>
              <a:buChar char="Ø"/>
            </a:pP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cs typeface="Times New Roman" panose="02020603050405020304" pitchFamily="18" charset="0"/>
              </a:rPr>
              <a:t>Hur vi kommunicerar har betydelse</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23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543A64C-14BE-E6E7-135E-63C7ACB58CEB}"/>
              </a:ext>
            </a:extLst>
          </p:cNvPr>
          <p:cNvSpPr>
            <a:spLocks noGrp="1"/>
          </p:cNvSpPr>
          <p:nvPr>
            <p:ph type="sldNum" sz="quarter" idx="12"/>
          </p:nvPr>
        </p:nvSpPr>
        <p:spPr/>
        <p:txBody>
          <a:bodyPr/>
          <a:lstStyle/>
          <a:p>
            <a:fld id="{7E8BC169-588E-48CB-90C9-67AB67C29E45}" type="slidenum">
              <a:rPr lang="sv-SE" smtClean="0"/>
              <a:t>24</a:t>
            </a:fld>
            <a:endParaRPr lang="sv-SE"/>
          </a:p>
        </p:txBody>
      </p:sp>
      <p:sp>
        <p:nvSpPr>
          <p:cNvPr id="4" name="textruta 3">
            <a:extLst>
              <a:ext uri="{FF2B5EF4-FFF2-40B4-BE49-F238E27FC236}">
                <a16:creationId xmlns:a16="http://schemas.microsoft.com/office/drawing/2014/main" id="{7FF7CD94-DE86-A2E9-5AE8-A1C5DF810487}"/>
              </a:ext>
            </a:extLst>
          </p:cNvPr>
          <p:cNvSpPr txBox="1"/>
          <p:nvPr/>
        </p:nvSpPr>
        <p:spPr>
          <a:xfrm>
            <a:off x="288758" y="418616"/>
            <a:ext cx="11341769" cy="6980181"/>
          </a:xfrm>
          <a:prstGeom prst="rect">
            <a:avLst/>
          </a:prstGeom>
          <a:noFill/>
        </p:spPr>
        <p:txBody>
          <a:bodyPr wrap="square">
            <a:spAutoFit/>
          </a:bodyPr>
          <a:lstStyle/>
          <a:p>
            <a:pPr>
              <a:lnSpc>
                <a:spcPct val="107000"/>
              </a:lnSpc>
              <a:spcBef>
                <a:spcPts val="2300"/>
              </a:spcBef>
              <a:spcAft>
                <a:spcPts val="600"/>
              </a:spcAft>
            </a:pPr>
            <a:r>
              <a:rPr lang="sv-SE" sz="24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Ta hem-budskap</a:t>
            </a:r>
          </a:p>
          <a:p>
            <a:pPr>
              <a:lnSpc>
                <a:spcPct val="107000"/>
              </a:lnSpc>
              <a:spcBef>
                <a:spcPts val="2300"/>
              </a:spcBef>
              <a:spcAft>
                <a:spcPts val="600"/>
              </a:spcAft>
            </a:pPr>
            <a:r>
              <a:rPr lang="sv-SE" sz="20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Att ha med sig under veckan:</a:t>
            </a:r>
            <a:endParaRPr lang="sv-SE" sz="2000" b="1" kern="0" dirty="0">
              <a:solidFill>
                <a:srgbClr val="262626"/>
              </a:solidFill>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Times New Roman" panose="02020603050405020304" pitchFamily="18" charset="0"/>
              </a:rPr>
              <a:t>Det är svårt att "inte anta".</a:t>
            </a:r>
            <a:br>
              <a:rPr lang="sv-SE" sz="2000" dirty="0">
                <a:effectLst/>
                <a:latin typeface="Verdana" panose="020B0604030504040204" pitchFamily="34" charset="0"/>
                <a:ea typeface="Verdana" panose="020B0604030504040204" pitchFamily="34" charset="0"/>
                <a:cs typeface="Times New Roman" panose="02020603050405020304" pitchFamily="18" charset="0"/>
              </a:rPr>
            </a:b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Calibri" panose="020F0502020204030204" pitchFamily="34" charset="0"/>
              </a:rPr>
              <a:t>Att “ta ett steg tillbaka” och fundera på olika betydelser av beteendet kan ge möjlighet att:</a:t>
            </a: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sv-SE" sz="2000" dirty="0">
                <a:effectLst/>
                <a:latin typeface="Verdana" panose="020B0604030504040204" pitchFamily="34" charset="0"/>
                <a:ea typeface="Verdana" panose="020B0604030504040204" pitchFamily="34" charset="0"/>
                <a:cs typeface="Calibri" panose="020F0502020204030204" pitchFamily="34" charset="0"/>
              </a:rPr>
              <a:t>Se saker och svara annorlunda</a:t>
            </a:r>
          </a:p>
          <a:p>
            <a:pPr marL="800100" lvl="1" indent="-342900">
              <a:lnSpc>
                <a:spcPct val="107000"/>
              </a:lnSpc>
              <a:spcAft>
                <a:spcPts val="600"/>
              </a:spcAft>
              <a:buFont typeface="Arial" panose="020B0604020202020204" pitchFamily="34" charset="0"/>
              <a:buChar char="•"/>
            </a:pPr>
            <a:r>
              <a:rPr lang="sv-SE" sz="2000" dirty="0">
                <a:effectLst/>
                <a:latin typeface="Verdana" panose="020B0604030504040204" pitchFamily="34" charset="0"/>
                <a:ea typeface="Verdana" panose="020B0604030504040204" pitchFamily="34" charset="0"/>
                <a:cs typeface="Calibri" panose="020F0502020204030204" pitchFamily="34" charset="0"/>
              </a:rPr>
              <a:t>Öppna dörren för mer öppen kommunikation</a:t>
            </a:r>
            <a:br>
              <a:rPr lang="sv-SE" sz="2000" dirty="0">
                <a:effectLst/>
                <a:latin typeface="Verdana" panose="020B0604030504040204" pitchFamily="34" charset="0"/>
                <a:ea typeface="Verdana" panose="020B0604030504040204" pitchFamily="34" charset="0"/>
                <a:cs typeface="Calibri" panose="020F0502020204030204" pitchFamily="34" charset="0"/>
              </a:rPr>
            </a:br>
            <a:endParaRPr lang="sv-SE" sz="2000" dirty="0">
              <a:effectLst/>
              <a:latin typeface="Verdana" panose="020B0604030504040204" pitchFamily="34" charset="0"/>
              <a:ea typeface="Verdana" panose="020B0604030504040204" pitchFamily="34" charset="0"/>
              <a:cs typeface="Calibri" panose="020F0502020204030204" pitchFamily="34" charset="0"/>
            </a:endParaRPr>
          </a:p>
          <a:p>
            <a:pPr marL="342900" lvl="0" indent="-342900">
              <a:lnSpc>
                <a:spcPct val="107000"/>
              </a:lnSpc>
              <a:spcAft>
                <a:spcPts val="600"/>
              </a:spcAft>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Calibri" panose="020F0502020204030204" pitchFamily="34" charset="0"/>
              </a:rPr>
              <a:t>Det är svårt att vara öppen under konflikter. Det kräver övning,</a:t>
            </a: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457200">
              <a:lnSpc>
                <a:spcPct val="107000"/>
              </a:lnSpc>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2000" dirty="0">
                <a:effectLst/>
                <a:latin typeface="Verdana" panose="020B0604030504040204" pitchFamily="34" charset="0"/>
                <a:ea typeface="Verdana" panose="020B0604030504040204" pitchFamily="34" charset="0"/>
                <a:cs typeface="Calibri" panose="020F0502020204030204" pitchFamily="34" charset="0"/>
              </a:rPr>
              <a:t>Hur vi kommunicerar har betydelse.</a:t>
            </a:r>
            <a:r>
              <a:rPr lang="sv-SE" sz="2000" dirty="0">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nSpc>
                <a:spcPct val="107000"/>
              </a:lnSpc>
              <a:spcAft>
                <a:spcPts val="600"/>
              </a:spcAft>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07000"/>
              </a:lnSpc>
              <a:spcAft>
                <a:spcPts val="600"/>
              </a:spcAft>
              <a:buFont typeface="Wingdings" panose="05000000000000000000" pitchFamily="2" charset="2"/>
              <a:buChar char="Ø"/>
            </a:pPr>
            <a:r>
              <a:rPr lang="sv-SE" sz="2000" kern="0" dirty="0">
                <a:effectLst/>
                <a:latin typeface="Verdana" panose="020B0604030504040204" pitchFamily="34" charset="0"/>
                <a:ea typeface="Verdana" panose="020B0604030504040204" pitchFamily="34" charset="0"/>
                <a:cs typeface="Times New Roman" panose="02020603050405020304" pitchFamily="18" charset="0"/>
              </a:rPr>
              <a:t>Nästa vecka ska vi prata om hur anknytningen varar från födseln och genom hela livet, och hur det kan hjälpa oss att förstå våra barn bättre.</a:t>
            </a:r>
          </a:p>
          <a:p>
            <a:pPr marL="342900" lvl="0" indent="-342900">
              <a:lnSpc>
                <a:spcPct val="107000"/>
              </a:lnSpc>
              <a:spcAft>
                <a:spcPts val="600"/>
              </a:spcAft>
              <a:buFont typeface="Symbol" panose="05050102010706020507" pitchFamily="18" charset="2"/>
              <a:buChar char=""/>
            </a:pPr>
            <a:endParaRPr lang="sv-SE" sz="2200" dirty="0">
              <a:solidFill>
                <a:srgbClr val="595959"/>
              </a:solidFill>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endParaRPr lang="sv-SE" sz="2200" dirty="0">
              <a:solidFill>
                <a:srgbClr val="595959"/>
              </a:solidFill>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endParaRPr lang="sv-SE" sz="15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B59EFEF-73B3-AB19-C55E-26726866A4B4}"/>
              </a:ext>
            </a:extLst>
          </p:cNvPr>
          <p:cNvPicPr>
            <a:picLocks noChangeAspect="1"/>
          </p:cNvPicPr>
          <p:nvPr/>
        </p:nvPicPr>
        <p:blipFill>
          <a:blip r:embed="rId2"/>
          <a:stretch>
            <a:fillRect/>
          </a:stretch>
        </p:blipFill>
        <p:spPr>
          <a:xfrm>
            <a:off x="9195459" y="418751"/>
            <a:ext cx="1579060" cy="1299815"/>
          </a:xfrm>
          <a:prstGeom prst="rect">
            <a:avLst/>
          </a:prstGeom>
        </p:spPr>
      </p:pic>
    </p:spTree>
    <p:extLst>
      <p:ext uri="{BB962C8B-B14F-4D97-AF65-F5344CB8AC3E}">
        <p14:creationId xmlns:p14="http://schemas.microsoft.com/office/powerpoint/2010/main" val="127311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8F3E7F2-C204-41BB-3B0B-1E0F13102BFC}"/>
              </a:ext>
            </a:extLst>
          </p:cNvPr>
          <p:cNvSpPr txBox="1"/>
          <p:nvPr/>
        </p:nvSpPr>
        <p:spPr>
          <a:xfrm>
            <a:off x="1588167" y="1251284"/>
            <a:ext cx="8887327" cy="3462038"/>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Introduktion/presentation/kontrakt för våra träffar</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Dagens princip</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Aktiva övningar</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Avslut och ta hem budskap</a:t>
            </a: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4" name="Platshållare för bildnummer 3">
            <a:extLst>
              <a:ext uri="{FF2B5EF4-FFF2-40B4-BE49-F238E27FC236}">
                <a16:creationId xmlns:a16="http://schemas.microsoft.com/office/drawing/2014/main" id="{54B85E9C-737F-485B-B5AA-8F668765084A}"/>
              </a:ext>
            </a:extLst>
          </p:cNvPr>
          <p:cNvSpPr>
            <a:spLocks noGrp="1"/>
          </p:cNvSpPr>
          <p:nvPr>
            <p:ph type="sldNum" sz="quarter" idx="12"/>
          </p:nvPr>
        </p:nvSpPr>
        <p:spPr/>
        <p:txBody>
          <a:bodyPr/>
          <a:lstStyle/>
          <a:p>
            <a:fld id="{7E8BC169-588E-48CB-90C9-67AB67C29E45}" type="slidenum">
              <a:rPr lang="sv-SE" smtClean="0"/>
              <a:t>3</a:t>
            </a:fld>
            <a:endParaRPr lang="sv-SE"/>
          </a:p>
        </p:txBody>
      </p:sp>
    </p:spTree>
    <p:extLst>
      <p:ext uri="{BB962C8B-B14F-4D97-AF65-F5344CB8AC3E}">
        <p14:creationId xmlns:p14="http://schemas.microsoft.com/office/powerpoint/2010/main" val="262848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Bild 1" descr="En bild som visar text, Teckensnitt, skärmbild, design&#10;&#10;Automatiskt genererad beskrivning">
            <a:extLst>
              <a:ext uri="{FF2B5EF4-FFF2-40B4-BE49-F238E27FC236}">
                <a16:creationId xmlns:a16="http://schemas.microsoft.com/office/drawing/2014/main" id="{E41BCB64-84FE-4DB4-1B54-103BA9528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020778" y="643467"/>
            <a:ext cx="4150443" cy="5571066"/>
          </a:xfrm>
          <a:prstGeom prst="rect">
            <a:avLst/>
          </a:prstGeom>
          <a:noFill/>
        </p:spPr>
      </p:pic>
      <p:sp>
        <p:nvSpPr>
          <p:cNvPr id="4" name="textruta 3">
            <a:extLst>
              <a:ext uri="{FF2B5EF4-FFF2-40B4-BE49-F238E27FC236}">
                <a16:creationId xmlns:a16="http://schemas.microsoft.com/office/drawing/2014/main" id="{0866F152-6A57-34C3-E18E-FF9DF5F03E82}"/>
              </a:ext>
            </a:extLst>
          </p:cNvPr>
          <p:cNvSpPr txBox="1"/>
          <p:nvPr/>
        </p:nvSpPr>
        <p:spPr>
          <a:xfrm>
            <a:off x="972778" y="1116595"/>
            <a:ext cx="6096000" cy="369332"/>
          </a:xfrm>
          <a:prstGeom prst="rect">
            <a:avLst/>
          </a:prstGeom>
          <a:noFill/>
        </p:spPr>
        <p:txBody>
          <a:bodyPr wrap="square">
            <a:spAutoFit/>
          </a:bodyPr>
          <a:lstStyle/>
          <a:p>
            <a:r>
              <a:rPr lang="sv-SE" sz="1800" i="1" dirty="0">
                <a:solidFill>
                  <a:srgbClr val="000000"/>
                </a:solidFill>
                <a:effectLst/>
                <a:latin typeface="Verdana" panose="020B0604030504040204" pitchFamily="34" charset="0"/>
                <a:ea typeface="Times New Roman" panose="02020603050405020304" pitchFamily="18" charset="0"/>
                <a:cs typeface="Cavolini" panose="03000502040302020204" pitchFamily="66" charset="0"/>
              </a:rPr>
              <a:t>Den här veckan</a:t>
            </a:r>
            <a:r>
              <a:rPr lang="sv-SE" sz="1800" i="1" dirty="0">
                <a:solidFill>
                  <a:srgbClr val="000000"/>
                </a:solidFill>
                <a:effectLst/>
                <a:latin typeface="Verdana" panose="020B0604030504040204" pitchFamily="34" charset="0"/>
                <a:ea typeface="Times New Roman" panose="02020603050405020304" pitchFamily="18" charset="0"/>
              </a:rPr>
              <a: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86E8784D-9C77-21F6-7ED5-E4A495C024DC}"/>
              </a:ext>
            </a:extLst>
          </p:cNvPr>
          <p:cNvSpPr>
            <a:spLocks noGrp="1"/>
          </p:cNvSpPr>
          <p:nvPr>
            <p:ph type="sldNum" sz="quarter" idx="12"/>
          </p:nvPr>
        </p:nvSpPr>
        <p:spPr/>
        <p:txBody>
          <a:bodyPr/>
          <a:lstStyle/>
          <a:p>
            <a:fld id="{7E8BC169-588E-48CB-90C9-67AB67C29E45}" type="slidenum">
              <a:rPr lang="sv-SE" smtClean="0"/>
              <a:t>4</a:t>
            </a:fld>
            <a:endParaRPr lang="sv-SE"/>
          </a:p>
        </p:txBody>
      </p:sp>
    </p:spTree>
    <p:extLst>
      <p:ext uri="{BB962C8B-B14F-4D97-AF65-F5344CB8AC3E}">
        <p14:creationId xmlns:p14="http://schemas.microsoft.com/office/powerpoint/2010/main" val="124614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1980677-EC80-F887-7C74-4CAE7D2ACC1F}"/>
              </a:ext>
            </a:extLst>
          </p:cNvPr>
          <p:cNvSpPr txBox="1"/>
          <p:nvPr/>
        </p:nvSpPr>
        <p:spPr>
          <a:xfrm>
            <a:off x="1941094" y="1312717"/>
            <a:ext cx="7876674" cy="3899081"/>
          </a:xfrm>
          <a:prstGeom prst="rect">
            <a:avLst/>
          </a:prstGeom>
          <a:noFill/>
        </p:spPr>
        <p:txBody>
          <a:bodyPr wrap="square">
            <a:spAutoFit/>
          </a:bodyPr>
          <a:lstStyle/>
          <a:p>
            <a:pPr marL="342900" lvl="0" indent="-342900">
              <a:spcAft>
                <a:spcPts val="1000"/>
              </a:spcAft>
              <a:buFont typeface="Wingdings" panose="05000000000000000000" pitchFamily="2" charset="2"/>
              <a:buChar char=""/>
            </a:pPr>
            <a:r>
              <a:rPr lang="sv-SE" sz="2000" dirty="0">
                <a:effectLst/>
                <a:latin typeface="Verdana" panose="020B0604030504040204" pitchFamily="34" charset="0"/>
                <a:ea typeface="Verdana" panose="020B0604030504040204" pitchFamily="34" charset="0"/>
              </a:rPr>
              <a:t>Allt beteende är en form av kommunikation.</a:t>
            </a:r>
          </a:p>
          <a:p>
            <a:pPr marL="457200">
              <a:spcAft>
                <a:spcPts val="1000"/>
              </a:spcAft>
            </a:pPr>
            <a:r>
              <a:rPr lang="sv-SE" sz="2000" dirty="0">
                <a:effectLst/>
                <a:latin typeface="Verdana" panose="020B0604030504040204" pitchFamily="34" charset="0"/>
                <a:ea typeface="Verdana" panose="020B0604030504040204" pitchFamily="34" charset="0"/>
              </a:rPr>
              <a:t> </a:t>
            </a:r>
          </a:p>
          <a:p>
            <a:pPr marL="342900" lvl="0" indent="-342900">
              <a:lnSpc>
                <a:spcPct val="107000"/>
              </a:lnSpc>
              <a:buFont typeface="Wingdings" panose="05000000000000000000" pitchFamily="2"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Beteendet kan berätta något om en persons:</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Känslor, tankar, intressen och behov</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Erfarenheter i tidigare relationer</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Förväntningar på hur andra kommer att bemöta dem i olika situationer</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914400">
              <a:lnSpc>
                <a:spcPct val="107000"/>
              </a:lnSpc>
            </a:pPr>
            <a:r>
              <a:rPr lang="sv-S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600"/>
              </a:spcAft>
              <a:buFont typeface="Wingdings" panose="05000000000000000000" pitchFamily="2" charset="2"/>
              <a:buChar char="Ø"/>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Idag ska vi ta “ett steg tillbaka” för att tänka på ert barns beteende ur ett annat perspektiv. Det kan hjälpa oss att upptäcka nya sätt att reagera och knyta an till vårt barn.</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27292AAD-DCA6-CDC4-091B-EAFEA359D24F}"/>
              </a:ext>
            </a:extLst>
          </p:cNvPr>
          <p:cNvSpPr>
            <a:spLocks noGrp="1"/>
          </p:cNvSpPr>
          <p:nvPr>
            <p:ph type="sldNum" sz="quarter" idx="12"/>
          </p:nvPr>
        </p:nvSpPr>
        <p:spPr/>
        <p:txBody>
          <a:bodyPr/>
          <a:lstStyle/>
          <a:p>
            <a:fld id="{7E8BC169-588E-48CB-90C9-67AB67C29E45}" type="slidenum">
              <a:rPr lang="sv-SE" smtClean="0"/>
              <a:t>5</a:t>
            </a:fld>
            <a:endParaRPr lang="sv-SE"/>
          </a:p>
        </p:txBody>
      </p:sp>
    </p:spTree>
    <p:extLst>
      <p:ext uri="{BB962C8B-B14F-4D97-AF65-F5344CB8AC3E}">
        <p14:creationId xmlns:p14="http://schemas.microsoft.com/office/powerpoint/2010/main" val="196147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F458CC3-3D0A-B4FF-9F4B-887715B564E2}"/>
              </a:ext>
            </a:extLst>
          </p:cNvPr>
          <p:cNvSpPr txBox="1"/>
          <p:nvPr/>
        </p:nvSpPr>
        <p:spPr>
          <a:xfrm>
            <a:off x="660700" y="373195"/>
            <a:ext cx="10870599" cy="2092881"/>
          </a:xfrm>
          <a:prstGeom prst="rect">
            <a:avLst/>
          </a:prstGeom>
          <a:noFill/>
        </p:spPr>
        <p:txBody>
          <a:bodyPr wrap="square">
            <a:spAutoFit/>
          </a:bodyPr>
          <a:lstStyle/>
          <a:p>
            <a:r>
              <a:rPr lang="sv-SE" sz="2000" b="1" kern="0" dirty="0">
                <a:solidFill>
                  <a:srgbClr val="C0504D"/>
                </a:solidFill>
                <a:effectLst/>
                <a:latin typeface="Verdana" panose="020B0604030504040204" pitchFamily="34" charset="0"/>
              </a:rPr>
              <a:t>Reflektionsövning: </a:t>
            </a:r>
            <a:endParaRPr lang="sv-SE" sz="2400" b="1" kern="0" dirty="0">
              <a:effectLst/>
              <a:latin typeface="Calibri" panose="020F0502020204030204" pitchFamily="34" charset="0"/>
            </a:endParaRPr>
          </a:p>
          <a:p>
            <a:r>
              <a:rPr lang="sv-SE" sz="2000" b="1" kern="0" dirty="0">
                <a:solidFill>
                  <a:srgbClr val="C0504D"/>
                </a:solidFill>
                <a:effectLst/>
                <a:latin typeface="Verdana" panose="020B0604030504040204" pitchFamily="34" charset="0"/>
              </a:rPr>
              <a:t>Att förmedla sina behov och att förstå dem</a:t>
            </a:r>
          </a:p>
          <a:p>
            <a:r>
              <a:rPr lang="sv-SE" sz="1600" i="1" dirty="0">
                <a:solidFill>
                  <a:srgbClr val="595959"/>
                </a:solidFill>
                <a:effectLst/>
                <a:latin typeface="Verdana" panose="020B0604030504040204" pitchFamily="34" charset="0"/>
                <a:ea typeface="Calibri" panose="020F0502020204030204" pitchFamily="34" charset="0"/>
                <a:cs typeface="Times New Roman" panose="02020603050405020304" pitchFamily="18" charset="0"/>
              </a:rPr>
              <a:t>Introducera övningen. Be föräldrarna för en stund lägga sina barn i den ålder de nu är åt sidan och ”följa med på en resa” där ni vill börja med de riktigt små barnen och hur vi gjorde eller gör med dem. (denna text kan tas bort)</a:t>
            </a:r>
            <a:endParaRPr lang="sv-SE" sz="16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endParaRPr lang="sv-SE" sz="24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Ø"/>
            </a:pPr>
            <a:r>
              <a:rPr lang="sv-SE" sz="1800" dirty="0">
                <a:solidFill>
                  <a:srgbClr val="000000"/>
                </a:solidFill>
                <a:effectLst/>
                <a:latin typeface="Verdana" panose="020B0604030504040204" pitchFamily="34" charset="0"/>
                <a:ea typeface="Calibri" panose="020F0502020204030204" pitchFamily="34" charset="0"/>
              </a:rPr>
              <a:t>Barn visar på olika sätt vad de behöver från det att de föds…</a:t>
            </a:r>
            <a:endParaRPr lang="sv-SE" sz="2400" dirty="0">
              <a:effectLst/>
              <a:latin typeface="Calibri" panose="020F0502020204030204" pitchFamily="34" charset="0"/>
              <a:ea typeface="Calibri" panose="020F0502020204030204" pitchFamily="34" charset="0"/>
            </a:endParaRPr>
          </a:p>
        </p:txBody>
      </p:sp>
      <p:sp>
        <p:nvSpPr>
          <p:cNvPr id="7" name="textruta 6">
            <a:extLst>
              <a:ext uri="{FF2B5EF4-FFF2-40B4-BE49-F238E27FC236}">
                <a16:creationId xmlns:a16="http://schemas.microsoft.com/office/drawing/2014/main" id="{720AA61D-6E71-973A-8785-194B98FC9FF9}"/>
              </a:ext>
            </a:extLst>
          </p:cNvPr>
          <p:cNvSpPr txBox="1"/>
          <p:nvPr/>
        </p:nvSpPr>
        <p:spPr>
          <a:xfrm>
            <a:off x="660700" y="3151910"/>
            <a:ext cx="6237404"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Hur visar riktigt små barn vad de behöver? </a:t>
            </a:r>
            <a:endParaRPr lang="sv-SE" dirty="0"/>
          </a:p>
        </p:txBody>
      </p:sp>
      <p:sp>
        <p:nvSpPr>
          <p:cNvPr id="9" name="Textruta 2">
            <a:extLst>
              <a:ext uri="{FF2B5EF4-FFF2-40B4-BE49-F238E27FC236}">
                <a16:creationId xmlns:a16="http://schemas.microsoft.com/office/drawing/2014/main" id="{781E0175-797D-283C-4005-AF57CA9D7E6B}"/>
              </a:ext>
            </a:extLst>
          </p:cNvPr>
          <p:cNvSpPr txBox="1">
            <a:spLocks noChangeArrowheads="1"/>
          </p:cNvSpPr>
          <p:nvPr/>
        </p:nvSpPr>
        <p:spPr bwMode="auto">
          <a:xfrm>
            <a:off x="660700" y="3641558"/>
            <a:ext cx="9775204" cy="28085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0" name="Platshållare för bildnummer 9">
            <a:extLst>
              <a:ext uri="{FF2B5EF4-FFF2-40B4-BE49-F238E27FC236}">
                <a16:creationId xmlns:a16="http://schemas.microsoft.com/office/drawing/2014/main" id="{BD8A5D9C-D509-210F-85A1-6373DF770CC1}"/>
              </a:ext>
            </a:extLst>
          </p:cNvPr>
          <p:cNvSpPr>
            <a:spLocks noGrp="1"/>
          </p:cNvSpPr>
          <p:nvPr>
            <p:ph type="sldNum" sz="quarter" idx="12"/>
          </p:nvPr>
        </p:nvSpPr>
        <p:spPr/>
        <p:txBody>
          <a:bodyPr/>
          <a:lstStyle/>
          <a:p>
            <a:fld id="{7E8BC169-588E-48CB-90C9-67AB67C29E45}" type="slidenum">
              <a:rPr lang="sv-SE" smtClean="0"/>
              <a:t>6</a:t>
            </a:fld>
            <a:endParaRPr lang="sv-SE"/>
          </a:p>
        </p:txBody>
      </p:sp>
    </p:spTree>
    <p:extLst>
      <p:ext uri="{BB962C8B-B14F-4D97-AF65-F5344CB8AC3E}">
        <p14:creationId xmlns:p14="http://schemas.microsoft.com/office/powerpoint/2010/main" val="228024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C98986C-8749-04A4-2BDF-5B56B84AD81B}"/>
              </a:ext>
            </a:extLst>
          </p:cNvPr>
          <p:cNvSpPr txBox="1">
            <a:spLocks noChangeArrowheads="1"/>
          </p:cNvSpPr>
          <p:nvPr/>
        </p:nvSpPr>
        <p:spPr bwMode="auto">
          <a:xfrm>
            <a:off x="786063" y="1079919"/>
            <a:ext cx="10262238" cy="20121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textruta 5">
            <a:extLst>
              <a:ext uri="{FF2B5EF4-FFF2-40B4-BE49-F238E27FC236}">
                <a16:creationId xmlns:a16="http://schemas.microsoft.com/office/drawing/2014/main" id="{16E18BE6-E035-D6DE-B683-8F924936A3A3}"/>
              </a:ext>
            </a:extLst>
          </p:cNvPr>
          <p:cNvSpPr txBox="1"/>
          <p:nvPr/>
        </p:nvSpPr>
        <p:spPr>
          <a:xfrm>
            <a:off x="786063" y="542797"/>
            <a:ext cx="9809232" cy="366254"/>
          </a:xfrm>
          <a:prstGeom prst="rect">
            <a:avLst/>
          </a:prstGeom>
          <a:noFill/>
        </p:spPr>
        <p:txBody>
          <a:bodyPr wrap="square">
            <a:spAutoFit/>
          </a:bodyPr>
          <a:lstStyle/>
          <a:p>
            <a:pPr marL="342900" lvl="0" indent="-342900">
              <a:lnSpc>
                <a:spcPct val="107000"/>
              </a:lnSpc>
              <a:spcAft>
                <a:spcPts val="6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kändes det när du förstod barnets behov och kunde trösta/lugna barnet?</a:t>
            </a:r>
            <a:endParaRPr lang="sv-SE" sz="1400" dirty="0">
              <a:solidFill>
                <a:srgbClr val="595959"/>
              </a:solidFill>
              <a:effectLst/>
              <a:latin typeface="Cambria" panose="02040503050406030204" pitchFamily="18" charset="0"/>
              <a:ea typeface="Calibri" panose="020F0502020204030204" pitchFamily="34" charset="0"/>
              <a:cs typeface="Calibri" panose="020F0502020204030204" pitchFamily="34" charset="0"/>
            </a:endParaRPr>
          </a:p>
        </p:txBody>
      </p:sp>
      <p:sp>
        <p:nvSpPr>
          <p:cNvPr id="7" name="Platshållare för bildnummer 6">
            <a:extLst>
              <a:ext uri="{FF2B5EF4-FFF2-40B4-BE49-F238E27FC236}">
                <a16:creationId xmlns:a16="http://schemas.microsoft.com/office/drawing/2014/main" id="{0D681E84-144A-8DFB-D002-0C4E4BB6A2C6}"/>
              </a:ext>
            </a:extLst>
          </p:cNvPr>
          <p:cNvSpPr>
            <a:spLocks noGrp="1"/>
          </p:cNvSpPr>
          <p:nvPr>
            <p:ph type="sldNum" sz="quarter" idx="12"/>
          </p:nvPr>
        </p:nvSpPr>
        <p:spPr/>
        <p:txBody>
          <a:bodyPr/>
          <a:lstStyle/>
          <a:p>
            <a:fld id="{7E8BC169-588E-48CB-90C9-67AB67C29E45}" type="slidenum">
              <a:rPr lang="sv-SE" smtClean="0"/>
              <a:t>7</a:t>
            </a:fld>
            <a:endParaRPr lang="sv-SE"/>
          </a:p>
        </p:txBody>
      </p:sp>
      <p:sp>
        <p:nvSpPr>
          <p:cNvPr id="4" name="Textruta 2">
            <a:extLst>
              <a:ext uri="{FF2B5EF4-FFF2-40B4-BE49-F238E27FC236}">
                <a16:creationId xmlns:a16="http://schemas.microsoft.com/office/drawing/2014/main" id="{FADCC510-7CD2-5462-A44C-5E28005194FB}"/>
              </a:ext>
            </a:extLst>
          </p:cNvPr>
          <p:cNvSpPr txBox="1">
            <a:spLocks noChangeArrowheads="1"/>
          </p:cNvSpPr>
          <p:nvPr/>
        </p:nvSpPr>
        <p:spPr bwMode="auto">
          <a:xfrm>
            <a:off x="786063" y="4444505"/>
            <a:ext cx="10262238" cy="19933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5" name="textruta 4">
            <a:extLst>
              <a:ext uri="{FF2B5EF4-FFF2-40B4-BE49-F238E27FC236}">
                <a16:creationId xmlns:a16="http://schemas.microsoft.com/office/drawing/2014/main" id="{0681339D-9C92-BD3A-4C86-7CA14B8EDAC6}"/>
              </a:ext>
            </a:extLst>
          </p:cNvPr>
          <p:cNvSpPr txBox="1"/>
          <p:nvPr/>
        </p:nvSpPr>
        <p:spPr>
          <a:xfrm>
            <a:off x="786063" y="3765885"/>
            <a:ext cx="10106526" cy="366254"/>
          </a:xfrm>
          <a:prstGeom prst="rect">
            <a:avLst/>
          </a:prstGeom>
          <a:noFill/>
        </p:spPr>
        <p:txBody>
          <a:bodyPr wrap="square">
            <a:spAutoFit/>
          </a:bodyPr>
          <a:lstStyle/>
          <a:p>
            <a:pPr marL="342900" lvl="0" indent="-342900">
              <a:lnSpc>
                <a:spcPct val="107000"/>
              </a:lnSpc>
              <a:spcAft>
                <a:spcPts val="600"/>
              </a:spcAft>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kändes det när du kämpade med att förstå barnets behov och inte lyckades?</a:t>
            </a:r>
            <a:endParaRPr lang="sv-SE" sz="1400" dirty="0">
              <a:solidFill>
                <a:srgbClr val="595959"/>
              </a:solidFill>
              <a:effectLst/>
              <a:latin typeface="Cambria" panose="020405030504060302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428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ruta 12">
            <a:extLst>
              <a:ext uri="{FF2B5EF4-FFF2-40B4-BE49-F238E27FC236}">
                <a16:creationId xmlns:a16="http://schemas.microsoft.com/office/drawing/2014/main" id="{F5F55681-E2EE-16D2-3613-98D219902F68}"/>
              </a:ext>
            </a:extLst>
          </p:cNvPr>
          <p:cNvSpPr txBox="1"/>
          <p:nvPr/>
        </p:nvSpPr>
        <p:spPr>
          <a:xfrm>
            <a:off x="520567" y="1119961"/>
            <a:ext cx="8678779"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Vad gjorde du när du inte kunde förstå barnets behov?</a:t>
            </a:r>
            <a:endParaRPr lang="sv-SE" dirty="0"/>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520567" y="1854418"/>
            <a:ext cx="10437461" cy="26032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6" name="Platshållare för bildnummer 15">
            <a:extLst>
              <a:ext uri="{FF2B5EF4-FFF2-40B4-BE49-F238E27FC236}">
                <a16:creationId xmlns:a16="http://schemas.microsoft.com/office/drawing/2014/main" id="{8A8BFAA1-3DB2-2B8D-2E79-9C1D3E3CFA7E}"/>
              </a:ext>
            </a:extLst>
          </p:cNvPr>
          <p:cNvSpPr>
            <a:spLocks noGrp="1"/>
          </p:cNvSpPr>
          <p:nvPr>
            <p:ph type="sldNum" sz="quarter" idx="12"/>
          </p:nvPr>
        </p:nvSpPr>
        <p:spPr/>
        <p:txBody>
          <a:bodyPr/>
          <a:lstStyle/>
          <a:p>
            <a:fld id="{7E8BC169-588E-48CB-90C9-67AB67C29E45}" type="slidenum">
              <a:rPr lang="sv-SE" smtClean="0"/>
              <a:t>8</a:t>
            </a:fld>
            <a:endParaRPr lang="sv-SE"/>
          </a:p>
        </p:txBody>
      </p:sp>
      <p:pic>
        <p:nvPicPr>
          <p:cNvPr id="2" name="image5.png">
            <a:extLst>
              <a:ext uri="{FF2B5EF4-FFF2-40B4-BE49-F238E27FC236}">
                <a16:creationId xmlns:a16="http://schemas.microsoft.com/office/drawing/2014/main" id="{D9949496-5A12-6D63-5A24-304A5CC7E9FE}"/>
              </a:ext>
            </a:extLst>
          </p:cNvPr>
          <p:cNvPicPr/>
          <p:nvPr/>
        </p:nvPicPr>
        <p:blipFill>
          <a:blip r:embed="rId2">
            <a:alphaModFix amt="67000"/>
          </a:blip>
          <a:srcRect/>
          <a:stretch>
            <a:fillRect/>
          </a:stretch>
        </p:blipFill>
        <p:spPr>
          <a:xfrm>
            <a:off x="10211268" y="4822825"/>
            <a:ext cx="1493520" cy="1898650"/>
          </a:xfrm>
          <a:prstGeom prst="rect">
            <a:avLst/>
          </a:prstGeom>
          <a:ln/>
        </p:spPr>
      </p:pic>
    </p:spTree>
    <p:extLst>
      <p:ext uri="{BB962C8B-B14F-4D97-AF65-F5344CB8AC3E}">
        <p14:creationId xmlns:p14="http://schemas.microsoft.com/office/powerpoint/2010/main" val="210928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543A64C-14BE-E6E7-135E-63C7ACB58CEB}"/>
              </a:ext>
            </a:extLst>
          </p:cNvPr>
          <p:cNvSpPr>
            <a:spLocks noGrp="1"/>
          </p:cNvSpPr>
          <p:nvPr>
            <p:ph type="sldNum" sz="quarter" idx="12"/>
          </p:nvPr>
        </p:nvSpPr>
        <p:spPr/>
        <p:txBody>
          <a:bodyPr/>
          <a:lstStyle/>
          <a:p>
            <a:fld id="{7E8BC169-588E-48CB-90C9-67AB67C29E45}" type="slidenum">
              <a:rPr lang="sv-SE" smtClean="0"/>
              <a:t>9</a:t>
            </a:fld>
            <a:endParaRPr lang="sv-SE"/>
          </a:p>
        </p:txBody>
      </p:sp>
      <p:sp>
        <p:nvSpPr>
          <p:cNvPr id="4" name="textruta 3">
            <a:extLst>
              <a:ext uri="{FF2B5EF4-FFF2-40B4-BE49-F238E27FC236}">
                <a16:creationId xmlns:a16="http://schemas.microsoft.com/office/drawing/2014/main" id="{0CAA4855-DB6A-0829-6122-E0FBE0EA72AA}"/>
              </a:ext>
            </a:extLst>
          </p:cNvPr>
          <p:cNvSpPr txBox="1"/>
          <p:nvPr/>
        </p:nvSpPr>
        <p:spPr>
          <a:xfrm>
            <a:off x="3048000" y="1673373"/>
            <a:ext cx="6096000" cy="2687659"/>
          </a:xfrm>
          <a:prstGeom prst="rect">
            <a:avLst/>
          </a:prstGeom>
          <a:noFill/>
        </p:spPr>
        <p:txBody>
          <a:bodyPr wrap="square">
            <a:spAutoFit/>
          </a:bodyPr>
          <a:lstStyle/>
          <a:p>
            <a:pPr>
              <a:lnSpc>
                <a:spcPct val="107000"/>
              </a:lnSpc>
              <a:spcAft>
                <a:spcPts val="600"/>
              </a:spcAft>
            </a:pPr>
            <a:r>
              <a:rPr lang="sv-SE" sz="2000" b="1" dirty="0">
                <a:solidFill>
                  <a:srgbClr val="4F81BD"/>
                </a:solidFill>
                <a:effectLst/>
                <a:latin typeface="Verdana" panose="020B0604030504040204" pitchFamily="34" charset="0"/>
                <a:ea typeface="Calibri" panose="020F0502020204030204" pitchFamily="34" charset="0"/>
                <a:cs typeface="Times New Roman" panose="02020603050405020304" pitchFamily="18" charset="0"/>
              </a:rPr>
              <a:t>Sammanfattning</a:t>
            </a:r>
            <a:endParaRPr lang="sv-SE" sz="14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sv-SE" sz="2000" dirty="0">
                <a:solidFill>
                  <a:srgbClr val="595959"/>
                </a:solidFill>
                <a:effectLst/>
                <a:latin typeface="Verdana" panose="020B0604030504040204" pitchFamily="34" charset="0"/>
                <a:ea typeface="Calibri" panose="020F0502020204030204" pitchFamily="34" charset="0"/>
                <a:cs typeface="Times New Roman" panose="02020603050405020304" pitchFamily="18" charset="0"/>
              </a:rPr>
              <a:t> </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“Att knäcka koden” – att försöka förstå barnets behov – kan vara utmanande.</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sv-SE" sz="2000" dirty="0">
                <a:solidFill>
                  <a:srgbClr val="000000"/>
                </a:solidFill>
                <a:effectLst/>
                <a:latin typeface="Verdana" panose="020B0604030504040204" pitchFamily="34" charset="0"/>
                <a:ea typeface="SimSun" panose="02010600030101010101" pitchFamily="2" charset="-122"/>
                <a:cs typeface="Times New Roman" panose="02020603050405020304" pitchFamily="18" charset="0"/>
              </a:rPr>
              <a:t> </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Det kan vara ännu mer utmanande med tonåringar.</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76103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2.xml><?xml version="1.0" encoding="utf-8"?>
<ds:datastoreItem xmlns:ds="http://schemas.openxmlformats.org/officeDocument/2006/customXml" ds:itemID="{C2E8BF30-0D76-42A5-A1AD-2B2C37DB4AFC}">
  <ds:schemaRef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terms/"/>
    <ds:schemaRef ds:uri="http://purl.org/dc/dcmitype/"/>
    <ds:schemaRef ds:uri="07035580-5d00-4265-8ede-bd1db75be0a0"/>
    <ds:schemaRef ds:uri="bcc7ee36-52d7-4bbb-bf62-b759ca3b5e1b"/>
    <ds:schemaRef ds:uri="http://purl.org/dc/elements/1.1/"/>
  </ds:schemaRefs>
</ds:datastoreItem>
</file>

<file path=customXml/itemProps3.xml><?xml version="1.0" encoding="utf-8"?>
<ds:datastoreItem xmlns:ds="http://schemas.openxmlformats.org/officeDocument/2006/customXml" ds:itemID="{DBB42D8F-5707-435D-98E8-4C4CEDDE9088}">
  <ds:schemaRefs>
    <ds:schemaRef ds:uri="07035580-5d00-4265-8ede-bd1db75be0a0"/>
    <ds:schemaRef ds:uri="bcc7ee36-52d7-4bbb-bf62-b759ca3b5e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TotalTime>
  <Words>963</Words>
  <Application>Microsoft Office PowerPoint</Application>
  <PresentationFormat>Widescreen</PresentationFormat>
  <Paragraphs>193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Office-tema</vt:lpstr>
      <vt:lpstr>Connect för föräldrar  Princip 1 –  Allt beteende betyder något          Anknytning är ett grundläggande mänskligt behov som formar beteende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dc:title>
  <dc:creator>Lisa Skutin</dc:creator>
  <cp:lastModifiedBy>Lisa Skutin</cp:lastModifiedBy>
  <cp:revision>9</cp:revision>
  <dcterms:created xsi:type="dcterms:W3CDTF">2023-12-19T08:32:51Z</dcterms:created>
  <dcterms:modified xsi:type="dcterms:W3CDTF">2023-12-21T13:22:23Z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