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8"/>
  </p:notesMasterIdLst>
  <p:sldIdLst>
    <p:sldId id="325" r:id="rId5"/>
    <p:sldId id="257" r:id="rId6"/>
    <p:sldId id="258" r:id="rId7"/>
    <p:sldId id="283" r:id="rId8"/>
    <p:sldId id="266" r:id="rId9"/>
    <p:sldId id="267" r:id="rId10"/>
    <p:sldId id="268" r:id="rId11"/>
    <p:sldId id="270" r:id="rId12"/>
    <p:sldId id="271" r:id="rId13"/>
    <p:sldId id="272" r:id="rId14"/>
    <p:sldId id="275" r:id="rId15"/>
    <p:sldId id="326" r:id="rId16"/>
    <p:sldId id="32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B2F11-0944-AF16-E980-8EDAADEFA767}" v="2" dt="2023-12-21T13:22:38.863"/>
    <p1510:client id="{ED626E34-0364-418A-B6DE-28B4215B78C7}" v="10" dt="2023-12-21T09:21:44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e4239b0f-56d2-4be1-8616-e7789551b35a" providerId="ADAL" clId="{ED626E34-0364-418A-B6DE-28B4215B78C7}"/>
    <pc:docChg chg="undo custSel addSld delSld modSld sldOrd">
      <pc:chgData name="Lisa Skutin" userId="e4239b0f-56d2-4be1-8616-e7789551b35a" providerId="ADAL" clId="{ED626E34-0364-418A-B6DE-28B4215B78C7}" dt="2023-12-21T09:26:58.460" v="218" actId="20577"/>
      <pc:docMkLst>
        <pc:docMk/>
      </pc:docMkLst>
      <pc:sldChg chg="modSp del mod">
        <pc:chgData name="Lisa Skutin" userId="e4239b0f-56d2-4be1-8616-e7789551b35a" providerId="ADAL" clId="{ED626E34-0364-418A-B6DE-28B4215B78C7}" dt="2023-12-21T09:12:27.172" v="31" actId="47"/>
        <pc:sldMkLst>
          <pc:docMk/>
          <pc:sldMk cId="311379287" sldId="256"/>
        </pc:sldMkLst>
        <pc:spChg chg="mod">
          <ac:chgData name="Lisa Skutin" userId="e4239b0f-56d2-4be1-8616-e7789551b35a" providerId="ADAL" clId="{ED626E34-0364-418A-B6DE-28B4215B78C7}" dt="2023-12-21T09:10:13.014" v="15" actId="20577"/>
          <ac:spMkLst>
            <pc:docMk/>
            <pc:sldMk cId="311379287" sldId="256"/>
            <ac:spMk id="2" creationId="{486B6037-DACF-6F74-9950-FBFCCA02E537}"/>
          </ac:spMkLst>
        </pc:spChg>
      </pc:sldChg>
      <pc:sldChg chg="modSp add mod">
        <pc:chgData name="Lisa Skutin" userId="e4239b0f-56d2-4be1-8616-e7789551b35a" providerId="ADAL" clId="{ED626E34-0364-418A-B6DE-28B4215B78C7}" dt="2023-12-21T09:11:40.382" v="28" actId="20577"/>
        <pc:sldMkLst>
          <pc:docMk/>
          <pc:sldMk cId="1370498561" sldId="257"/>
        </pc:sldMkLst>
        <pc:spChg chg="mod">
          <ac:chgData name="Lisa Skutin" userId="e4239b0f-56d2-4be1-8616-e7789551b35a" providerId="ADAL" clId="{ED626E34-0364-418A-B6DE-28B4215B78C7}" dt="2023-12-21T09:11:40.382" v="28" actId="20577"/>
          <ac:spMkLst>
            <pc:docMk/>
            <pc:sldMk cId="1370498561" sldId="257"/>
            <ac:spMk id="4" creationId="{9D365E0F-7519-95F9-632C-FD6BC37410DE}"/>
          </ac:spMkLst>
        </pc:spChg>
      </pc:sldChg>
      <pc:sldChg chg="add">
        <pc:chgData name="Lisa Skutin" userId="e4239b0f-56d2-4be1-8616-e7789551b35a" providerId="ADAL" clId="{ED626E34-0364-418A-B6DE-28B4215B78C7}" dt="2023-12-21T09:09:47.026" v="2"/>
        <pc:sldMkLst>
          <pc:docMk/>
          <pc:sldMk cId="3671248177" sldId="258"/>
        </pc:sldMkLst>
      </pc:sldChg>
      <pc:sldChg chg="add del">
        <pc:chgData name="Lisa Skutin" userId="e4239b0f-56d2-4be1-8616-e7789551b35a" providerId="ADAL" clId="{ED626E34-0364-418A-B6DE-28B4215B78C7}" dt="2023-12-21T09:12:27.172" v="31" actId="47"/>
        <pc:sldMkLst>
          <pc:docMk/>
          <pc:sldMk cId="1203289279" sldId="259"/>
        </pc:sldMkLst>
      </pc:sldChg>
      <pc:sldChg chg="add del">
        <pc:chgData name="Lisa Skutin" userId="e4239b0f-56d2-4be1-8616-e7789551b35a" providerId="ADAL" clId="{ED626E34-0364-418A-B6DE-28B4215B78C7}" dt="2023-12-21T09:12:27.172" v="31" actId="47"/>
        <pc:sldMkLst>
          <pc:docMk/>
          <pc:sldMk cId="2505800488" sldId="260"/>
        </pc:sldMkLst>
      </pc:sldChg>
      <pc:sldChg chg="add">
        <pc:chgData name="Lisa Skutin" userId="e4239b0f-56d2-4be1-8616-e7789551b35a" providerId="ADAL" clId="{ED626E34-0364-418A-B6DE-28B4215B78C7}" dt="2023-12-21T09:12:53.967" v="32"/>
        <pc:sldMkLst>
          <pc:docMk/>
          <pc:sldMk cId="2256310161" sldId="266"/>
        </pc:sldMkLst>
      </pc:sldChg>
      <pc:sldChg chg="add">
        <pc:chgData name="Lisa Skutin" userId="e4239b0f-56d2-4be1-8616-e7789551b35a" providerId="ADAL" clId="{ED626E34-0364-418A-B6DE-28B4215B78C7}" dt="2023-12-21T09:13:14.859" v="33"/>
        <pc:sldMkLst>
          <pc:docMk/>
          <pc:sldMk cId="1093776560" sldId="267"/>
        </pc:sldMkLst>
      </pc:sldChg>
      <pc:sldChg chg="modSp add mod">
        <pc:chgData name="Lisa Skutin" userId="e4239b0f-56d2-4be1-8616-e7789551b35a" providerId="ADAL" clId="{ED626E34-0364-418A-B6DE-28B4215B78C7}" dt="2023-12-21T09:26:25.720" v="217" actId="14100"/>
        <pc:sldMkLst>
          <pc:docMk/>
          <pc:sldMk cId="4163703389" sldId="268"/>
        </pc:sldMkLst>
        <pc:spChg chg="mod">
          <ac:chgData name="Lisa Skutin" userId="e4239b0f-56d2-4be1-8616-e7789551b35a" providerId="ADAL" clId="{ED626E34-0364-418A-B6DE-28B4215B78C7}" dt="2023-12-21T09:26:25.720" v="217" actId="14100"/>
          <ac:spMkLst>
            <pc:docMk/>
            <pc:sldMk cId="4163703389" sldId="268"/>
            <ac:spMk id="8" creationId="{FFEFE01C-617D-48D8-DD02-0C839163E878}"/>
          </ac:spMkLst>
        </pc:spChg>
      </pc:sldChg>
      <pc:sldChg chg="add del">
        <pc:chgData name="Lisa Skutin" userId="e4239b0f-56d2-4be1-8616-e7789551b35a" providerId="ADAL" clId="{ED626E34-0364-418A-B6DE-28B4215B78C7}" dt="2023-12-21T09:15:07.091" v="48" actId="47"/>
        <pc:sldMkLst>
          <pc:docMk/>
          <pc:sldMk cId="1535326577" sldId="269"/>
        </pc:sldMkLst>
      </pc:sldChg>
      <pc:sldChg chg="addSp delSp modSp add mod">
        <pc:chgData name="Lisa Skutin" userId="e4239b0f-56d2-4be1-8616-e7789551b35a" providerId="ADAL" clId="{ED626E34-0364-418A-B6DE-28B4215B78C7}" dt="2023-12-21T09:19:02.484" v="146" actId="20577"/>
        <pc:sldMkLst>
          <pc:docMk/>
          <pc:sldMk cId="1581559691" sldId="270"/>
        </pc:sldMkLst>
        <pc:spChg chg="mod">
          <ac:chgData name="Lisa Skutin" userId="e4239b0f-56d2-4be1-8616-e7789551b35a" providerId="ADAL" clId="{ED626E34-0364-418A-B6DE-28B4215B78C7}" dt="2023-12-21T09:15:29.932" v="55" actId="1076"/>
          <ac:spMkLst>
            <pc:docMk/>
            <pc:sldMk cId="1581559691" sldId="270"/>
            <ac:spMk id="3" creationId="{04BBA525-59B1-38BE-C353-3CBA6138DF90}"/>
          </ac:spMkLst>
        </pc:spChg>
        <pc:spChg chg="add mod">
          <ac:chgData name="Lisa Skutin" userId="e4239b0f-56d2-4be1-8616-e7789551b35a" providerId="ADAL" clId="{ED626E34-0364-418A-B6DE-28B4215B78C7}" dt="2023-12-21T09:15:37.550" v="57" actId="1076"/>
          <ac:spMkLst>
            <pc:docMk/>
            <pc:sldMk cId="1581559691" sldId="270"/>
            <ac:spMk id="4" creationId="{E1E60851-CD9C-5A0E-69CF-7F800CA76A89}"/>
          </ac:spMkLst>
        </pc:spChg>
        <pc:spChg chg="add del mod">
          <ac:chgData name="Lisa Skutin" userId="e4239b0f-56d2-4be1-8616-e7789551b35a" providerId="ADAL" clId="{ED626E34-0364-418A-B6DE-28B4215B78C7}" dt="2023-12-21T09:19:02.484" v="146" actId="20577"/>
          <ac:spMkLst>
            <pc:docMk/>
            <pc:sldMk cId="1581559691" sldId="270"/>
            <ac:spMk id="5" creationId="{55B3BA64-4AD7-6AFE-D655-3C446E9BB6F1}"/>
          </ac:spMkLst>
        </pc:spChg>
        <pc:spChg chg="mod">
          <ac:chgData name="Lisa Skutin" userId="e4239b0f-56d2-4be1-8616-e7789551b35a" providerId="ADAL" clId="{ED626E34-0364-418A-B6DE-28B4215B78C7}" dt="2023-12-21T09:18:10.285" v="84" actId="14100"/>
          <ac:spMkLst>
            <pc:docMk/>
            <pc:sldMk cId="1581559691" sldId="270"/>
            <ac:spMk id="6" creationId="{F34FCC34-1DA9-5EFF-DDAF-5457B8DE6607}"/>
          </ac:spMkLst>
        </pc:spChg>
        <pc:spChg chg="add mod">
          <ac:chgData name="Lisa Skutin" userId="e4239b0f-56d2-4be1-8616-e7789551b35a" providerId="ADAL" clId="{ED626E34-0364-418A-B6DE-28B4215B78C7}" dt="2023-12-21T09:18:50.660" v="126" actId="1076"/>
          <ac:spMkLst>
            <pc:docMk/>
            <pc:sldMk cId="1581559691" sldId="270"/>
            <ac:spMk id="7" creationId="{DD263387-ADA5-6F0A-6202-D648C1F19CF3}"/>
          </ac:spMkLst>
        </pc:spChg>
      </pc:sldChg>
      <pc:sldChg chg="modSp add mod">
        <pc:chgData name="Lisa Skutin" userId="e4239b0f-56d2-4be1-8616-e7789551b35a" providerId="ADAL" clId="{ED626E34-0364-418A-B6DE-28B4215B78C7}" dt="2023-12-21T09:19:41.507" v="147" actId="14100"/>
        <pc:sldMkLst>
          <pc:docMk/>
          <pc:sldMk cId="265220612" sldId="271"/>
        </pc:sldMkLst>
        <pc:spChg chg="mod">
          <ac:chgData name="Lisa Skutin" userId="e4239b0f-56d2-4be1-8616-e7789551b35a" providerId="ADAL" clId="{ED626E34-0364-418A-B6DE-28B4215B78C7}" dt="2023-12-21T09:19:41.507" v="147" actId="14100"/>
          <ac:spMkLst>
            <pc:docMk/>
            <pc:sldMk cId="265220612" sldId="271"/>
            <ac:spMk id="5" creationId="{DE2745D0-D2B3-A399-D363-DBF467C59DE0}"/>
          </ac:spMkLst>
        </pc:spChg>
      </pc:sldChg>
      <pc:sldChg chg="add del">
        <pc:chgData name="Lisa Skutin" userId="e4239b0f-56d2-4be1-8616-e7789551b35a" providerId="ADAL" clId="{ED626E34-0364-418A-B6DE-28B4215B78C7}" dt="2023-12-21T09:17:08.958" v="82" actId="2696"/>
        <pc:sldMkLst>
          <pc:docMk/>
          <pc:sldMk cId="1754004980" sldId="271"/>
        </pc:sldMkLst>
      </pc:sldChg>
      <pc:sldChg chg="del">
        <pc:chgData name="Lisa Skutin" userId="e4239b0f-56d2-4be1-8616-e7789551b35a" providerId="ADAL" clId="{ED626E34-0364-418A-B6DE-28B4215B78C7}" dt="2023-12-21T09:12:27.172" v="31" actId="47"/>
        <pc:sldMkLst>
          <pc:docMk/>
          <pc:sldMk cId="3311193758" sldId="271"/>
        </pc:sldMkLst>
      </pc:sldChg>
      <pc:sldChg chg="add del">
        <pc:chgData name="Lisa Skutin" userId="e4239b0f-56d2-4be1-8616-e7789551b35a" providerId="ADAL" clId="{ED626E34-0364-418A-B6DE-28B4215B78C7}" dt="2023-12-21T09:17:08.958" v="82" actId="2696"/>
        <pc:sldMkLst>
          <pc:docMk/>
          <pc:sldMk cId="2408571386" sldId="272"/>
        </pc:sldMkLst>
      </pc:sldChg>
      <pc:sldChg chg="del">
        <pc:chgData name="Lisa Skutin" userId="e4239b0f-56d2-4be1-8616-e7789551b35a" providerId="ADAL" clId="{ED626E34-0364-418A-B6DE-28B4215B78C7}" dt="2023-12-21T09:12:27.172" v="31" actId="47"/>
        <pc:sldMkLst>
          <pc:docMk/>
          <pc:sldMk cId="2628482158" sldId="272"/>
        </pc:sldMkLst>
      </pc:sldChg>
      <pc:sldChg chg="addSp modSp add mod">
        <pc:chgData name="Lisa Skutin" userId="e4239b0f-56d2-4be1-8616-e7789551b35a" providerId="ADAL" clId="{ED626E34-0364-418A-B6DE-28B4215B78C7}" dt="2023-12-21T09:20:04.595" v="149" actId="1076"/>
        <pc:sldMkLst>
          <pc:docMk/>
          <pc:sldMk cId="3273712368" sldId="272"/>
        </pc:sldMkLst>
        <pc:spChg chg="mod">
          <ac:chgData name="Lisa Skutin" userId="e4239b0f-56d2-4be1-8616-e7789551b35a" providerId="ADAL" clId="{ED626E34-0364-418A-B6DE-28B4215B78C7}" dt="2023-12-21T09:20:04.595" v="149" actId="1076"/>
          <ac:spMkLst>
            <pc:docMk/>
            <pc:sldMk cId="3273712368" sldId="272"/>
            <ac:spMk id="3" creationId="{527FC4CC-8571-6559-8CFC-811201D89DD9}"/>
          </ac:spMkLst>
        </pc:spChg>
        <pc:picChg chg="add mod">
          <ac:chgData name="Lisa Skutin" userId="e4239b0f-56d2-4be1-8616-e7789551b35a" providerId="ADAL" clId="{ED626E34-0364-418A-B6DE-28B4215B78C7}" dt="2023-12-21T09:19:55.034" v="148"/>
          <ac:picMkLst>
            <pc:docMk/>
            <pc:sldMk cId="3273712368" sldId="272"/>
            <ac:picMk id="4" creationId="{445911F4-EC9A-A22E-66E6-6B8D6B4312FB}"/>
          </ac:picMkLst>
        </pc:picChg>
      </pc:sldChg>
      <pc:sldChg chg="add del">
        <pc:chgData name="Lisa Skutin" userId="e4239b0f-56d2-4be1-8616-e7789551b35a" providerId="ADAL" clId="{ED626E34-0364-418A-B6DE-28B4215B78C7}" dt="2023-12-21T09:20:13.172" v="150" actId="47"/>
        <pc:sldMkLst>
          <pc:docMk/>
          <pc:sldMk cId="519752174" sldId="273"/>
        </pc:sldMkLst>
      </pc:sldChg>
      <pc:sldChg chg="add del">
        <pc:chgData name="Lisa Skutin" userId="e4239b0f-56d2-4be1-8616-e7789551b35a" providerId="ADAL" clId="{ED626E34-0364-418A-B6DE-28B4215B78C7}" dt="2023-12-21T09:20:14.310" v="151" actId="47"/>
        <pc:sldMkLst>
          <pc:docMk/>
          <pc:sldMk cId="4114961221" sldId="274"/>
        </pc:sldMkLst>
      </pc:sldChg>
      <pc:sldChg chg="addSp modSp add mod">
        <pc:chgData name="Lisa Skutin" userId="e4239b0f-56d2-4be1-8616-e7789551b35a" providerId="ADAL" clId="{ED626E34-0364-418A-B6DE-28B4215B78C7}" dt="2023-12-21T09:26:58.460" v="218" actId="20577"/>
        <pc:sldMkLst>
          <pc:docMk/>
          <pc:sldMk cId="3404733138" sldId="275"/>
        </pc:sldMkLst>
        <pc:spChg chg="mod">
          <ac:chgData name="Lisa Skutin" userId="e4239b0f-56d2-4be1-8616-e7789551b35a" providerId="ADAL" clId="{ED626E34-0364-418A-B6DE-28B4215B78C7}" dt="2023-12-21T09:26:58.460" v="218" actId="20577"/>
          <ac:spMkLst>
            <pc:docMk/>
            <pc:sldMk cId="3404733138" sldId="275"/>
            <ac:spMk id="3" creationId="{95E42299-3C4F-80F4-B3E0-0F53521B8510}"/>
          </ac:spMkLst>
        </pc:spChg>
        <pc:picChg chg="add mod">
          <ac:chgData name="Lisa Skutin" userId="e4239b0f-56d2-4be1-8616-e7789551b35a" providerId="ADAL" clId="{ED626E34-0364-418A-B6DE-28B4215B78C7}" dt="2023-12-21T09:21:10.265" v="159" actId="1076"/>
          <ac:picMkLst>
            <pc:docMk/>
            <pc:sldMk cId="3404733138" sldId="275"/>
            <ac:picMk id="4" creationId="{7A451B3C-53A6-55BE-1E72-03503AA489E5}"/>
          </ac:picMkLst>
        </pc:picChg>
      </pc:sldChg>
      <pc:sldChg chg="delSp add del setBg delDesignElem">
        <pc:chgData name="Lisa Skutin" userId="e4239b0f-56d2-4be1-8616-e7789551b35a" providerId="ADAL" clId="{ED626E34-0364-418A-B6DE-28B4215B78C7}" dt="2023-12-21T09:25:44.737" v="216" actId="47"/>
        <pc:sldMkLst>
          <pc:docMk/>
          <pc:sldMk cId="802630127" sldId="276"/>
        </pc:sldMkLst>
        <pc:spChg chg="del">
          <ac:chgData name="Lisa Skutin" userId="e4239b0f-56d2-4be1-8616-e7789551b35a" providerId="ADAL" clId="{ED626E34-0364-418A-B6DE-28B4215B78C7}" dt="2023-12-21T09:13:50.185" v="35"/>
          <ac:spMkLst>
            <pc:docMk/>
            <pc:sldMk cId="802630127" sldId="276"/>
            <ac:spMk id="30" creationId="{0D05C9B4-B5C9-2D4D-23C9-CEE72646F923}"/>
          </ac:spMkLst>
        </pc:spChg>
      </pc:sldChg>
      <pc:sldChg chg="add del">
        <pc:chgData name="Lisa Skutin" userId="e4239b0f-56d2-4be1-8616-e7789551b35a" providerId="ADAL" clId="{ED626E34-0364-418A-B6DE-28B4215B78C7}" dt="2023-12-21T09:25:44.737" v="216" actId="47"/>
        <pc:sldMkLst>
          <pc:docMk/>
          <pc:sldMk cId="1874861497" sldId="277"/>
        </pc:sldMkLst>
      </pc:sldChg>
      <pc:sldChg chg="ord">
        <pc:chgData name="Lisa Skutin" userId="e4239b0f-56d2-4be1-8616-e7789551b35a" providerId="ADAL" clId="{ED626E34-0364-418A-B6DE-28B4215B78C7}" dt="2023-12-21T09:12:20.119" v="30"/>
        <pc:sldMkLst>
          <pc:docMk/>
          <pc:sldMk cId="1246144101" sldId="283"/>
        </pc:sldMkLst>
      </pc:sldChg>
      <pc:sldChg chg="del">
        <pc:chgData name="Lisa Skutin" userId="e4239b0f-56d2-4be1-8616-e7789551b35a" providerId="ADAL" clId="{ED626E34-0364-418A-B6DE-28B4215B78C7}" dt="2023-12-21T09:12:27.172" v="31" actId="47"/>
        <pc:sldMkLst>
          <pc:docMk/>
          <pc:sldMk cId="1961476169" sldId="284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2280244098" sldId="285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1194287086" sldId="286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2109281085" sldId="287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3337610331" sldId="309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2015232304" sldId="310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1273111683" sldId="311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2157935117" sldId="312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3551787524" sldId="313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648040844" sldId="314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4234577392" sldId="315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561728547" sldId="316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2584289688" sldId="317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1705893498" sldId="318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1400797507" sldId="319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3233034487" sldId="320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673289543" sldId="321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3027597630" sldId="322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1006558099" sldId="323"/>
        </pc:sldMkLst>
      </pc:sldChg>
      <pc:sldChg chg="del">
        <pc:chgData name="Lisa Skutin" userId="e4239b0f-56d2-4be1-8616-e7789551b35a" providerId="ADAL" clId="{ED626E34-0364-418A-B6DE-28B4215B78C7}" dt="2023-12-21T09:25:44.737" v="216" actId="47"/>
        <pc:sldMkLst>
          <pc:docMk/>
          <pc:sldMk cId="424253981" sldId="324"/>
        </pc:sldMkLst>
      </pc:sldChg>
      <pc:sldChg chg="new del">
        <pc:chgData name="Lisa Skutin" userId="e4239b0f-56d2-4be1-8616-e7789551b35a" providerId="ADAL" clId="{ED626E34-0364-418A-B6DE-28B4215B78C7}" dt="2023-12-21T09:09:17.898" v="1" actId="680"/>
        <pc:sldMkLst>
          <pc:docMk/>
          <pc:sldMk cId="2057096849" sldId="325"/>
        </pc:sldMkLst>
      </pc:sldChg>
      <pc:sldChg chg="modSp add mod">
        <pc:chgData name="Lisa Skutin" userId="e4239b0f-56d2-4be1-8616-e7789551b35a" providerId="ADAL" clId="{ED626E34-0364-418A-B6DE-28B4215B78C7}" dt="2023-12-21T09:10:20.672" v="26" actId="20577"/>
        <pc:sldMkLst>
          <pc:docMk/>
          <pc:sldMk cId="4033405451" sldId="325"/>
        </pc:sldMkLst>
        <pc:spChg chg="mod">
          <ac:chgData name="Lisa Skutin" userId="e4239b0f-56d2-4be1-8616-e7789551b35a" providerId="ADAL" clId="{ED626E34-0364-418A-B6DE-28B4215B78C7}" dt="2023-12-21T09:10:20.672" v="26" actId="20577"/>
          <ac:spMkLst>
            <pc:docMk/>
            <pc:sldMk cId="4033405451" sldId="325"/>
            <ac:spMk id="5" creationId="{3525DB21-98A9-5DB0-5C8D-502C8AA43D0B}"/>
          </ac:spMkLst>
        </pc:spChg>
      </pc:sldChg>
      <pc:sldChg chg="addSp delSp modSp new mod ord">
        <pc:chgData name="Lisa Skutin" userId="e4239b0f-56d2-4be1-8616-e7789551b35a" providerId="ADAL" clId="{ED626E34-0364-418A-B6DE-28B4215B78C7}" dt="2023-12-21T09:23:00.399" v="197" actId="1076"/>
        <pc:sldMkLst>
          <pc:docMk/>
          <pc:sldMk cId="3616078220" sldId="326"/>
        </pc:sldMkLst>
        <pc:spChg chg="add del mod">
          <ac:chgData name="Lisa Skutin" userId="e4239b0f-56d2-4be1-8616-e7789551b35a" providerId="ADAL" clId="{ED626E34-0364-418A-B6DE-28B4215B78C7}" dt="2023-12-21T09:15:04.090" v="47" actId="21"/>
          <ac:spMkLst>
            <pc:docMk/>
            <pc:sldMk cId="3616078220" sldId="326"/>
            <ac:spMk id="4" creationId="{40FD5899-6E64-C504-D5FA-718868CC4BE8}"/>
          </ac:spMkLst>
        </pc:spChg>
        <pc:spChg chg="add mod">
          <ac:chgData name="Lisa Skutin" userId="e4239b0f-56d2-4be1-8616-e7789551b35a" providerId="ADAL" clId="{ED626E34-0364-418A-B6DE-28B4215B78C7}" dt="2023-12-21T09:22:54.964" v="196" actId="6549"/>
          <ac:spMkLst>
            <pc:docMk/>
            <pc:sldMk cId="3616078220" sldId="326"/>
            <ac:spMk id="7" creationId="{7D8DC480-1070-A071-3833-2FA6669BEE45}"/>
          </ac:spMkLst>
        </pc:spChg>
        <pc:picChg chg="add mod">
          <ac:chgData name="Lisa Skutin" userId="e4239b0f-56d2-4be1-8616-e7789551b35a" providerId="ADAL" clId="{ED626E34-0364-418A-B6DE-28B4215B78C7}" dt="2023-12-21T09:23:00.399" v="197" actId="1076"/>
          <ac:picMkLst>
            <pc:docMk/>
            <pc:sldMk cId="3616078220" sldId="326"/>
            <ac:picMk id="5" creationId="{FD15CC4E-83D2-2758-B31A-0E026CD89AD6}"/>
          </ac:picMkLst>
        </pc:picChg>
      </pc:sldChg>
      <pc:sldChg chg="addSp modSp new mod">
        <pc:chgData name="Lisa Skutin" userId="e4239b0f-56d2-4be1-8616-e7789551b35a" providerId="ADAL" clId="{ED626E34-0364-418A-B6DE-28B4215B78C7}" dt="2023-12-21T09:25:35.794" v="215" actId="20577"/>
        <pc:sldMkLst>
          <pc:docMk/>
          <pc:sldMk cId="1616984262" sldId="327"/>
        </pc:sldMkLst>
        <pc:spChg chg="add mod">
          <ac:chgData name="Lisa Skutin" userId="e4239b0f-56d2-4be1-8616-e7789551b35a" providerId="ADAL" clId="{ED626E34-0364-418A-B6DE-28B4215B78C7}" dt="2023-12-21T09:25:35.794" v="215" actId="20577"/>
          <ac:spMkLst>
            <pc:docMk/>
            <pc:sldMk cId="1616984262" sldId="327"/>
            <ac:spMk id="4" creationId="{33D26F6E-2433-7B52-A569-C547B2CA21F4}"/>
          </ac:spMkLst>
        </pc:spChg>
      </pc:sldChg>
    </pc:docChg>
  </pc:docChgLst>
  <pc:docChgLst>
    <pc:chgData name="Lisa Skutin" userId="S::lisa.skutin@humana.se::e4239b0f-56d2-4be1-8616-e7789551b35a" providerId="AD" clId="Web-{9B4B2F11-0944-AF16-E980-8EDAADEFA767}"/>
    <pc:docChg chg="modSld">
      <pc:chgData name="Lisa Skutin" userId="S::lisa.skutin@humana.se::e4239b0f-56d2-4be1-8616-e7789551b35a" providerId="AD" clId="Web-{9B4B2F11-0944-AF16-E980-8EDAADEFA767}" dt="2023-12-21T13:22:38.863" v="1" actId="1076"/>
      <pc:docMkLst>
        <pc:docMk/>
      </pc:docMkLst>
      <pc:sldChg chg="addSp modSp">
        <pc:chgData name="Lisa Skutin" userId="S::lisa.skutin@humana.se::e4239b0f-56d2-4be1-8616-e7789551b35a" providerId="AD" clId="Web-{9B4B2F11-0944-AF16-E980-8EDAADEFA767}" dt="2023-12-21T13:22:38.863" v="1" actId="1076"/>
        <pc:sldMkLst>
          <pc:docMk/>
          <pc:sldMk cId="1616984262" sldId="327"/>
        </pc:sldMkLst>
        <pc:picChg chg="add mod">
          <ac:chgData name="Lisa Skutin" userId="S::lisa.skutin@humana.se::e4239b0f-56d2-4be1-8616-e7789551b35a" providerId="AD" clId="Web-{9B4B2F11-0944-AF16-E980-8EDAADEFA767}" dt="2023-12-21T13:22:38.863" v="1" actId="1076"/>
          <ac:picMkLst>
            <pc:docMk/>
            <pc:sldMk cId="1616984262" sldId="327"/>
            <ac:picMk id="3" creationId="{E8235B9A-034B-443B-80FB-2DE2AFBCA7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6E421-0F9D-4D51-BDE6-0528D6944295}" type="datetimeFigureOut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6495-0E0B-477D-B860-49A566F5A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7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38E33-EDAC-5230-9207-DCCCAD078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BA21B0-6134-A351-F11A-798D804B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0D2FFF-0CF7-6315-6B58-E66692AF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E748-52B8-4F92-BD3E-0DB44C5C9998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FD043D-43BC-6899-DC04-80A23E0B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44BED7-2B3E-FF4A-F042-D41579D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52D4F-E120-F335-8CEF-1FF72A50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B96002-07F9-2134-677C-2088555B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D4D91-7244-6D3F-39D1-2CDDF2DE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4668-F85A-48AC-A1DB-E4102F1E203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D8DDA3-04F4-5015-A04D-1DDE83FC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2C78E4-27E3-1701-E17A-D80341A7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2EE519B-8D13-135A-2565-FB6C0A76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134FE7-AC37-EFA2-1C0A-81B5B988C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B374F7-2E73-1F47-F5A1-F79C4CDA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716-BB6D-4B5E-AFA0-E9689318CFB1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E426A7-CAAE-5DE5-27A7-7CF3A8D9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A33FA-3996-5425-61FA-4A04FDA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8E22A-55D2-F694-AD35-9BC3F32E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23E08A-FF26-86BA-456D-1243F7E4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DAB15-ECFC-B056-4049-20024782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73CE-6821-4058-A911-990159727BA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081FC-71B6-879F-B258-4067608A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19F139-DDB0-8526-CB49-8CE96BA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9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244B5-7680-40C2-792F-48F83C28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474B8-F516-0EA8-B7F5-EFBB9BFA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E0D80C-8ECD-2409-CBD7-8AA48C92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20BB-7632-42A2-B73C-FAC3219759ED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D702E1-4313-7A3A-DFC1-8F3E31D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1A902C-4A8D-970A-D67F-12F6C488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9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E5867-8B0F-4C74-52EB-B9B86E9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AF5729-763C-6585-5479-D302C6AB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51F7A0-9133-4575-ABDA-C04A2D6F5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16CDEB-BF5B-F173-48F2-D058F624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340-ABDC-4037-88E9-79D8E5B8797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8CDD06-3105-5463-3747-EEBE6F7F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12F793-A1FD-B37D-0EBD-95F7890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DA88E-2E96-C029-7812-A65E73FE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4BF09A-CAB1-57FD-DAA8-561B5B935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16A718-4D0C-FFBA-D56B-8EDFDE75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07F093C-0414-B4C1-9124-68674C4E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A25059-6AE5-E48B-ACF0-047FD6468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C6A46C-BEFF-AFE6-F7CC-B9D4903A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DD81-BCEA-47C0-B071-A236374AD479}" type="datetime1">
              <a:rPr lang="sv-SE" smtClean="0"/>
              <a:t>2023-12-21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6270B3-F6A9-A606-B278-C538F5C0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13AC4D-F315-CA3E-2F17-EB7FF8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1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C6206-C801-E7E7-3B58-53D1307D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D413DC4-1E58-6EE1-0353-BDE0956B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CB3-7E47-4014-8B43-2AB2F10D6024}" type="datetime1">
              <a:rPr lang="sv-SE" smtClean="0"/>
              <a:t>2023-12-21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3DA125-3E4D-724E-C585-AF903560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78F6F5-BDDA-5B6F-CCB5-EA2BB862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0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5B2E6F-9359-693D-BDF3-33139284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D6C3-E918-453D-AF58-BCF31EFA6B72}" type="datetime1">
              <a:rPr lang="sv-SE" smtClean="0"/>
              <a:t>2023-12-21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7700FF-C2D2-3ABE-D7B1-8938CD66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994DA9-FA55-5283-D298-065D02C5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6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CD511-0DAC-0EB4-C337-8D8E783ED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826444-FD87-B374-AB59-943B856D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820F1E-6B07-FE55-D1FA-CD9990C8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E4927B-3399-5C80-FCB5-0BC28E5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6075-F8F6-4011-B713-A3BCA41A8D50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94AE3-0E1E-82EA-D590-9BA530C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222D5E-C222-9FEE-B55D-A18B5FC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4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7200C-FF45-5F69-627E-FA2CB39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864121-D053-5388-0C86-BE380F373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C50D4C-58E3-DCB0-770C-1FC4D56F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6ED572-6E54-A795-037A-82D41D7A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A619-8F1F-4D6C-89E0-B8EB916A2033}" type="datetime1">
              <a:rPr lang="sv-SE" smtClean="0"/>
              <a:t>2023-12-21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45B9A2-4ACC-77E8-9564-2CB257CD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97214F-CECF-A84F-1E6F-795BE919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0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34F7CB-9463-99DC-3EDF-E879E93F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AA707C-BBBC-35E1-A32A-E1DFCB57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257F7-FAB7-A902-C3AC-FFE582164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4CB04-9946-4098-9AED-4FC94F2926C5}" type="datetime1">
              <a:rPr lang="sv-SE" smtClean="0"/>
              <a:t>2023-12-21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9E68CC-B8CA-0160-A5C6-5EA41477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8A1CD1-651F-27DF-9262-A18E361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525DB21-98A9-5DB0-5C8D-502C8AA43D0B}"/>
              </a:ext>
            </a:extLst>
          </p:cNvPr>
          <p:cNvSpPr txBox="1"/>
          <p:nvPr/>
        </p:nvSpPr>
        <p:spPr>
          <a:xfrm>
            <a:off x="2105637" y="692249"/>
            <a:ext cx="796954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Connect för föräldrar</a:t>
            </a:r>
            <a:r>
              <a:rPr lang="sv-SE" sz="20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0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Princip 2</a:t>
            </a:r>
            <a:r>
              <a:rPr lang="sv-SE" sz="20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-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00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 fontAlgn="base"/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Anknytningen är livslång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Bild 2">
            <a:extLst>
              <a:ext uri="{FF2B5EF4-FFF2-40B4-BE49-F238E27FC236}">
                <a16:creationId xmlns:a16="http://schemas.microsoft.com/office/drawing/2014/main" id="{9FC56701-E445-300D-4C5C-FB69424085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71" b="17651"/>
          <a:stretch/>
        </p:blipFill>
        <p:spPr bwMode="auto">
          <a:xfrm>
            <a:off x="2935705" y="2404861"/>
            <a:ext cx="6858000" cy="17126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0F9E329A-AB14-408D-5EF8-1843ECB50AE8}"/>
              </a:ext>
            </a:extLst>
          </p:cNvPr>
          <p:cNvSpPr txBox="1"/>
          <p:nvPr/>
        </p:nvSpPr>
        <p:spPr>
          <a:xfrm>
            <a:off x="2810312" y="4972144"/>
            <a:ext cx="65542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Behovet av anknytning existerar under hela livet, men sättet att uttrycka behovet förändras med personens utveckling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AF10C93-B96E-7F01-B2E7-CB6EE8E6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40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27FC4CC-8571-6559-8CFC-811201D89DD9}"/>
              </a:ext>
            </a:extLst>
          </p:cNvPr>
          <p:cNvSpPr txBox="1"/>
          <p:nvPr/>
        </p:nvSpPr>
        <p:spPr>
          <a:xfrm>
            <a:off x="1836453" y="739811"/>
            <a:ext cx="6409189" cy="4775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kändes det när dina föräldrar verkade ointresserade av ditt perspektiv eller inte förstod dig eller de behov som fanns bakom beteendet?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Hur kändes det när dina föräldrar försökte förstå eller faktiskt förstod hur du hade det och vad som pågick inom dig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hade dina föräldrar kunnat göra annorlunda för att förstå dig bättre?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FA9564B2-4666-F8A2-C901-C8880ED9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10</a:t>
            </a:fld>
            <a:endParaRPr lang="sv-SE"/>
          </a:p>
        </p:txBody>
      </p:sp>
      <p:pic>
        <p:nvPicPr>
          <p:cNvPr id="4" name="Bild 4">
            <a:extLst>
              <a:ext uri="{FF2B5EF4-FFF2-40B4-BE49-F238E27FC236}">
                <a16:creationId xmlns:a16="http://schemas.microsoft.com/office/drawing/2014/main" id="{445911F4-EC9A-A22E-66E6-6B8D6B431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767" y="3877177"/>
            <a:ext cx="1285875" cy="163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71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5E42299-3C4F-80F4-B3E0-0F53521B8510}"/>
              </a:ext>
            </a:extLst>
          </p:cNvPr>
          <p:cNvSpPr txBox="1"/>
          <p:nvPr/>
        </p:nvSpPr>
        <p:spPr>
          <a:xfrm>
            <a:off x="465221" y="420484"/>
            <a:ext cx="1148614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Att se, lyssna på och bemöta barn </a:t>
            </a:r>
            <a:r>
              <a:rPr lang="sv-SE" sz="2400" b="1" kern="0" dirty="0">
                <a:solidFill>
                  <a:srgbClr val="365F9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och </a:t>
            </a: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tonåringar</a:t>
            </a:r>
            <a:r>
              <a:rPr lang="en-CA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</a:p>
          <a:p>
            <a:pPr algn="ctr">
              <a:spcAft>
                <a:spcPts val="1000"/>
              </a:spcAft>
            </a:pPr>
            <a:endParaRPr lang="sv-SE" sz="24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 spendera mer tid med barn/tonåringar samt att lyssna mer än att prata kan hjälpa.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fontAlgn="base"/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88900" fontAlgn="base"/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Det är viktigt att välja rätt tillfälle för samtal.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spcAft>
                <a:spcPts val="1000"/>
              </a:spcAft>
            </a:pP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Muntliga reflektionsfrågor 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200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Kan du komma ihåg att “timing” var viktigt när dina barn var små? </a:t>
            </a:r>
          </a:p>
          <a:p>
            <a:pPr marL="457200"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200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När är det lättare att prata med din tonåring?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3A6A55D-026E-396E-20F3-F44BACB1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11</a:t>
            </a:fld>
            <a:endParaRPr lang="sv-SE"/>
          </a:p>
        </p:txBody>
      </p:sp>
      <p:pic>
        <p:nvPicPr>
          <p:cNvPr id="4" name="image3.png">
            <a:extLst>
              <a:ext uri="{FF2B5EF4-FFF2-40B4-BE49-F238E27FC236}">
                <a16:creationId xmlns:a16="http://schemas.microsoft.com/office/drawing/2014/main" id="{7A451B3C-53A6-55BE-1E72-03503AA489E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483491" y="4771390"/>
            <a:ext cx="1470660" cy="15849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0473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DD6E731-F0E0-EF51-B9FC-44E07710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12</a:t>
            </a:fld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D15CC4E-83D2-2758-B31A-0E026CD89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245475" y="1645602"/>
            <a:ext cx="2649855" cy="356679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8DC480-1070-A071-3833-2FA6669BEE45}"/>
              </a:ext>
            </a:extLst>
          </p:cNvPr>
          <p:cNvSpPr txBox="1"/>
          <p:nvPr/>
        </p:nvSpPr>
        <p:spPr>
          <a:xfrm>
            <a:off x="426403" y="641965"/>
            <a:ext cx="6792544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Sammanfattning av sessionen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Anknytningsbehoven – Två grundläggande behov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 förändras när vi växer upp och utvecklas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ta ett steg tillbaka och vara nyfiken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välja tid och plats för samtal med barn verkar vara viktigt</a:t>
            </a:r>
            <a:endParaRPr lang="sv-SE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7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EF07216-0840-4DE7-EF95-FEA45C84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13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D26F6E-2433-7B52-A569-C547B2CA21F4}"/>
              </a:ext>
            </a:extLst>
          </p:cNvPr>
          <p:cNvSpPr txBox="1"/>
          <p:nvPr/>
        </p:nvSpPr>
        <p:spPr>
          <a:xfrm>
            <a:off x="838200" y="843765"/>
            <a:ext cx="10515600" cy="5297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 hem-budskap</a:t>
            </a:r>
          </a:p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 ha med sig under veckan:</a:t>
            </a:r>
          </a:p>
          <a:p>
            <a:r>
              <a:rPr lang="en-CA" sz="2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Behovet av anknytning finns under hela livet.</a:t>
            </a: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vi utrycker våra behov förändras med personens utveckling.</a:t>
            </a: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u="none" strike="noStrik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 ta ett steg tillbaka och vara nyfiken på vilka behov som kan finnas bakom beteendet kan hjälpa oss att…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 saker på ett annat sätt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Välja andra sätt att reagera</a:t>
            </a:r>
          </a:p>
          <a:p>
            <a:pPr marL="800100" lvl="1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Förmedla en känsla av intresse, respekt och stöd</a:t>
            </a:r>
          </a:p>
          <a:p>
            <a:pPr marL="342900" indent="-342900"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Timing” </a:t>
            </a:r>
            <a:r>
              <a:rPr lang="en-CA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är</a:t>
            </a:r>
            <a:r>
              <a:rPr lang="en-CA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sz="200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viktigt</a:t>
            </a:r>
            <a:r>
              <a:rPr lang="en-CA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235B9A-034B-443B-80FB-2DE2AFBCA7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459" y="205020"/>
            <a:ext cx="22574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8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D365E0F-7519-95F9-632C-FD6BC37410DE}"/>
              </a:ext>
            </a:extLst>
          </p:cNvPr>
          <p:cNvSpPr txBox="1"/>
          <p:nvPr/>
        </p:nvSpPr>
        <p:spPr>
          <a:xfrm>
            <a:off x="1074820" y="1469041"/>
            <a:ext cx="888732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Förra veckan</a:t>
            </a:r>
          </a:p>
          <a:p>
            <a:pPr lvl="0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Dagens princip</a:t>
            </a:r>
          </a:p>
          <a:p>
            <a:pPr lvl="0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Aktiva övningar</a:t>
            </a:r>
          </a:p>
          <a:p>
            <a:pPr lvl="0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Avslut och ta hem budskap</a:t>
            </a:r>
          </a:p>
          <a:p>
            <a:pPr algn="ctr"/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 dirty="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39B1EB2B-2261-3C08-5FBF-015B090D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49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>
            <a:extLst>
              <a:ext uri="{FF2B5EF4-FFF2-40B4-BE49-F238E27FC236}">
                <a16:creationId xmlns:a16="http://schemas.microsoft.com/office/drawing/2014/main" id="{E25D666E-74FA-1468-A008-33208E443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860" y="141605"/>
            <a:ext cx="5288280" cy="65747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3792454-C472-09B6-AE9F-88E23FC73E90}"/>
              </a:ext>
            </a:extLst>
          </p:cNvPr>
          <p:cNvSpPr txBox="1"/>
          <p:nvPr/>
        </p:nvSpPr>
        <p:spPr>
          <a:xfrm>
            <a:off x="545432" y="6914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CA" sz="18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Förra</a:t>
            </a:r>
            <a:r>
              <a:rPr lang="en-CA" sz="18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en-CA" sz="1800" b="0" kern="0" dirty="0" err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veckan</a:t>
            </a:r>
            <a:r>
              <a:rPr lang="en-CA" sz="1800" b="0" kern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…… 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1DD6A0D-E7CC-3C0F-1280-2CA5FD1C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24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Bild 1" descr="En bild som visar text, Teckensnitt, skärmbild, design&#10;&#10;Automatiskt genererad beskrivning">
            <a:extLst>
              <a:ext uri="{FF2B5EF4-FFF2-40B4-BE49-F238E27FC236}">
                <a16:creationId xmlns:a16="http://schemas.microsoft.com/office/drawing/2014/main" id="{E41BCB64-84FE-4DB4-1B54-103BA9528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20778" y="643467"/>
            <a:ext cx="4150443" cy="5571066"/>
          </a:xfrm>
          <a:prstGeom prst="rect">
            <a:avLst/>
          </a:prstGeom>
          <a:noFill/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866F152-6A57-34C3-E18E-FF9DF5F03E82}"/>
              </a:ext>
            </a:extLst>
          </p:cNvPr>
          <p:cNvSpPr txBox="1"/>
          <p:nvPr/>
        </p:nvSpPr>
        <p:spPr>
          <a:xfrm>
            <a:off x="972778" y="111659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Cavolini" panose="03000502040302020204" pitchFamily="66" charset="0"/>
              </a:rPr>
              <a:t>Den här veckan</a:t>
            </a:r>
            <a:r>
              <a:rPr lang="sv-SE" sz="18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………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E8784D-9C77-21F6-7ED5-E4A495C0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614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6A324AB4-458C-9EAA-A152-2B650762C6B3}"/>
              </a:ext>
            </a:extLst>
          </p:cNvPr>
          <p:cNvSpPr txBox="1"/>
          <p:nvPr/>
        </p:nvSpPr>
        <p:spPr>
          <a:xfrm>
            <a:off x="818147" y="494982"/>
            <a:ext cx="100744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0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Anknytningsbehovslista</a:t>
            </a:r>
            <a:r>
              <a:rPr lang="en-CA" sz="2000" b="1" dirty="0">
                <a:solidFill>
                  <a:srgbClr val="4F81BD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-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Vilka är </a:t>
            </a:r>
            <a:r>
              <a:rPr lang="sv-SE" sz="2000" dirty="0">
                <a:latin typeface="Verdana" panose="020B0604030504040204" pitchFamily="34" charset="0"/>
                <a:ea typeface="Verdana" panose="020B0604030504040204" pitchFamily="34" charset="0"/>
              </a:rPr>
              <a:t>barns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anknytningsbehov? Vad behöver barn i sina relationer för att växa och utvecklas?</a:t>
            </a: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308E6053-B527-B6FD-3C78-B6114CFF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69" y="1695311"/>
            <a:ext cx="10844462" cy="48553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dirty="0">
              <a:latin typeface="Arial" panose="020B0604020202020204" pitchFamily="34" charset="0"/>
            </a:endParaRPr>
          </a:p>
        </p:txBody>
      </p:sp>
      <p:pic>
        <p:nvPicPr>
          <p:cNvPr id="5" name="image5.png">
            <a:extLst>
              <a:ext uri="{FF2B5EF4-FFF2-40B4-BE49-F238E27FC236}">
                <a16:creationId xmlns:a16="http://schemas.microsoft.com/office/drawing/2014/main" id="{A80AAA03-A95F-FF7D-2F83-8AA561BBC644}"/>
              </a:ext>
            </a:extLst>
          </p:cNvPr>
          <p:cNvPicPr/>
          <p:nvPr/>
        </p:nvPicPr>
        <p:blipFill>
          <a:blip r:embed="rId2">
            <a:alphaModFix amt="67000"/>
          </a:blip>
          <a:srcRect/>
          <a:stretch>
            <a:fillRect/>
          </a:stretch>
        </p:blipFill>
        <p:spPr>
          <a:xfrm>
            <a:off x="10024711" y="4651966"/>
            <a:ext cx="1493520" cy="1898650"/>
          </a:xfrm>
          <a:prstGeom prst="rect">
            <a:avLst/>
          </a:prstGeom>
          <a:ln/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EECCA893-9843-5205-4960-65548F3A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31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 1">
            <a:extLst>
              <a:ext uri="{FF2B5EF4-FFF2-40B4-BE49-F238E27FC236}">
                <a16:creationId xmlns:a16="http://schemas.microsoft.com/office/drawing/2014/main" id="{C6345337-7692-7461-EE78-98A8A7E6AF6E}"/>
              </a:ext>
            </a:extLst>
          </p:cNvPr>
          <p:cNvSpPr/>
          <p:nvPr/>
        </p:nvSpPr>
        <p:spPr>
          <a:xfrm>
            <a:off x="590550" y="2451100"/>
            <a:ext cx="2952750" cy="285115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Textruta 16">
            <a:extLst>
              <a:ext uri="{FF2B5EF4-FFF2-40B4-BE49-F238E27FC236}">
                <a16:creationId xmlns:a16="http://schemas.microsoft.com/office/drawing/2014/main" id="{E2C51EB2-E3FF-2548-FFBB-37E6333C4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" y="3618230"/>
            <a:ext cx="2468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sv-SE" sz="27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Samhörighet</a:t>
            </a:r>
            <a:endParaRPr kumimoji="0" lang="en-CA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48060C91-9932-20C0-7F0D-EC44664F1AA9}"/>
              </a:ext>
            </a:extLst>
          </p:cNvPr>
          <p:cNvGrpSpPr/>
          <p:nvPr/>
        </p:nvGrpSpPr>
        <p:grpSpPr>
          <a:xfrm>
            <a:off x="2531110" y="1934845"/>
            <a:ext cx="4697095" cy="4019550"/>
            <a:chOff x="2531110" y="1934845"/>
            <a:chExt cx="4697095" cy="4019550"/>
          </a:xfrm>
        </p:grpSpPr>
        <p:sp>
          <p:nvSpPr>
            <p:cNvPr id="3" name="Ellips 2">
              <a:extLst>
                <a:ext uri="{FF2B5EF4-FFF2-40B4-BE49-F238E27FC236}">
                  <a16:creationId xmlns:a16="http://schemas.microsoft.com/office/drawing/2014/main" id="{21B126D2-15EF-7B86-E54C-00EFA305192E}"/>
                </a:ext>
              </a:extLst>
            </p:cNvPr>
            <p:cNvSpPr/>
            <p:nvPr/>
          </p:nvSpPr>
          <p:spPr>
            <a:xfrm>
              <a:off x="4275455" y="2484755"/>
              <a:ext cx="2952750" cy="2851150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5" name="Textruta 17">
              <a:extLst>
                <a:ext uri="{FF2B5EF4-FFF2-40B4-BE49-F238E27FC236}">
                  <a16:creationId xmlns:a16="http://schemas.microsoft.com/office/drawing/2014/main" id="{D0911C4B-2CBC-0AB6-9FCE-35A592365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5455" y="3644423"/>
              <a:ext cx="2870200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2700" b="0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Självständighet</a:t>
              </a:r>
              <a:endParaRPr kumimoji="0" lang="en-CA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Pil: nedåtböjd 5">
              <a:extLst>
                <a:ext uri="{FF2B5EF4-FFF2-40B4-BE49-F238E27FC236}">
                  <a16:creationId xmlns:a16="http://schemas.microsoft.com/office/drawing/2014/main" id="{AEAAF59E-8DC5-E4AC-C80F-5B32B9E945C1}"/>
                </a:ext>
              </a:extLst>
            </p:cNvPr>
            <p:cNvSpPr/>
            <p:nvPr/>
          </p:nvSpPr>
          <p:spPr>
            <a:xfrm>
              <a:off x="2593340" y="1934845"/>
              <a:ext cx="2519680" cy="49911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7" name="Pil: vänsterböjd 6">
              <a:extLst>
                <a:ext uri="{FF2B5EF4-FFF2-40B4-BE49-F238E27FC236}">
                  <a16:creationId xmlns:a16="http://schemas.microsoft.com/office/drawing/2014/main" id="{F6C4975C-478D-54C4-CFD5-894078EE5301}"/>
                </a:ext>
              </a:extLst>
            </p:cNvPr>
            <p:cNvSpPr/>
            <p:nvPr/>
          </p:nvSpPr>
          <p:spPr>
            <a:xfrm rot="5400000">
              <a:off x="3624262" y="4290378"/>
              <a:ext cx="570865" cy="275717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89D9BD3-BB7B-3C7D-8C4E-0B1216927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516" y="1019508"/>
            <a:ext cx="1262159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Anknytningsmyntet</a:t>
            </a:r>
            <a:endParaRPr kumimoji="0" lang="sv-SE" altLang="sv-S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C44D1C8-9558-214C-BA3F-58EB67555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868" y="19086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6FEC81F-AA05-C405-D4FD-A76752256B22}"/>
              </a:ext>
            </a:extLst>
          </p:cNvPr>
          <p:cNvSpPr txBox="1"/>
          <p:nvPr/>
        </p:nvSpPr>
        <p:spPr>
          <a:xfrm>
            <a:off x="8317364" y="1582340"/>
            <a:ext cx="328408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Två grundläggande behov: Samhörighet och Självständighet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Två sidor av anknytningssystemet som kan främja närhet/trygghet å ena sidan och utforskande å andra sidan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17EF96DF-BF49-82B4-F5DF-C47590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377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8E8EC868-F1DF-248C-18FC-85A60521D745}"/>
              </a:ext>
            </a:extLst>
          </p:cNvPr>
          <p:cNvSpPr txBox="1"/>
          <p:nvPr/>
        </p:nvSpPr>
        <p:spPr>
          <a:xfrm>
            <a:off x="609600" y="72252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2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Reflektionsövning: 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2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Hur visar barn i olika åldrar sina behov?</a:t>
            </a: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C24760D-DF2B-61D7-629E-9C5499C35BCC}"/>
              </a:ext>
            </a:extLst>
          </p:cNvPr>
          <p:cNvSpPr txBox="1"/>
          <p:nvPr/>
        </p:nvSpPr>
        <p:spPr>
          <a:xfrm>
            <a:off x="609600" y="1448357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BACC6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utrycker 1-2 åringar sina anknytningsbehov?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3645D082-82A6-F485-5EE7-865CC8409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90194"/>
            <a:ext cx="10700084" cy="2857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FEFE01C-617D-48D8-DD02-0C839163E878}"/>
              </a:ext>
            </a:extLst>
          </p:cNvPr>
          <p:cNvSpPr txBox="1"/>
          <p:nvPr/>
        </p:nvSpPr>
        <p:spPr>
          <a:xfrm>
            <a:off x="609600" y="5304362"/>
            <a:ext cx="91119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Vilka behov tror ni finns bakom de beteenden ni har gett exempel på?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771C3A9-039F-30C6-B33D-8CC1E2D2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70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04BBA525-59B1-38BE-C353-3CBA6138DF90}"/>
              </a:ext>
            </a:extLst>
          </p:cNvPr>
          <p:cNvSpPr txBox="1"/>
          <p:nvPr/>
        </p:nvSpPr>
        <p:spPr>
          <a:xfrm>
            <a:off x="417095" y="203507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Hur visar tonåringar sina behov? 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5B3BA64-4AD7-6AFE-D655-3C446E9BB6F1}"/>
              </a:ext>
            </a:extLst>
          </p:cNvPr>
          <p:cNvSpPr txBox="1"/>
          <p:nvPr/>
        </p:nvSpPr>
        <p:spPr>
          <a:xfrm>
            <a:off x="429127" y="5110937"/>
            <a:ext cx="883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Vilka behov tror ni finns bakom de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beteendena?</a:t>
            </a:r>
            <a:endParaRPr lang="sv-SE" i="1" dirty="0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F34FCC34-1DA9-5EFF-DDAF-5457B8DE6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27" y="2667831"/>
            <a:ext cx="10924673" cy="22868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dirty="0"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8A488525-E5ED-DEFC-7422-B9BD1A5B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8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1E60851-CD9C-5A0E-69CF-7F800CA76A89}"/>
              </a:ext>
            </a:extLst>
          </p:cNvPr>
          <p:cNvSpPr txBox="1"/>
          <p:nvPr/>
        </p:nvSpPr>
        <p:spPr>
          <a:xfrm>
            <a:off x="429127" y="297797"/>
            <a:ext cx="11454061" cy="1605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CA" sz="1800" b="1" dirty="0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Sammanfattning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Inte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nog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med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barn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skiljer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sig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åt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i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de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uttrycker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sina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anknytningsbehov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utan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skiljer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oss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också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åt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som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föräldrar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i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vilka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uppmärksammar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 Vissa av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oss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ger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uppmärksamhet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åt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vissa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beteenden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andra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vi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lägger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märke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till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vissa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anknytningsbehov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mer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än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andra</a:t>
            </a:r>
            <a:r>
              <a:rPr lang="en-CA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.”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D263387-ADA5-6F0A-6202-D648C1F19CF3}"/>
              </a:ext>
            </a:extLst>
          </p:cNvPr>
          <p:cNvSpPr txBox="1"/>
          <p:nvPr/>
        </p:nvSpPr>
        <p:spPr>
          <a:xfrm>
            <a:off x="585536" y="5830717"/>
            <a:ext cx="111412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Jämför gärna svaren över tonåringars uttryckssätt med den tidigare för 1-2 åringar. Många beteenden är påfallande lika. Hänvisa till listan över anknytningsbehov som gruppen just gjort, denna text kan tas bort.</a:t>
            </a:r>
          </a:p>
        </p:txBody>
      </p:sp>
    </p:spTree>
    <p:extLst>
      <p:ext uri="{BB962C8B-B14F-4D97-AF65-F5344CB8AC3E}">
        <p14:creationId xmlns:p14="http://schemas.microsoft.com/office/powerpoint/2010/main" val="1581559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E78C008C-D322-144B-E054-9F798BB443A8}"/>
              </a:ext>
            </a:extLst>
          </p:cNvPr>
          <p:cNvSpPr txBox="1"/>
          <p:nvPr/>
        </p:nvSpPr>
        <p:spPr>
          <a:xfrm>
            <a:off x="449179" y="960251"/>
            <a:ext cx="6096000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sv-SE" sz="1800" b="1" kern="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 reflektionsövning: 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sv-SE" sz="1800" b="0" i="1" kern="0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Dina behov som tonåring?</a:t>
            </a:r>
            <a:endParaRPr lang="sv-SE" sz="2000" b="1" kern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E2745D0-D2B3-A399-D363-DBF467C59DE0}"/>
              </a:ext>
            </a:extLst>
          </p:cNvPr>
          <p:cNvSpPr txBox="1"/>
          <p:nvPr/>
        </p:nvSpPr>
        <p:spPr>
          <a:xfrm>
            <a:off x="1283368" y="2543264"/>
            <a:ext cx="7327231" cy="2144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visade du dina behov som tonåring?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000" dirty="0">
                <a:solidFill>
                  <a:srgbClr val="FF99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0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Vilka anknytningsbehov visade du med ditt beteende?</a:t>
            </a: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>
              <a:spcAft>
                <a:spcPts val="1000"/>
              </a:spcAft>
            </a:pPr>
            <a:r>
              <a:rPr lang="sv-SE" sz="20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svarade dina föräldrar på ditt beteende</a:t>
            </a:r>
            <a:r>
              <a:rPr lang="sv-SE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Bild 4">
            <a:extLst>
              <a:ext uri="{FF2B5EF4-FFF2-40B4-BE49-F238E27FC236}">
                <a16:creationId xmlns:a16="http://schemas.microsoft.com/office/drawing/2014/main" id="{E8E1B57C-0C70-E1A0-054C-05B53BEE2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767" y="3877177"/>
            <a:ext cx="1285875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E5EB3500-0628-2D65-0AB1-5AD479B9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2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8BF30-0D76-42A5-A1AD-2B2C37DB4AFC}">
  <ds:schemaRefs>
    <ds:schemaRef ds:uri="http://www.w3.org/XML/1998/namespace"/>
    <ds:schemaRef ds:uri="http://purl.org/dc/terms/"/>
    <ds:schemaRef ds:uri="07035580-5d00-4265-8ede-bd1db75be0a0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cc7ee36-52d7-4bbb-bf62-b759ca3b5e1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2D66D2F-5C0F-43FA-A9D2-3ECCDAD7C0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42D8F-5707-435D-98E8-4C4CEDDE9088}">
  <ds:schemaRefs>
    <ds:schemaRef ds:uri="07035580-5d00-4265-8ede-bd1db75be0a0"/>
    <ds:schemaRef ds:uri="bcc7ee36-52d7-4bbb-bf62-b759ca3b5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545</Words>
  <Application>Microsoft Office PowerPoint</Application>
  <PresentationFormat>Widescreen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för Familjehemsföräldrar   Princip 1 - Allt beteende betyder något          Anknytning är ett grundläggande mänskligt behov som formar beteende</dc:title>
  <dc:creator>Lisa Skutin</dc:creator>
  <cp:lastModifiedBy>Lisa Skutin</cp:lastModifiedBy>
  <cp:revision>8</cp:revision>
  <dcterms:created xsi:type="dcterms:W3CDTF">2023-12-19T08:32:51Z</dcterms:created>
  <dcterms:modified xsi:type="dcterms:W3CDTF">2023-12-21T13:22:46Z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