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25"/>
  </p:notesMasterIdLst>
  <p:sldIdLst>
    <p:sldId id="256" r:id="rId5"/>
    <p:sldId id="328" r:id="rId6"/>
    <p:sldId id="273" r:id="rId7"/>
    <p:sldId id="274" r:id="rId8"/>
    <p:sldId id="337" r:id="rId9"/>
    <p:sldId id="291" r:id="rId10"/>
    <p:sldId id="292" r:id="rId11"/>
    <p:sldId id="336" r:id="rId12"/>
    <p:sldId id="302" r:id="rId13"/>
    <p:sldId id="264" r:id="rId14"/>
    <p:sldId id="265" r:id="rId15"/>
    <p:sldId id="338" r:id="rId16"/>
    <p:sldId id="339" r:id="rId17"/>
    <p:sldId id="343" r:id="rId18"/>
    <p:sldId id="303" r:id="rId19"/>
    <p:sldId id="340" r:id="rId20"/>
    <p:sldId id="269" r:id="rId21"/>
    <p:sldId id="341" r:id="rId22"/>
    <p:sldId id="329" r:id="rId23"/>
    <p:sldId id="344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E0B98C-BDAB-4D8B-93C4-C93B0CEF8DBA}" v="19" dt="2023-12-21T10:01:57.053"/>
    <p1510:client id="{AE1F1BE1-8888-990E-66A6-90A1580CABC4}" v="4" dt="2023-12-21T13:23:02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Skutin" userId="S::lisa.skutin@humana.se::e4239b0f-56d2-4be1-8616-e7789551b35a" providerId="AD" clId="Web-{AE1F1BE1-8888-990E-66A6-90A1580CABC4}"/>
    <pc:docChg chg="modSld">
      <pc:chgData name="Lisa Skutin" userId="S::lisa.skutin@humana.se::e4239b0f-56d2-4be1-8616-e7789551b35a" providerId="AD" clId="Web-{AE1F1BE1-8888-990E-66A6-90A1580CABC4}" dt="2023-12-21T13:23:02.903" v="3" actId="1076"/>
      <pc:docMkLst>
        <pc:docMk/>
      </pc:docMkLst>
      <pc:sldChg chg="addSp modSp">
        <pc:chgData name="Lisa Skutin" userId="S::lisa.skutin@humana.se::e4239b0f-56d2-4be1-8616-e7789551b35a" providerId="AD" clId="Web-{AE1F1BE1-8888-990E-66A6-90A1580CABC4}" dt="2023-12-21T13:23:02.903" v="3" actId="1076"/>
        <pc:sldMkLst>
          <pc:docMk/>
          <pc:sldMk cId="3517929414" sldId="344"/>
        </pc:sldMkLst>
        <pc:picChg chg="add mod">
          <ac:chgData name="Lisa Skutin" userId="S::lisa.skutin@humana.se::e4239b0f-56d2-4be1-8616-e7789551b35a" providerId="AD" clId="Web-{AE1F1BE1-8888-990E-66A6-90A1580CABC4}" dt="2023-12-21T13:23:02.903" v="3" actId="1076"/>
          <ac:picMkLst>
            <pc:docMk/>
            <pc:sldMk cId="3517929414" sldId="344"/>
            <ac:picMk id="3" creationId="{FF544A1B-CBC8-FBA2-20A7-7D1CD95D81D8}"/>
          </ac:picMkLst>
        </pc:picChg>
      </pc:sldChg>
    </pc:docChg>
  </pc:docChgLst>
  <pc:docChgLst>
    <pc:chgData name="Lisa Skutin" userId="e4239b0f-56d2-4be1-8616-e7789551b35a" providerId="ADAL" clId="{0DE0B98C-BDAB-4D8B-93C4-C93B0CEF8DBA}"/>
    <pc:docChg chg="undo custSel addSld delSld modSld sldOrd">
      <pc:chgData name="Lisa Skutin" userId="e4239b0f-56d2-4be1-8616-e7789551b35a" providerId="ADAL" clId="{0DE0B98C-BDAB-4D8B-93C4-C93B0CEF8DBA}" dt="2023-12-21T10:07:39.877" v="550" actId="113"/>
      <pc:docMkLst>
        <pc:docMk/>
      </pc:docMkLst>
      <pc:sldChg chg="modSp add mod">
        <pc:chgData name="Lisa Skutin" userId="e4239b0f-56d2-4be1-8616-e7789551b35a" providerId="ADAL" clId="{0DE0B98C-BDAB-4D8B-93C4-C93B0CEF8DBA}" dt="2023-12-21T09:43:08.106" v="11" actId="20577"/>
        <pc:sldMkLst>
          <pc:docMk/>
          <pc:sldMk cId="3163395179" sldId="256"/>
        </pc:sldMkLst>
        <pc:spChg chg="mod">
          <ac:chgData name="Lisa Skutin" userId="e4239b0f-56d2-4be1-8616-e7789551b35a" providerId="ADAL" clId="{0DE0B98C-BDAB-4D8B-93C4-C93B0CEF8DBA}" dt="2023-12-21T09:43:08.106" v="11" actId="20577"/>
          <ac:spMkLst>
            <pc:docMk/>
            <pc:sldMk cId="3163395179" sldId="256"/>
            <ac:spMk id="5" creationId="{EAA62811-8084-CD35-3D27-903EDC1C04B8}"/>
          </ac:spMkLst>
        </pc:spChg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1370498561" sldId="257"/>
        </pc:sldMkLst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3671248177" sldId="258"/>
        </pc:sldMkLst>
      </pc:sldChg>
      <pc:sldChg chg="add del">
        <pc:chgData name="Lisa Skutin" userId="e4239b0f-56d2-4be1-8616-e7789551b35a" providerId="ADAL" clId="{0DE0B98C-BDAB-4D8B-93C4-C93B0CEF8DBA}" dt="2023-12-21T09:50:30.073" v="85" actId="47"/>
        <pc:sldMkLst>
          <pc:docMk/>
          <pc:sldMk cId="1363816316" sldId="262"/>
        </pc:sldMkLst>
      </pc:sldChg>
      <pc:sldChg chg="modSp add mod">
        <pc:chgData name="Lisa Skutin" userId="e4239b0f-56d2-4be1-8616-e7789551b35a" providerId="ADAL" clId="{0DE0B98C-BDAB-4D8B-93C4-C93B0CEF8DBA}" dt="2023-12-21T10:06:36.062" v="546" actId="20577"/>
        <pc:sldMkLst>
          <pc:docMk/>
          <pc:sldMk cId="286583653" sldId="264"/>
        </pc:sldMkLst>
        <pc:spChg chg="mod">
          <ac:chgData name="Lisa Skutin" userId="e4239b0f-56d2-4be1-8616-e7789551b35a" providerId="ADAL" clId="{0DE0B98C-BDAB-4D8B-93C4-C93B0CEF8DBA}" dt="2023-12-21T10:06:36.062" v="546" actId="20577"/>
          <ac:spMkLst>
            <pc:docMk/>
            <pc:sldMk cId="286583653" sldId="264"/>
            <ac:spMk id="3" creationId="{92E7ABCD-09B3-5881-6AE7-E185F4E2D3F3}"/>
          </ac:spMkLst>
        </pc:spChg>
      </pc:sldChg>
      <pc:sldChg chg="add">
        <pc:chgData name="Lisa Skutin" userId="e4239b0f-56d2-4be1-8616-e7789551b35a" providerId="ADAL" clId="{0DE0B98C-BDAB-4D8B-93C4-C93B0CEF8DBA}" dt="2023-12-21T09:50:33.108" v="86"/>
        <pc:sldMkLst>
          <pc:docMk/>
          <pc:sldMk cId="3132369600" sldId="265"/>
        </pc:sldMkLst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2256310161" sldId="266"/>
        </pc:sldMkLst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1093776560" sldId="267"/>
        </pc:sldMkLst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4163703389" sldId="268"/>
        </pc:sldMkLst>
      </pc:sldChg>
      <pc:sldChg chg="modSp add mod">
        <pc:chgData name="Lisa Skutin" userId="e4239b0f-56d2-4be1-8616-e7789551b35a" providerId="ADAL" clId="{0DE0B98C-BDAB-4D8B-93C4-C93B0CEF8DBA}" dt="2023-12-21T10:00:19.768" v="472"/>
        <pc:sldMkLst>
          <pc:docMk/>
          <pc:sldMk cId="16953199" sldId="269"/>
        </pc:sldMkLst>
        <pc:spChg chg="mod">
          <ac:chgData name="Lisa Skutin" userId="e4239b0f-56d2-4be1-8616-e7789551b35a" providerId="ADAL" clId="{0DE0B98C-BDAB-4D8B-93C4-C93B0CEF8DBA}" dt="2023-12-21T10:00:19.768" v="472"/>
          <ac:spMkLst>
            <pc:docMk/>
            <pc:sldMk cId="16953199" sldId="269"/>
            <ac:spMk id="3" creationId="{5FF1ECA7-E94B-8ECF-C534-36C5F924CBA9}"/>
          </ac:spMkLst>
        </pc:spChg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1581559691" sldId="270"/>
        </pc:sldMkLst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265220612" sldId="271"/>
        </pc:sldMkLst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3273712368" sldId="272"/>
        </pc:sldMkLst>
      </pc:sldChg>
      <pc:sldChg chg="modSp add mod">
        <pc:chgData name="Lisa Skutin" userId="e4239b0f-56d2-4be1-8616-e7789551b35a" providerId="ADAL" clId="{0DE0B98C-BDAB-4D8B-93C4-C93B0CEF8DBA}" dt="2023-12-21T09:44:09.175" v="21" actId="20577"/>
        <pc:sldMkLst>
          <pc:docMk/>
          <pc:sldMk cId="1836254438" sldId="273"/>
        </pc:sldMkLst>
        <pc:spChg chg="mod">
          <ac:chgData name="Lisa Skutin" userId="e4239b0f-56d2-4be1-8616-e7789551b35a" providerId="ADAL" clId="{0DE0B98C-BDAB-4D8B-93C4-C93B0CEF8DBA}" dt="2023-12-21T09:44:09.175" v="21" actId="20577"/>
          <ac:spMkLst>
            <pc:docMk/>
            <pc:sldMk cId="1836254438" sldId="273"/>
            <ac:spMk id="29" creationId="{B6CC9CCD-996F-AAFF-DE4E-03C74EC8A65D}"/>
          </ac:spMkLst>
        </pc:spChg>
      </pc:sldChg>
      <pc:sldChg chg="add">
        <pc:chgData name="Lisa Skutin" userId="e4239b0f-56d2-4be1-8616-e7789551b35a" providerId="ADAL" clId="{0DE0B98C-BDAB-4D8B-93C4-C93B0CEF8DBA}" dt="2023-12-21T09:43:03.449" v="0"/>
        <pc:sldMkLst>
          <pc:docMk/>
          <pc:sldMk cId="2659980188" sldId="274"/>
        </pc:sldMkLst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3404733138" sldId="275"/>
        </pc:sldMkLst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1246144101" sldId="283"/>
        </pc:sldMkLst>
      </pc:sldChg>
      <pc:sldChg chg="modSp add mod">
        <pc:chgData name="Lisa Skutin" userId="e4239b0f-56d2-4be1-8616-e7789551b35a" providerId="ADAL" clId="{0DE0B98C-BDAB-4D8B-93C4-C93B0CEF8DBA}" dt="2023-12-21T10:05:52.296" v="535" actId="1076"/>
        <pc:sldMkLst>
          <pc:docMk/>
          <pc:sldMk cId="380557778" sldId="291"/>
        </pc:sldMkLst>
        <pc:spChg chg="mod">
          <ac:chgData name="Lisa Skutin" userId="e4239b0f-56d2-4be1-8616-e7789551b35a" providerId="ADAL" clId="{0DE0B98C-BDAB-4D8B-93C4-C93B0CEF8DBA}" dt="2023-12-21T10:05:52.296" v="535" actId="1076"/>
          <ac:spMkLst>
            <pc:docMk/>
            <pc:sldMk cId="380557778" sldId="291"/>
            <ac:spMk id="3" creationId="{C2BB8575-A61A-DBFE-EE56-8BB4D06CA507}"/>
          </ac:spMkLst>
        </pc:spChg>
      </pc:sldChg>
      <pc:sldChg chg="addSp modSp add mod">
        <pc:chgData name="Lisa Skutin" userId="e4239b0f-56d2-4be1-8616-e7789551b35a" providerId="ADAL" clId="{0DE0B98C-BDAB-4D8B-93C4-C93B0CEF8DBA}" dt="2023-12-21T09:48:17.787" v="46" actId="1076"/>
        <pc:sldMkLst>
          <pc:docMk/>
          <pc:sldMk cId="2015241543" sldId="292"/>
        </pc:sldMkLst>
        <pc:spChg chg="add mod">
          <ac:chgData name="Lisa Skutin" userId="e4239b0f-56d2-4be1-8616-e7789551b35a" providerId="ADAL" clId="{0DE0B98C-BDAB-4D8B-93C4-C93B0CEF8DBA}" dt="2023-12-21T09:48:17.787" v="46" actId="1076"/>
          <ac:spMkLst>
            <pc:docMk/>
            <pc:sldMk cId="2015241543" sldId="292"/>
            <ac:spMk id="2" creationId="{1CB191A0-9CB0-5CC9-F5B5-DFC2CB037D2F}"/>
          </ac:spMkLst>
        </pc:spChg>
        <pc:spChg chg="mod">
          <ac:chgData name="Lisa Skutin" userId="e4239b0f-56d2-4be1-8616-e7789551b35a" providerId="ADAL" clId="{0DE0B98C-BDAB-4D8B-93C4-C93B0CEF8DBA}" dt="2023-12-21T09:48:02.784" v="43" actId="1076"/>
          <ac:spMkLst>
            <pc:docMk/>
            <pc:sldMk cId="2015241543" sldId="292"/>
            <ac:spMk id="3" creationId="{C010E80C-08CA-92CE-2036-0BA6F6D34402}"/>
          </ac:spMkLst>
        </pc:spChg>
        <pc:spChg chg="mod">
          <ac:chgData name="Lisa Skutin" userId="e4239b0f-56d2-4be1-8616-e7789551b35a" providerId="ADAL" clId="{0DE0B98C-BDAB-4D8B-93C4-C93B0CEF8DBA}" dt="2023-12-21T09:47:58.056" v="42" actId="1076"/>
          <ac:spMkLst>
            <pc:docMk/>
            <pc:sldMk cId="2015241543" sldId="292"/>
            <ac:spMk id="5" creationId="{3F153FF3-A8D5-05B2-D999-06CF1F189888}"/>
          </ac:spMkLst>
        </pc:spChg>
        <pc:spChg chg="mod">
          <ac:chgData name="Lisa Skutin" userId="e4239b0f-56d2-4be1-8616-e7789551b35a" providerId="ADAL" clId="{0DE0B98C-BDAB-4D8B-93C4-C93B0CEF8DBA}" dt="2023-12-21T09:47:43.441" v="38" actId="14100"/>
          <ac:spMkLst>
            <pc:docMk/>
            <pc:sldMk cId="2015241543" sldId="292"/>
            <ac:spMk id="6" creationId="{683F6793-CA0E-D19D-B8C6-A92BBD4E4FF5}"/>
          </ac:spMkLst>
        </pc:spChg>
        <pc:spChg chg="add mod">
          <ac:chgData name="Lisa Skutin" userId="e4239b0f-56d2-4be1-8616-e7789551b35a" providerId="ADAL" clId="{0DE0B98C-BDAB-4D8B-93C4-C93B0CEF8DBA}" dt="2023-12-21T09:48:08.028" v="44" actId="1076"/>
          <ac:spMkLst>
            <pc:docMk/>
            <pc:sldMk cId="2015241543" sldId="292"/>
            <ac:spMk id="7" creationId="{41826A4A-789D-3E54-624F-F378F771BE55}"/>
          </ac:spMkLst>
        </pc:spChg>
      </pc:sldChg>
      <pc:sldChg chg="add del">
        <pc:chgData name="Lisa Skutin" userId="e4239b0f-56d2-4be1-8616-e7789551b35a" providerId="ADAL" clId="{0DE0B98C-BDAB-4D8B-93C4-C93B0CEF8DBA}" dt="2023-12-21T09:50:29.355" v="84" actId="47"/>
        <pc:sldMkLst>
          <pc:docMk/>
          <pc:sldMk cId="886987231" sldId="295"/>
        </pc:sldMkLst>
      </pc:sldChg>
      <pc:sldChg chg="add">
        <pc:chgData name="Lisa Skutin" userId="e4239b0f-56d2-4be1-8616-e7789551b35a" providerId="ADAL" clId="{0DE0B98C-BDAB-4D8B-93C4-C93B0CEF8DBA}" dt="2023-12-21T09:50:33.108" v="86"/>
        <pc:sldMkLst>
          <pc:docMk/>
          <pc:sldMk cId="436917284" sldId="302"/>
        </pc:sldMkLst>
      </pc:sldChg>
      <pc:sldChg chg="add">
        <pc:chgData name="Lisa Skutin" userId="e4239b0f-56d2-4be1-8616-e7789551b35a" providerId="ADAL" clId="{0DE0B98C-BDAB-4D8B-93C4-C93B0CEF8DBA}" dt="2023-12-21T09:54:11.063" v="325"/>
        <pc:sldMkLst>
          <pc:docMk/>
          <pc:sldMk cId="1100554992" sldId="303"/>
        </pc:sldMkLst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4033405451" sldId="325"/>
        </pc:sldMkLst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3616078220" sldId="326"/>
        </pc:sldMkLst>
      </pc:sldChg>
      <pc:sldChg chg="del">
        <pc:chgData name="Lisa Skutin" userId="e4239b0f-56d2-4be1-8616-e7789551b35a" providerId="ADAL" clId="{0DE0B98C-BDAB-4D8B-93C4-C93B0CEF8DBA}" dt="2023-12-21T10:04:53.265" v="530" actId="47"/>
        <pc:sldMkLst>
          <pc:docMk/>
          <pc:sldMk cId="1616984262" sldId="327"/>
        </pc:sldMkLst>
      </pc:sldChg>
      <pc:sldChg chg="modSp add mod">
        <pc:chgData name="Lisa Skutin" userId="e4239b0f-56d2-4be1-8616-e7789551b35a" providerId="ADAL" clId="{0DE0B98C-BDAB-4D8B-93C4-C93B0CEF8DBA}" dt="2023-12-21T09:43:48.751" v="12" actId="6549"/>
        <pc:sldMkLst>
          <pc:docMk/>
          <pc:sldMk cId="3912280063" sldId="328"/>
        </pc:sldMkLst>
        <pc:spChg chg="mod">
          <ac:chgData name="Lisa Skutin" userId="e4239b0f-56d2-4be1-8616-e7789551b35a" providerId="ADAL" clId="{0DE0B98C-BDAB-4D8B-93C4-C93B0CEF8DBA}" dt="2023-12-21T09:43:48.751" v="12" actId="6549"/>
          <ac:spMkLst>
            <pc:docMk/>
            <pc:sldMk cId="3912280063" sldId="328"/>
            <ac:spMk id="3" creationId="{F3981271-8F15-6B38-1134-BB7DFB67E3F7}"/>
          </ac:spMkLst>
        </pc:spChg>
      </pc:sldChg>
      <pc:sldChg chg="addSp modSp new mod ord">
        <pc:chgData name="Lisa Skutin" userId="e4239b0f-56d2-4be1-8616-e7789551b35a" providerId="ADAL" clId="{0DE0B98C-BDAB-4D8B-93C4-C93B0CEF8DBA}" dt="2023-12-21T10:03:41.068" v="516" actId="20577"/>
        <pc:sldMkLst>
          <pc:docMk/>
          <pc:sldMk cId="1274757691" sldId="329"/>
        </pc:sldMkLst>
        <pc:spChg chg="add mod">
          <ac:chgData name="Lisa Skutin" userId="e4239b0f-56d2-4be1-8616-e7789551b35a" providerId="ADAL" clId="{0DE0B98C-BDAB-4D8B-93C4-C93B0CEF8DBA}" dt="2023-12-21T10:03:41.068" v="516" actId="20577"/>
          <ac:spMkLst>
            <pc:docMk/>
            <pc:sldMk cId="1274757691" sldId="329"/>
            <ac:spMk id="4" creationId="{55B3BD43-1487-35B9-277D-99A71D5C9EF8}"/>
          </ac:spMkLst>
        </pc:spChg>
      </pc:sldChg>
      <pc:sldChg chg="add del">
        <pc:chgData name="Lisa Skutin" userId="e4239b0f-56d2-4be1-8616-e7789551b35a" providerId="ADAL" clId="{0DE0B98C-BDAB-4D8B-93C4-C93B0CEF8DBA}" dt="2023-12-21T10:04:53.265" v="530" actId="47"/>
        <pc:sldMkLst>
          <pc:docMk/>
          <pc:sldMk cId="1492389438" sldId="330"/>
        </pc:sldMkLst>
      </pc:sldChg>
      <pc:sldChg chg="add del">
        <pc:chgData name="Lisa Skutin" userId="e4239b0f-56d2-4be1-8616-e7789551b35a" providerId="ADAL" clId="{0DE0B98C-BDAB-4D8B-93C4-C93B0CEF8DBA}" dt="2023-12-21T10:04:53.265" v="530" actId="47"/>
        <pc:sldMkLst>
          <pc:docMk/>
          <pc:sldMk cId="4072988517" sldId="331"/>
        </pc:sldMkLst>
      </pc:sldChg>
      <pc:sldChg chg="add del">
        <pc:chgData name="Lisa Skutin" userId="e4239b0f-56d2-4be1-8616-e7789551b35a" providerId="ADAL" clId="{0DE0B98C-BDAB-4D8B-93C4-C93B0CEF8DBA}" dt="2023-12-21T10:04:53.265" v="530" actId="47"/>
        <pc:sldMkLst>
          <pc:docMk/>
          <pc:sldMk cId="2358284148" sldId="332"/>
        </pc:sldMkLst>
      </pc:sldChg>
      <pc:sldChg chg="add del">
        <pc:chgData name="Lisa Skutin" userId="e4239b0f-56d2-4be1-8616-e7789551b35a" providerId="ADAL" clId="{0DE0B98C-BDAB-4D8B-93C4-C93B0CEF8DBA}" dt="2023-12-21T10:04:53.265" v="530" actId="47"/>
        <pc:sldMkLst>
          <pc:docMk/>
          <pc:sldMk cId="3421362765" sldId="333"/>
        </pc:sldMkLst>
      </pc:sldChg>
      <pc:sldChg chg="add del">
        <pc:chgData name="Lisa Skutin" userId="e4239b0f-56d2-4be1-8616-e7789551b35a" providerId="ADAL" clId="{0DE0B98C-BDAB-4D8B-93C4-C93B0CEF8DBA}" dt="2023-12-21T10:04:53.265" v="530" actId="47"/>
        <pc:sldMkLst>
          <pc:docMk/>
          <pc:sldMk cId="2822334248" sldId="334"/>
        </pc:sldMkLst>
      </pc:sldChg>
      <pc:sldChg chg="add del">
        <pc:chgData name="Lisa Skutin" userId="e4239b0f-56d2-4be1-8616-e7789551b35a" providerId="ADAL" clId="{0DE0B98C-BDAB-4D8B-93C4-C93B0CEF8DBA}" dt="2023-12-21T10:04:53.265" v="530" actId="47"/>
        <pc:sldMkLst>
          <pc:docMk/>
          <pc:sldMk cId="1680571948" sldId="335"/>
        </pc:sldMkLst>
      </pc:sldChg>
      <pc:sldChg chg="addSp modSp add mod ord">
        <pc:chgData name="Lisa Skutin" userId="e4239b0f-56d2-4be1-8616-e7789551b35a" providerId="ADAL" clId="{0DE0B98C-BDAB-4D8B-93C4-C93B0CEF8DBA}" dt="2023-12-21T09:49:15.093" v="83" actId="14100"/>
        <pc:sldMkLst>
          <pc:docMk/>
          <pc:sldMk cId="1195531055" sldId="336"/>
        </pc:sldMkLst>
        <pc:spChg chg="add mod">
          <ac:chgData name="Lisa Skutin" userId="e4239b0f-56d2-4be1-8616-e7789551b35a" providerId="ADAL" clId="{0DE0B98C-BDAB-4D8B-93C4-C93B0CEF8DBA}" dt="2023-12-21T09:49:15.093" v="83" actId="14100"/>
          <ac:spMkLst>
            <pc:docMk/>
            <pc:sldMk cId="1195531055" sldId="336"/>
            <ac:spMk id="4" creationId="{08BEE570-4E95-5F52-0DBC-E766C1A7D5D6}"/>
          </ac:spMkLst>
        </pc:spChg>
      </pc:sldChg>
      <pc:sldChg chg="add">
        <pc:chgData name="Lisa Skutin" userId="e4239b0f-56d2-4be1-8616-e7789551b35a" providerId="ADAL" clId="{0DE0B98C-BDAB-4D8B-93C4-C93B0CEF8DBA}" dt="2023-12-21T09:45:57.825" v="30"/>
        <pc:sldMkLst>
          <pc:docMk/>
          <pc:sldMk cId="1950647711" sldId="337"/>
        </pc:sldMkLst>
      </pc:sldChg>
      <pc:sldChg chg="modSp add mod">
        <pc:chgData name="Lisa Skutin" userId="e4239b0f-56d2-4be1-8616-e7789551b35a" providerId="ADAL" clId="{0DE0B98C-BDAB-4D8B-93C4-C93B0CEF8DBA}" dt="2023-12-21T10:07:14.951" v="547" actId="6549"/>
        <pc:sldMkLst>
          <pc:docMk/>
          <pc:sldMk cId="1751875041" sldId="338"/>
        </pc:sldMkLst>
        <pc:spChg chg="mod">
          <ac:chgData name="Lisa Skutin" userId="e4239b0f-56d2-4be1-8616-e7789551b35a" providerId="ADAL" clId="{0DE0B98C-BDAB-4D8B-93C4-C93B0CEF8DBA}" dt="2023-12-21T10:07:14.951" v="547" actId="6549"/>
          <ac:spMkLst>
            <pc:docMk/>
            <pc:sldMk cId="1751875041" sldId="338"/>
            <ac:spMk id="3" creationId="{AC86605F-C545-7F39-7D6A-CEBC6FF2311D}"/>
          </ac:spMkLst>
        </pc:spChg>
      </pc:sldChg>
      <pc:sldChg chg="delSp modSp add mod setBg delDesignElem">
        <pc:chgData name="Lisa Skutin" userId="e4239b0f-56d2-4be1-8616-e7789551b35a" providerId="ADAL" clId="{0DE0B98C-BDAB-4D8B-93C4-C93B0CEF8DBA}" dt="2023-12-21T10:07:25.996" v="549" actId="20577"/>
        <pc:sldMkLst>
          <pc:docMk/>
          <pc:sldMk cId="2429105629" sldId="339"/>
        </pc:sldMkLst>
        <pc:spChg chg="mod">
          <ac:chgData name="Lisa Skutin" userId="e4239b0f-56d2-4be1-8616-e7789551b35a" providerId="ADAL" clId="{0DE0B98C-BDAB-4D8B-93C4-C93B0CEF8DBA}" dt="2023-12-21T10:07:25.996" v="549" actId="20577"/>
          <ac:spMkLst>
            <pc:docMk/>
            <pc:sldMk cId="2429105629" sldId="339"/>
            <ac:spMk id="3" creationId="{0F8E1E16-1326-C24E-7816-0F453750B3DC}"/>
          </ac:spMkLst>
        </pc:spChg>
        <pc:spChg chg="del">
          <ac:chgData name="Lisa Skutin" userId="e4239b0f-56d2-4be1-8616-e7789551b35a" providerId="ADAL" clId="{0DE0B98C-BDAB-4D8B-93C4-C93B0CEF8DBA}" dt="2023-12-21T09:54:11.063" v="325"/>
          <ac:spMkLst>
            <pc:docMk/>
            <pc:sldMk cId="2429105629" sldId="339"/>
            <ac:spMk id="9" creationId="{D009D6D5-DAC2-4A8B-A17A-E206B9012D09}"/>
          </ac:spMkLst>
        </pc:spChg>
      </pc:sldChg>
      <pc:sldChg chg="modSp add mod">
        <pc:chgData name="Lisa Skutin" userId="e4239b0f-56d2-4be1-8616-e7789551b35a" providerId="ADAL" clId="{0DE0B98C-BDAB-4D8B-93C4-C93B0CEF8DBA}" dt="2023-12-21T10:00:14.903" v="471" actId="20577"/>
        <pc:sldMkLst>
          <pc:docMk/>
          <pc:sldMk cId="4232273403" sldId="340"/>
        </pc:sldMkLst>
        <pc:spChg chg="mod">
          <ac:chgData name="Lisa Skutin" userId="e4239b0f-56d2-4be1-8616-e7789551b35a" providerId="ADAL" clId="{0DE0B98C-BDAB-4D8B-93C4-C93B0CEF8DBA}" dt="2023-12-21T10:00:14.903" v="471" actId="20577"/>
          <ac:spMkLst>
            <pc:docMk/>
            <pc:sldMk cId="4232273403" sldId="340"/>
            <ac:spMk id="3" creationId="{A9D2E234-2A5C-17AF-B965-9C113740100B}"/>
          </ac:spMkLst>
        </pc:spChg>
      </pc:sldChg>
      <pc:sldChg chg="addSp modSp add mod">
        <pc:chgData name="Lisa Skutin" userId="e4239b0f-56d2-4be1-8616-e7789551b35a" providerId="ADAL" clId="{0DE0B98C-BDAB-4D8B-93C4-C93B0CEF8DBA}" dt="2023-12-21T10:01:18.407" v="481" actId="1076"/>
        <pc:sldMkLst>
          <pc:docMk/>
          <pc:sldMk cId="745227222" sldId="341"/>
        </pc:sldMkLst>
        <pc:spChg chg="mod">
          <ac:chgData name="Lisa Skutin" userId="e4239b0f-56d2-4be1-8616-e7789551b35a" providerId="ADAL" clId="{0DE0B98C-BDAB-4D8B-93C4-C93B0CEF8DBA}" dt="2023-12-21T10:01:08.158" v="479" actId="20577"/>
          <ac:spMkLst>
            <pc:docMk/>
            <pc:sldMk cId="745227222" sldId="341"/>
            <ac:spMk id="3" creationId="{C6E8BFD3-6E53-ECAE-9FB5-B28A2D375ECD}"/>
          </ac:spMkLst>
        </pc:spChg>
        <pc:picChg chg="add mod">
          <ac:chgData name="Lisa Skutin" userId="e4239b0f-56d2-4be1-8616-e7789551b35a" providerId="ADAL" clId="{0DE0B98C-BDAB-4D8B-93C4-C93B0CEF8DBA}" dt="2023-12-21T10:01:18.407" v="481" actId="1076"/>
          <ac:picMkLst>
            <pc:docMk/>
            <pc:sldMk cId="745227222" sldId="341"/>
            <ac:picMk id="2" creationId="{F7DD308A-6D88-62E2-159A-300E885FB890}"/>
          </ac:picMkLst>
        </pc:picChg>
      </pc:sldChg>
      <pc:sldChg chg="add del">
        <pc:chgData name="Lisa Skutin" userId="e4239b0f-56d2-4be1-8616-e7789551b35a" providerId="ADAL" clId="{0DE0B98C-BDAB-4D8B-93C4-C93B0CEF8DBA}" dt="2023-12-21T10:04:53.265" v="530" actId="47"/>
        <pc:sldMkLst>
          <pc:docMk/>
          <pc:sldMk cId="3064226615" sldId="342"/>
        </pc:sldMkLst>
      </pc:sldChg>
      <pc:sldChg chg="addSp modSp new mod">
        <pc:chgData name="Lisa Skutin" userId="e4239b0f-56d2-4be1-8616-e7789551b35a" providerId="ADAL" clId="{0DE0B98C-BDAB-4D8B-93C4-C93B0CEF8DBA}" dt="2023-12-21T10:07:39.877" v="550" actId="113"/>
        <pc:sldMkLst>
          <pc:docMk/>
          <pc:sldMk cId="4264237663" sldId="343"/>
        </pc:sldMkLst>
        <pc:spChg chg="add mod">
          <ac:chgData name="Lisa Skutin" userId="e4239b0f-56d2-4be1-8616-e7789551b35a" providerId="ADAL" clId="{0DE0B98C-BDAB-4D8B-93C4-C93B0CEF8DBA}" dt="2023-12-21T10:07:39.877" v="550" actId="113"/>
          <ac:spMkLst>
            <pc:docMk/>
            <pc:sldMk cId="4264237663" sldId="343"/>
            <ac:spMk id="4" creationId="{88B048FF-06EB-BEDF-E936-1D18C40D51C7}"/>
          </ac:spMkLst>
        </pc:spChg>
        <pc:spChg chg="add mod">
          <ac:chgData name="Lisa Skutin" userId="e4239b0f-56d2-4be1-8616-e7789551b35a" providerId="ADAL" clId="{0DE0B98C-BDAB-4D8B-93C4-C93B0CEF8DBA}" dt="2023-12-21T09:56:14.313" v="348" actId="1076"/>
          <ac:spMkLst>
            <pc:docMk/>
            <pc:sldMk cId="4264237663" sldId="343"/>
            <ac:spMk id="5" creationId="{F0396986-8498-47D0-36BB-743C972AD6E4}"/>
          </ac:spMkLst>
        </pc:spChg>
      </pc:sldChg>
      <pc:sldChg chg="modSp add mod">
        <pc:chgData name="Lisa Skutin" userId="e4239b0f-56d2-4be1-8616-e7789551b35a" providerId="ADAL" clId="{0DE0B98C-BDAB-4D8B-93C4-C93B0CEF8DBA}" dt="2023-12-21T10:04:46.259" v="529" actId="20577"/>
        <pc:sldMkLst>
          <pc:docMk/>
          <pc:sldMk cId="3517929414" sldId="344"/>
        </pc:sldMkLst>
        <pc:spChg chg="mod">
          <ac:chgData name="Lisa Skutin" userId="e4239b0f-56d2-4be1-8616-e7789551b35a" providerId="ADAL" clId="{0DE0B98C-BDAB-4D8B-93C4-C93B0CEF8DBA}" dt="2023-12-21T10:04:46.259" v="529" actId="20577"/>
          <ac:spMkLst>
            <pc:docMk/>
            <pc:sldMk cId="3517929414" sldId="344"/>
            <ac:spMk id="4" creationId="{33D26F6E-2433-7B52-A569-C547B2CA21F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6E421-0F9D-4D51-BDE6-0528D6944295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86495-0E0B-477D-B860-49A566F5A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70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838E33-EDAC-5230-9207-DCCCAD078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BA21B0-6134-A351-F11A-798D804B5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0D2FFF-0CF7-6315-6B58-E66692AF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E748-52B8-4F92-BD3E-0DB44C5C9998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FD043D-43BC-6899-DC04-80A23E0B0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44BED7-2B3E-FF4A-F042-D41579D0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49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552D4F-E120-F335-8CEF-1FF72A502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B96002-07F9-2134-677C-2088555BD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CD4D91-7244-6D3F-39D1-2CDDF2DE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4668-F85A-48AC-A1DB-E4102F1E2031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D8DDA3-04F4-5015-A04D-1DDE83FC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2C78E4-27E3-1701-E17A-D80341A7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7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2EE519B-8D13-135A-2565-FB6C0A766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134FE7-AC37-EFA2-1C0A-81B5B988C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B374F7-2E73-1F47-F5A1-F79C4CDA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716-BB6D-4B5E-AFA0-E9689318CFB1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E426A7-CAAE-5DE5-27A7-7CF3A8D9D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CA33FA-3996-5425-61FA-4A04FDA6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94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8E22A-55D2-F694-AD35-9BC3F32E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23E08A-FF26-86BA-456D-1243F7E4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BDAB15-ECFC-B056-4049-20024782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73CE-6821-4058-A911-990159727BAD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5081FC-71B6-879F-B258-4067608A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19F139-DDB0-8526-CB49-8CE96BA90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99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F244B5-7680-40C2-792F-48F83C280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B474B8-F516-0EA8-B7F5-EFBB9BFA6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E0D80C-8ECD-2409-CBD7-8AA48C92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20BB-7632-42A2-B73C-FAC3219759ED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D702E1-4313-7A3A-DFC1-8F3E31D5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1A902C-4A8D-970A-D67F-12F6C488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229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3E5867-8B0F-4C74-52EB-B9B86E92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AF5729-763C-6585-5479-D302C6AB1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051F7A0-9133-4575-ABDA-C04A2D6F5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16CDEB-BF5B-F173-48F2-D058F624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340-ABDC-4037-88E9-79D8E5B87973}" type="datetime1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8CDD06-3105-5463-3747-EEBE6F7F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12F793-A1FD-B37D-0EBD-95F7890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07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9DA88E-2E96-C029-7812-A65E73FE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4BF09A-CAB1-57FD-DAA8-561B5B935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16A718-4D0C-FFBA-D56B-8EDFDE755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07F093C-0414-B4C1-9124-68674C4E9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AA25059-6AE5-E48B-ACF0-047FD6468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4C6A46C-BEFF-AFE6-F7CC-B9D4903A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DD81-BCEA-47C0-B071-A236374AD479}" type="datetime1">
              <a:rPr lang="sv-SE" smtClean="0"/>
              <a:t>2023-12-21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16270B3-F6A9-A606-B278-C538F5C0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A13AC4D-F315-CA3E-2F17-EB7FF8C5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111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C6206-C801-E7E7-3B58-53D1307D0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D413DC4-1E58-6EE1-0353-BDE0956B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CB3-7E47-4014-8B43-2AB2F10D6024}" type="datetime1">
              <a:rPr lang="sv-SE" smtClean="0"/>
              <a:t>2023-12-21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73DA125-3E4D-724E-C585-AF903560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D78F6F5-BDDA-5B6F-CCB5-EA2BB862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502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05B2E6F-9359-693D-BDF3-33139284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D6C3-E918-453D-AF58-BCF31EFA6B72}" type="datetime1">
              <a:rPr lang="sv-SE" smtClean="0"/>
              <a:t>2023-12-21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07700FF-C2D2-3ABE-D7B1-8938CD66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5994DA9-FA55-5283-D298-065D02C5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61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9CD511-0DAC-0EB4-C337-8D8E783ED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826444-FD87-B374-AB59-943B856DD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820F1E-6B07-FE55-D1FA-CD9990C89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FE4927B-3399-5C80-FCB5-0BC28E51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6075-F8F6-4011-B713-A3BCA41A8D50}" type="datetime1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94AE3-0E1E-82EA-D590-9BA530C0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222D5E-C222-9FEE-B55D-A18B5FCD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945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07200C-FF45-5F69-627E-FA2CB390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1864121-D053-5388-0C86-BE380F373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C50D4C-58E3-DCB0-770C-1FC4D56F7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6ED572-6E54-A795-037A-82D41D7A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DA619-8F1F-4D6C-89E0-B8EB916A2033}" type="datetime1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945B9A2-4ACC-77E8-9564-2CB257CD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497214F-CECF-A84F-1E6F-795BE919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505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34F7CB-9463-99DC-3EDF-E879E93F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AA707C-BBBC-35E1-A32A-E1DFCB57B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7257F7-FAB7-A902-C3AC-FFE582164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F4CB04-9946-4098-9AED-4FC94F2926C5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9E68CC-B8CA-0160-A5C6-5EA41477E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8A1CD1-651F-27DF-9262-A18E361D3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3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EAA62811-8084-CD35-3D27-903EDC1C04B8}"/>
              </a:ext>
            </a:extLst>
          </p:cNvPr>
          <p:cNvSpPr txBox="1"/>
          <p:nvPr/>
        </p:nvSpPr>
        <p:spPr>
          <a:xfrm>
            <a:off x="3045069" y="669979"/>
            <a:ext cx="61018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sv-SE" sz="24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Georgia" panose="02040502050405020303" pitchFamily="18" charset="0"/>
              </a:rPr>
              <a:t>Connect för föräldrar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spcBef>
                <a:spcPts val="2400"/>
              </a:spcBef>
            </a:pPr>
            <a:r>
              <a:rPr lang="sv-SE" sz="24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Georgia" panose="02040502050405020303" pitchFamily="18" charset="0"/>
              </a:rPr>
              <a:t>Princip 3 -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spcBef>
                <a:spcPts val="2400"/>
              </a:spcBef>
            </a:pPr>
            <a:r>
              <a:rPr lang="sv-SE" sz="24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Georgia" panose="02040502050405020303" pitchFamily="18" charset="0"/>
              </a:rPr>
              <a:t>Konflikt är en del av anknytningen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Bild 2">
            <a:extLst>
              <a:ext uri="{FF2B5EF4-FFF2-40B4-BE49-F238E27FC236}">
                <a16:creationId xmlns:a16="http://schemas.microsoft.com/office/drawing/2014/main" id="{E3C5EFD9-7408-B1EB-7136-D796F812B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6" y="2966650"/>
            <a:ext cx="3362325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F3FDC11-A0F3-CC7E-E671-967EED8E9000}"/>
              </a:ext>
            </a:extLst>
          </p:cNvPr>
          <p:cNvSpPr txBox="1"/>
          <p:nvPr/>
        </p:nvSpPr>
        <p:spPr>
          <a:xfrm>
            <a:off x="2101513" y="4840338"/>
            <a:ext cx="79889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Konflikt ingår i alla relationer och i all anknytning. Om man hanterar och förstår konflikter konstruktivt kan de ge nya möjligheter till förståelse, samhörighet och utveckling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76BB8941-1B46-8689-B024-9872C392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395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92E7ABCD-09B3-5881-6AE7-E185F4E2D3F3}"/>
              </a:ext>
            </a:extLst>
          </p:cNvPr>
          <p:cNvSpPr txBox="1"/>
          <p:nvPr/>
        </p:nvSpPr>
        <p:spPr>
          <a:xfrm>
            <a:off x="2942788" y="620539"/>
            <a:ext cx="6306424" cy="5616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2000" b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Muntliga Reflektionsfrågor efter rollspel 2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kände och tänkte barnet?</a:t>
            </a:r>
            <a:endParaRPr lang="sv-SE" sz="2400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24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>
                <a:latin typeface="Verdana" panose="020B0604030504040204" pitchFamily="34" charset="0"/>
                <a:ea typeface="Verdana" panose="020B0604030504040204" pitchFamily="34" charset="0"/>
              </a:rPr>
              <a:t>Vilka anknytningsbehov tror ni att barnet försökte förmedla genom sitt beteende? Är det annorlunda behov jämfört med det första rollspelet?</a:t>
            </a:r>
          </a:p>
          <a:p>
            <a:pPr>
              <a:spcAft>
                <a:spcPts val="1000"/>
              </a:spcAft>
            </a:pPr>
            <a:endParaRPr lang="sv-SE" sz="24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kände och tänkte föräldern?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endParaRPr lang="sv-SE" sz="1800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>
                <a:latin typeface="Verdana" panose="020B0604030504040204" pitchFamily="34" charset="0"/>
                <a:ea typeface="Verdana" panose="020B0604030504040204" pitchFamily="34" charset="0"/>
              </a:rPr>
              <a:t>Var föräldern medveten om barnets behov?</a:t>
            </a:r>
            <a:r>
              <a:rPr lang="sv-SE" sz="24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sz="24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betydde det här händelseförloppet för relationen? Är dörre</a:t>
            </a:r>
            <a:r>
              <a:rPr lang="sv-SE">
                <a:latin typeface="Verdana" panose="020B0604030504040204" pitchFamily="34" charset="0"/>
                <a:ea typeface="Verdana" panose="020B0604030504040204" pitchFamily="34" charset="0"/>
              </a:rPr>
              <a:t>n öppen eller stängd?</a:t>
            </a:r>
            <a:endParaRPr lang="sv-SE" sz="2400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6B709D-6C40-8CA1-4BEA-E0694CAA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83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3524DCDE-288B-FC2F-7886-119201882FE2}"/>
              </a:ext>
            </a:extLst>
          </p:cNvPr>
          <p:cNvSpPr txBox="1"/>
          <p:nvPr/>
        </p:nvSpPr>
        <p:spPr>
          <a:xfrm>
            <a:off x="419450" y="305068"/>
            <a:ext cx="7204046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200" b="1" kern="0" err="1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Att</a:t>
            </a:r>
            <a:r>
              <a:rPr lang="en-CA" sz="2200" b="1" kern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CA" sz="2200" b="1" kern="0" err="1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fastna</a:t>
            </a:r>
            <a:r>
              <a:rPr lang="en-CA" sz="2200" b="1" kern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 i </a:t>
            </a:r>
            <a:r>
              <a:rPr lang="en-CA" sz="2200" b="1" kern="0" err="1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konfliktmönster</a:t>
            </a:r>
            <a:endParaRPr lang="sv-SE" sz="2700" b="1" kern="0">
              <a:effectLst/>
              <a:latin typeface="Calibri" panose="020F0502020204030204" pitchFamily="34" charset="0"/>
            </a:endParaRPr>
          </a:p>
          <a:p>
            <a:r>
              <a:rPr lang="en-CA" sz="2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Har ni märkt hur vi ibland fastnar i mönster av konflikt med andra?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Det är svårt att uppmärksamma vad den andra säger när man är i konflikt. </a:t>
            </a:r>
          </a:p>
          <a:p>
            <a:pPr lvl="1">
              <a:spcAft>
                <a:spcPts val="1000"/>
              </a:spcAft>
            </a:pP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Hårda ord kan sägas både av ungdomen och föräldern. </a:t>
            </a:r>
          </a:p>
          <a:p>
            <a:pPr lvl="1">
              <a:spcAft>
                <a:spcPts val="1000"/>
              </a:spcAft>
            </a:pP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Det är som en film som upprepas om och om igen.</a:t>
            </a:r>
          </a:p>
          <a:p>
            <a:pPr lvl="1">
              <a:spcAft>
                <a:spcPts val="1000"/>
              </a:spcAft>
            </a:pP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CA">
                <a:latin typeface="Verdana" panose="020B0604030504040204" pitchFamily="34" charset="0"/>
                <a:ea typeface="Verdana" panose="020B0604030504040204" pitchFamily="34" charset="0"/>
              </a:rPr>
              <a:t>Det </a:t>
            </a:r>
            <a:r>
              <a:rPr lang="en-CA" err="1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en-CA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kadar</a:t>
            </a:r>
            <a:r>
              <a:rPr lang="en-CA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n-CA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försämrar</a:t>
            </a:r>
            <a:r>
              <a:rPr lang="en-CA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CA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relationen</a:t>
            </a:r>
            <a:r>
              <a:rPr lang="en-CA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lvl="1">
              <a:spcAft>
                <a:spcPts val="1000"/>
              </a:spcAft>
            </a:pP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 kan sluta med att vi känner oss sårade, arga och maktlösa. 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11.png">
            <a:extLst>
              <a:ext uri="{FF2B5EF4-FFF2-40B4-BE49-F238E27FC236}">
                <a16:creationId xmlns:a16="http://schemas.microsoft.com/office/drawing/2014/main" id="{CA33B233-FBFF-8A25-E095-F095D17AAE2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094157" y="2832316"/>
            <a:ext cx="1941195" cy="1556385"/>
          </a:xfrm>
          <a:prstGeom prst="rect">
            <a:avLst/>
          </a:prstGeom>
          <a:ln/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B366DA-E254-BB20-C550-369F76DB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369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AC86605F-C545-7F39-7D6A-CEBC6FF2311D}"/>
              </a:ext>
            </a:extLst>
          </p:cNvPr>
          <p:cNvSpPr txBox="1"/>
          <p:nvPr/>
        </p:nvSpPr>
        <p:spPr>
          <a:xfrm>
            <a:off x="939566" y="285574"/>
            <a:ext cx="9764785" cy="5191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v-SE" sz="2000" b="1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 Reflektionsövning: </a:t>
            </a:r>
            <a:r>
              <a:rPr lang="sv-SE" sz="2000" b="1" i="1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Kommunikationsmissar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sv-SE" sz="2400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1000"/>
              </a:spcBef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tror ni att era tonåringar kan höra när vi säger saker som “Kom ihåg nycklarna” eller ”Glöm inte jackan”?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Bef>
                <a:spcPts val="1000"/>
              </a:spcBef>
              <a:spcAft>
                <a:spcPts val="1000"/>
              </a:spcAft>
            </a:pPr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kommer det sig att de tolkar vad vi säger på det sättet?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är det vi hör och tänker när vi uppfattar att vi blivit missförstådda och respektlöst bemött på det här sättet?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När vi blir bemötta på det här sättet, hur kan vi tänkas reagera tillbaka?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2348A56-4EA1-8318-6CD0-4F2052C2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875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0F8E1E16-1326-C24E-7816-0F453750B3DC}"/>
              </a:ext>
            </a:extLst>
          </p:cNvPr>
          <p:cNvSpPr txBox="1"/>
          <p:nvPr/>
        </p:nvSpPr>
        <p:spPr>
          <a:xfrm>
            <a:off x="838200" y="1217562"/>
            <a:ext cx="4619621" cy="3843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b="1" err="1">
                <a:solidFill>
                  <a:schemeClr val="tx2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Att</a:t>
            </a:r>
            <a:r>
              <a:rPr lang="en-US" b="1">
                <a:solidFill>
                  <a:schemeClr val="tx2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err="1">
                <a:solidFill>
                  <a:schemeClr val="tx2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r>
              <a:rPr lang="en-US" b="1" err="1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antera</a:t>
            </a:r>
            <a:r>
              <a:rPr lang="en-US" b="1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err="1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konflikter</a:t>
            </a:r>
            <a:endParaRPr lang="en-US" b="1">
              <a:solidFill>
                <a:schemeClr val="tx2">
                  <a:lumMod val="50000"/>
                  <a:lumOff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endParaRPr lang="en-US">
              <a:solidFill>
                <a:schemeClr val="tx2">
                  <a:lumMod val="50000"/>
                  <a:lumOff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0050" lvl="0" indent="-285750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Var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medveten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om era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känslor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</a:p>
          <a:p>
            <a:pPr marL="400050" lvl="0" indent="-285750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US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0050" lvl="0" indent="-285750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Ta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ett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steg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tillbaka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och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fundera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på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ditt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barn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tänker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känner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400050" lvl="0" indent="-285750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US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0050" lvl="0" indent="-285750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Var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nyfiken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och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lyssna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efter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barnets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anknytningsbehov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 </a:t>
            </a: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2986CD1A-8C53-4A33-8959-338A1985A8AC}"/>
              </a:ext>
            </a:extLst>
          </p:cNvPr>
          <p:cNvPicPr/>
          <p:nvPr/>
        </p:nvPicPr>
        <p:blipFill rotWithShape="1">
          <a:blip r:embed="rId2"/>
          <a:srcRect l="2443" r="4066"/>
          <a:stretch/>
        </p:blipFill>
        <p:spPr>
          <a:xfrm>
            <a:off x="7323450" y="2017294"/>
            <a:ext cx="2999873" cy="342900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4BF7F4-15E0-E94F-9D5C-8B609EF92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9105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B01DE2F0-EE13-0EA3-A089-F2AEEAB3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14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8B048FF-06EB-BEDF-E936-1D18C40D51C7}"/>
              </a:ext>
            </a:extLst>
          </p:cNvPr>
          <p:cNvSpPr txBox="1"/>
          <p:nvPr/>
        </p:nvSpPr>
        <p:spPr>
          <a:xfrm>
            <a:off x="786062" y="791361"/>
            <a:ext cx="9914021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800" b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Reflektionsövning</a:t>
            </a:r>
            <a:endParaRPr lang="sv-SE" sz="1800">
              <a:solidFill>
                <a:srgbClr val="C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(</a:t>
            </a:r>
            <a:r>
              <a:rPr lang="sv-SE" sz="140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Svaren kan bli en del i det kommande rekonstruerade rollspelet</a:t>
            </a:r>
            <a:r>
              <a:rPr lang="sv-SE" sz="180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.)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0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När vi ser att en konflikt är på väg vad kan vi då göra för att reagera på ett sätt som minskar konflikten och stärker relationen?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2">
            <a:extLst>
              <a:ext uri="{FF2B5EF4-FFF2-40B4-BE49-F238E27FC236}">
                <a16:creationId xmlns:a16="http://schemas.microsoft.com/office/drawing/2014/main" id="{F0396986-8498-47D0-36BB-743C972AD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062" y="3110736"/>
            <a:ext cx="9702824" cy="26185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23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2BB8575-A61A-DBFE-EE56-8BB4D06CA507}"/>
              </a:ext>
            </a:extLst>
          </p:cNvPr>
          <p:cNvSpPr txBox="1"/>
          <p:nvPr/>
        </p:nvSpPr>
        <p:spPr>
          <a:xfrm>
            <a:off x="2855494" y="904907"/>
            <a:ext cx="6096000" cy="155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kern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Förbered er för rekonstruerat rollspel</a:t>
            </a:r>
            <a:endParaRPr lang="sv-SE" sz="2000" b="1" kern="0">
              <a:effectLst/>
              <a:latin typeface="Calibri" panose="020F0502020204030204" pitchFamily="34" charset="0"/>
            </a:endParaRPr>
          </a:p>
          <a:p>
            <a:pPr algn="ctr"/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stänga sina kameror och mikrofoner så att de bara ser gruppledarna på skärmen.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1F22-D287-F4AC-767F-23523EE4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81" y="2695575"/>
            <a:ext cx="1419225" cy="146685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9E76E55-0245-B645-2F18-0B9086E729AA}"/>
              </a:ext>
            </a:extLst>
          </p:cNvPr>
          <p:cNvSpPr txBox="1"/>
          <p:nvPr/>
        </p:nvSpPr>
        <p:spPr>
          <a:xfrm>
            <a:off x="2679031" y="4606314"/>
            <a:ext cx="6096000" cy="1346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sätta på sina kameror och mikrofoner igen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indent="457200" algn="ctr"/>
            <a:r>
              <a:rPr lang="sv-SE" sz="18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Hörde och såg ni rollspelet tydligt?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09E7526-5330-AD07-268B-19076E249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554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A9D2E234-2A5C-17AF-B965-9C113740100B}"/>
              </a:ext>
            </a:extLst>
          </p:cNvPr>
          <p:cNvSpPr txBox="1"/>
          <p:nvPr/>
        </p:nvSpPr>
        <p:spPr>
          <a:xfrm>
            <a:off x="756407" y="572991"/>
            <a:ext cx="11130793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2000" b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Muntliga Reflektionsfrågor efter rekonstruerat rollspel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60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kände och tänkte barnet? </a:t>
            </a:r>
          </a:p>
          <a:p>
            <a:pPr lvl="0">
              <a:spcAft>
                <a:spcPts val="1000"/>
              </a:spcAft>
            </a:pPr>
            <a:endParaRPr lang="sv-SE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Vilka anknytningsbehov visar barnet genom sitt beteende.</a:t>
            </a:r>
            <a:r>
              <a:rPr lang="sv-SE">
                <a:solidFill>
                  <a:srgbClr val="9900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v-S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Är det andra behov än i det tidigare rollspelet?</a:t>
            </a:r>
            <a:endParaRPr lang="sv-SE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spcAft>
                <a:spcPts val="1000"/>
              </a:spcAft>
            </a:pPr>
            <a:r>
              <a:rPr lang="sv-S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kände och tänkte föräldern?</a:t>
            </a:r>
          </a:p>
          <a:p>
            <a:pPr marL="457200"/>
            <a:r>
              <a:rPr lang="sv-SE">
                <a:solidFill>
                  <a:srgbClr val="6AA84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sv-S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Tror ni att föräldern var medveten om barnets anknytningsbehov?  </a:t>
            </a:r>
          </a:p>
          <a:p>
            <a:pPr>
              <a:spcAft>
                <a:spcPts val="1000"/>
              </a:spcAft>
            </a:pPr>
            <a:endParaRPr lang="sv-SE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>
                <a:latin typeface="Verdana" panose="020B0604030504040204" pitchFamily="34" charset="0"/>
                <a:ea typeface="Verdana" panose="020B0604030504040204" pitchFamily="34" charset="0"/>
              </a:rPr>
              <a:t>Vad lade ni märke till när det gäller kroppsspråket, det föräldern sa, hur föräldern sa det?</a:t>
            </a:r>
          </a:p>
          <a:p>
            <a:pPr>
              <a:spcAft>
                <a:spcPts val="1000"/>
              </a:spcAft>
            </a:pPr>
            <a:endParaRPr lang="sv-SE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Vilket budskap kommunicerade det till barnet?</a:t>
            </a:r>
            <a:endParaRPr lang="sv-SE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/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B624DA-510C-6507-8035-3249868F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273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5FF1ECA7-E94B-8ECF-C534-36C5F924CBA9}"/>
              </a:ext>
            </a:extLst>
          </p:cNvPr>
          <p:cNvSpPr txBox="1"/>
          <p:nvPr/>
        </p:nvSpPr>
        <p:spPr>
          <a:xfrm>
            <a:off x="1475874" y="1679803"/>
            <a:ext cx="8213558" cy="2010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spcAft>
                <a:spcPts val="1000"/>
              </a:spcAft>
            </a:pPr>
            <a:r>
              <a:rPr lang="sv-SE" sz="20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Hur man säger en sak är lika viktigt som vad man säger…</a:t>
            </a:r>
            <a:r>
              <a:rPr lang="sv-SE" sz="24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457200">
              <a:spcAft>
                <a:spcPts val="1000"/>
              </a:spcAft>
            </a:pP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20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betydde det här händelseförloppet för relationen? Är dörren öppen eller stängd?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10DEE42-58F2-0BFE-634A-EEA63CB7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5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6E8BFD3-6E53-ECAE-9FB5-B28A2D375ECD}"/>
              </a:ext>
            </a:extLst>
          </p:cNvPr>
          <p:cNvSpPr txBox="1"/>
          <p:nvPr/>
        </p:nvSpPr>
        <p:spPr>
          <a:xfrm>
            <a:off x="1686187" y="1792187"/>
            <a:ext cx="74557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000" b="1" kern="0">
                <a:solidFill>
                  <a:srgbClr val="C0504D"/>
                </a:solidFill>
                <a:effectLst/>
                <a:latin typeface="Verdana" panose="020B0604030504040204" pitchFamily="34" charset="0"/>
              </a:rPr>
              <a:t>Reflektionsfrågor att fundera över hemma </a:t>
            </a:r>
            <a:endParaRPr lang="sv-SE" sz="2700" b="1" kern="0">
              <a:effectLst/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v-SE" sz="20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v-SE" sz="20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Hur hanterar ni konflikter i er familj?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v-SE" sz="20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v-SE" sz="20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Fundera på om det finns typiska situationer i er familj där det uppstår konflikter?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2D53F80-4384-4E3E-4D95-B3B43A6D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18</a:t>
            </a:fld>
            <a:endParaRPr lang="sv-SE"/>
          </a:p>
        </p:txBody>
      </p:sp>
      <p:pic>
        <p:nvPicPr>
          <p:cNvPr id="2" name="image11.png">
            <a:extLst>
              <a:ext uri="{FF2B5EF4-FFF2-40B4-BE49-F238E27FC236}">
                <a16:creationId xmlns:a16="http://schemas.microsoft.com/office/drawing/2014/main" id="{F7DD308A-6D88-62E2-159A-300E885FB890}"/>
              </a:ext>
            </a:extLst>
          </p:cNvPr>
          <p:cNvPicPr/>
          <p:nvPr/>
        </p:nvPicPr>
        <p:blipFill>
          <a:blip r:embed="rId2">
            <a:alphaModFix amt="86000"/>
          </a:blip>
          <a:srcRect/>
          <a:stretch>
            <a:fillRect/>
          </a:stretch>
        </p:blipFill>
        <p:spPr>
          <a:xfrm>
            <a:off x="9141903" y="3429000"/>
            <a:ext cx="1788795" cy="22733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745227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69E5E994-8E46-637E-0924-9C1237CD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19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5B3BD43-1487-35B9-277D-99A71D5C9EF8}"/>
              </a:ext>
            </a:extLst>
          </p:cNvPr>
          <p:cNvSpPr txBox="1"/>
          <p:nvPr/>
        </p:nvSpPr>
        <p:spPr>
          <a:xfrm>
            <a:off x="1122947" y="662484"/>
            <a:ext cx="994610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0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Sammanfattning av sessionen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n-CA" sz="2000"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Konflikt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ingår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i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nära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relationer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har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alla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behovet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känna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samhörighet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med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andra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vara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självständiga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sv-SE" sz="24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/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ser vi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på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konflikter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reagerar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ofta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automatiskt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på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konflikter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vi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hanterar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konflikter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varierar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ta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ett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steg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tillbaka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är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början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på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konflikthantering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vi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reagerar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är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lika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viktigt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som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vi sager.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Säkerhet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måste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prioriteras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5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F3981271-8F15-6B38-1134-BB7DFB67E3F7}"/>
              </a:ext>
            </a:extLst>
          </p:cNvPr>
          <p:cNvSpPr txBox="1"/>
          <p:nvPr/>
        </p:nvSpPr>
        <p:spPr>
          <a:xfrm>
            <a:off x="1074820" y="1469041"/>
            <a:ext cx="8887327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Agenda för idag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sv-SE" sz="2400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Förra veckan</a:t>
            </a:r>
          </a:p>
          <a:p>
            <a:pPr lvl="0"/>
            <a:endParaRPr lang="sv-SE" sz="18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"/>
            </a:pPr>
            <a:r>
              <a:rPr lang="sv-SE">
                <a:latin typeface="Verdana" panose="020B0604030504040204" pitchFamily="34" charset="0"/>
                <a:ea typeface="Verdana" panose="020B0604030504040204" pitchFamily="34" charset="0"/>
              </a:rPr>
              <a:t>Dagens princip</a:t>
            </a:r>
          </a:p>
          <a:p>
            <a:pPr lvl="0"/>
            <a:endParaRPr lang="sv-SE" sz="18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Aktiva övningar</a:t>
            </a:r>
          </a:p>
          <a:p>
            <a:pPr lvl="0"/>
            <a:endParaRPr lang="sv-SE" sz="18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Avslut och ta hem budskap</a:t>
            </a:r>
          </a:p>
          <a:p>
            <a:pPr algn="ctr"/>
            <a:b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2400">
                <a:solidFill>
                  <a:srgbClr val="3C78D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8CB74A2-A81E-617A-BA12-94C89E57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280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EF07216-0840-4DE7-EF95-FEA45C84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20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3D26F6E-2433-7B52-A569-C547B2CA21F4}"/>
              </a:ext>
            </a:extLst>
          </p:cNvPr>
          <p:cNvSpPr txBox="1"/>
          <p:nvPr/>
        </p:nvSpPr>
        <p:spPr>
          <a:xfrm>
            <a:off x="838200" y="843765"/>
            <a:ext cx="10515600" cy="6167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</a:pPr>
            <a:r>
              <a:rPr lang="sv-SE" sz="2400" b="1" kern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Ta hem-budskap</a:t>
            </a:r>
          </a:p>
          <a:p>
            <a:pPr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</a:pPr>
            <a:r>
              <a:rPr lang="sv-SE" sz="1800" b="1" kern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Att ha med sig under veckan:</a:t>
            </a:r>
          </a:p>
          <a:p>
            <a:r>
              <a:rPr lang="en-CA" sz="2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CA" sz="2200" u="none" strike="noStrike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Säkerhet</a:t>
            </a:r>
            <a:r>
              <a:rPr lang="en-CA" sz="22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200" u="none" strike="noStrike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kommer</a:t>
            </a:r>
            <a:r>
              <a:rPr lang="en-CA" sz="22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200" u="none" strike="noStrike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först</a:t>
            </a:r>
            <a:r>
              <a:rPr lang="en-CA" sz="22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sv-SE" sz="27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2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 kan förstå konflikt men ändå sätta gränser.</a:t>
            </a:r>
            <a:endParaRPr lang="sv-SE" sz="27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sv-SE" sz="22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Det finns många sätt att reagera på konflikter.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sv-SE" sz="22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Börja med att ta ett steg tillbaka och tänka på barnets anknytningsbehov.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2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vi kommunicerar är viktigt:</a:t>
            </a:r>
            <a:endParaRPr lang="sv-SE" sz="27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22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vi säger och hur vi säger det.</a:t>
            </a:r>
            <a:endParaRPr lang="sv-SE" sz="27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endParaRPr lang="sv-SE" sz="2200"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 b="1">
                <a:solidFill>
                  <a:srgbClr val="C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Leta efter tillfällen under veckan för att öva på nya sätt.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544A1B-CBC8-FBA2-20A7-7D1CD95D8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4441" y="624620"/>
            <a:ext cx="1593118" cy="131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2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>
            <a:extLst>
              <a:ext uri="{FF2B5EF4-FFF2-40B4-BE49-F238E27FC236}">
                <a16:creationId xmlns:a16="http://schemas.microsoft.com/office/drawing/2014/main" id="{6E2E48EC-B5D4-1A5A-FB57-855BB2A57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084" y="1099544"/>
            <a:ext cx="3727769" cy="54420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08E26145-FA77-CE66-3538-314115424FD4}"/>
              </a:ext>
            </a:extLst>
          </p:cNvPr>
          <p:cNvSpPr txBox="1"/>
          <p:nvPr/>
        </p:nvSpPr>
        <p:spPr>
          <a:xfrm>
            <a:off x="564092" y="57042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err="1">
                <a:latin typeface="Verdana" panose="020B0604030504040204" pitchFamily="34" charset="0"/>
                <a:ea typeface="Verdana" panose="020B0604030504040204" pitchFamily="34" charset="0"/>
              </a:rPr>
              <a:t>Förra</a:t>
            </a:r>
            <a:r>
              <a:rPr lang="en-CA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veckan</a:t>
            </a:r>
            <a:r>
              <a:rPr lang="en-CA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endParaRPr lang="sv-SE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F2A78A53-41B9-8EA5-D37A-142915B7C678}"/>
              </a:ext>
            </a:extLst>
          </p:cNvPr>
          <p:cNvGrpSpPr/>
          <p:nvPr/>
        </p:nvGrpSpPr>
        <p:grpSpPr>
          <a:xfrm>
            <a:off x="8268159" y="3820585"/>
            <a:ext cx="2858687" cy="2472964"/>
            <a:chOff x="2531110" y="1934845"/>
            <a:chExt cx="4797570" cy="4019550"/>
          </a:xfrm>
        </p:grpSpPr>
        <p:sp>
          <p:nvSpPr>
            <p:cNvPr id="22" name="Ellips 21">
              <a:extLst>
                <a:ext uri="{FF2B5EF4-FFF2-40B4-BE49-F238E27FC236}">
                  <a16:creationId xmlns:a16="http://schemas.microsoft.com/office/drawing/2014/main" id="{17CEB68C-95BD-254C-A575-7E917B86D293}"/>
                </a:ext>
              </a:extLst>
            </p:cNvPr>
            <p:cNvSpPr/>
            <p:nvPr/>
          </p:nvSpPr>
          <p:spPr>
            <a:xfrm>
              <a:off x="4275455" y="2484754"/>
              <a:ext cx="2952750" cy="2851151"/>
            </a:xfrm>
            <a:prstGeom prst="ellipse">
              <a:avLst/>
            </a:prstGeom>
            <a:gradFill flip="none"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3" name="Textruta 17">
              <a:extLst>
                <a:ext uri="{FF2B5EF4-FFF2-40B4-BE49-F238E27FC236}">
                  <a16:creationId xmlns:a16="http://schemas.microsoft.com/office/drawing/2014/main" id="{4924CCC7-8EAE-EB6D-5A1A-6D61DF9811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8479" y="3644422"/>
              <a:ext cx="2870201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sv-SE" sz="1400" b="0" i="0" u="none" strike="noStrike" cap="none" normalizeH="0" baseline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Självständighet</a:t>
              </a:r>
              <a:endParaRPr kumimoji="0" lang="en-CA" altLang="sv-SE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Pil: nedåtböjd 23">
              <a:extLst>
                <a:ext uri="{FF2B5EF4-FFF2-40B4-BE49-F238E27FC236}">
                  <a16:creationId xmlns:a16="http://schemas.microsoft.com/office/drawing/2014/main" id="{2F460A3F-7BBF-CEFB-0601-B6114FFC4DB0}"/>
                </a:ext>
              </a:extLst>
            </p:cNvPr>
            <p:cNvSpPr/>
            <p:nvPr/>
          </p:nvSpPr>
          <p:spPr>
            <a:xfrm>
              <a:off x="2593340" y="1934845"/>
              <a:ext cx="2519680" cy="499110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5" name="Pil: vänsterböjd 24">
              <a:extLst>
                <a:ext uri="{FF2B5EF4-FFF2-40B4-BE49-F238E27FC236}">
                  <a16:creationId xmlns:a16="http://schemas.microsoft.com/office/drawing/2014/main" id="{74CAC8E8-172C-B5C7-FAEE-92A6F68D6E71}"/>
                </a:ext>
              </a:extLst>
            </p:cNvPr>
            <p:cNvSpPr/>
            <p:nvPr/>
          </p:nvSpPr>
          <p:spPr>
            <a:xfrm rot="5400000">
              <a:off x="3624262" y="4290378"/>
              <a:ext cx="570865" cy="2757170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grpSp>
        <p:nvGrpSpPr>
          <p:cNvPr id="28" name="Grupp 27">
            <a:extLst>
              <a:ext uri="{FF2B5EF4-FFF2-40B4-BE49-F238E27FC236}">
                <a16:creationId xmlns:a16="http://schemas.microsoft.com/office/drawing/2014/main" id="{1AC183E0-8CFD-216E-DEA3-B70318AF97D8}"/>
              </a:ext>
            </a:extLst>
          </p:cNvPr>
          <p:cNvGrpSpPr/>
          <p:nvPr/>
        </p:nvGrpSpPr>
        <p:grpSpPr>
          <a:xfrm>
            <a:off x="6870348" y="4068661"/>
            <a:ext cx="1759430" cy="1693910"/>
            <a:chOff x="7516535" y="4436115"/>
            <a:chExt cx="1759430" cy="1693910"/>
          </a:xfrm>
        </p:grpSpPr>
        <p:sp>
          <p:nvSpPr>
            <p:cNvPr id="26" name="Ellips 25">
              <a:extLst>
                <a:ext uri="{FF2B5EF4-FFF2-40B4-BE49-F238E27FC236}">
                  <a16:creationId xmlns:a16="http://schemas.microsoft.com/office/drawing/2014/main" id="{BAFEC174-AEBB-B69E-FD71-F44832B4D75A}"/>
                </a:ext>
              </a:extLst>
            </p:cNvPr>
            <p:cNvSpPr/>
            <p:nvPr/>
          </p:nvSpPr>
          <p:spPr>
            <a:xfrm>
              <a:off x="7516535" y="4436115"/>
              <a:ext cx="1759430" cy="169391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81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7" name="Textruta 17">
              <a:extLst>
                <a:ext uri="{FF2B5EF4-FFF2-40B4-BE49-F238E27FC236}">
                  <a16:creationId xmlns:a16="http://schemas.microsoft.com/office/drawing/2014/main" id="{2C7D85D4-A2C6-2098-9EE4-22B8F9AD4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5946" y="5123618"/>
              <a:ext cx="1520607" cy="325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sv-SE" sz="1400" b="0" i="0" u="none" strike="noStrike" cap="none" normalizeH="0" baseline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Samhörighet</a:t>
              </a:r>
              <a:endParaRPr kumimoji="0" lang="en-CA" altLang="sv-SE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9" name="textruta 28">
            <a:extLst>
              <a:ext uri="{FF2B5EF4-FFF2-40B4-BE49-F238E27FC236}">
                <a16:creationId xmlns:a16="http://schemas.microsoft.com/office/drawing/2014/main" id="{B6CC9CCD-996F-AAFF-DE4E-03C74EC8A65D}"/>
              </a:ext>
            </a:extLst>
          </p:cNvPr>
          <p:cNvSpPr txBox="1"/>
          <p:nvPr/>
        </p:nvSpPr>
        <p:spPr>
          <a:xfrm>
            <a:off x="7158853" y="1660389"/>
            <a:ext cx="3967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Har någon funderat/testat att prova på ta hem – budskapet?</a:t>
            </a:r>
          </a:p>
        </p:txBody>
      </p:sp>
      <p:sp>
        <p:nvSpPr>
          <p:cNvPr id="31" name="Platshållare för bildnummer 30">
            <a:extLst>
              <a:ext uri="{FF2B5EF4-FFF2-40B4-BE49-F238E27FC236}">
                <a16:creationId xmlns:a16="http://schemas.microsoft.com/office/drawing/2014/main" id="{1FD9FA13-B006-FAC0-E2B7-DF9BC1DE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625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E26145-FA77-CE66-3538-314115424FD4}"/>
              </a:ext>
            </a:extLst>
          </p:cNvPr>
          <p:cNvSpPr txBox="1"/>
          <p:nvPr/>
        </p:nvSpPr>
        <p:spPr>
          <a:xfrm>
            <a:off x="689927" y="5872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Den </a:t>
            </a:r>
            <a:r>
              <a:rPr lang="en-CA" sz="180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här</a:t>
            </a:r>
            <a:r>
              <a:rPr lang="en-CA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veckan</a:t>
            </a:r>
            <a:r>
              <a:rPr lang="en-CA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  <a:endParaRPr lang="sv-SE"/>
          </a:p>
        </p:txBody>
      </p:sp>
      <p:pic>
        <p:nvPicPr>
          <p:cNvPr id="3" name="Bild 3">
            <a:extLst>
              <a:ext uri="{FF2B5EF4-FFF2-40B4-BE49-F238E27FC236}">
                <a16:creationId xmlns:a16="http://schemas.microsoft.com/office/drawing/2014/main" id="{ED71BD72-43A3-B58B-9B8D-95917C94CA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04"/>
          <a:stretch/>
        </p:blipFill>
        <p:spPr bwMode="auto">
          <a:xfrm>
            <a:off x="3581401" y="231775"/>
            <a:ext cx="5350221" cy="60390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E93638-E2E9-4E44-3423-2FE73A84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98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981D591A-4462-4993-D0A3-1CCEA6D7768C}"/>
              </a:ext>
            </a:extLst>
          </p:cNvPr>
          <p:cNvSpPr txBox="1"/>
          <p:nvPr/>
        </p:nvSpPr>
        <p:spPr>
          <a:xfrm>
            <a:off x="696286" y="541678"/>
            <a:ext cx="1036040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2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Från konflikt till anknytning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2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När det uppstår obalans mellan samhörighet och självständighet uppstår ofta spänningar och konflikter.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5250" fontAlgn="base"/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Alla konflikter är inte bra.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fontAlgn="base"/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Säkerhet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går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alltid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först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fontAlgn="base"/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Att sätta gränser kan göras med lyhördhet och empati.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sv-S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Konflikt kan ses som en form av kommunikation.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5250" fontAlgn="base"/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5250" fontAlgn="base"/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Vi reagerar olika på konflikt beroende på: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fontAlgn="base">
              <a:buFont typeface="Symbol" panose="05050102010706020507" pitchFamily="18" charset="2"/>
              <a:buChar char=""/>
            </a:pP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Våra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tidigare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erfarenheter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fontAlgn="base">
              <a:buFont typeface="Symbol" panose="05050102010706020507" pitchFamily="18" charset="2"/>
              <a:buChar char="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Hur vi mår och har det.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fontAlgn="base">
              <a:buFont typeface="Symbol" panose="05050102010706020507" pitchFamily="18" charset="2"/>
              <a:buChar char="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Vilken roll konflikter har haft i vårt tidigare liv.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fontAlgn="base">
              <a:buFont typeface="Symbol" panose="05050102010706020507" pitchFamily="18" charset="2"/>
              <a:buChar char="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Blir vi eskalerande eller undandragande?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987601-5664-791C-E513-2D5CAB68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64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2BB8575-A61A-DBFE-EE56-8BB4D06CA507}"/>
              </a:ext>
            </a:extLst>
          </p:cNvPr>
          <p:cNvSpPr txBox="1"/>
          <p:nvPr/>
        </p:nvSpPr>
        <p:spPr>
          <a:xfrm>
            <a:off x="1058779" y="495910"/>
            <a:ext cx="10539663" cy="2115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kern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Förbered er för rollspel 1</a:t>
            </a:r>
          </a:p>
          <a:p>
            <a:pPr algn="ctr"/>
            <a:endParaRPr lang="sv-SE" sz="2000" b="1" kern="0">
              <a:effectLst/>
              <a:latin typeface="Calibri" panose="020F0502020204030204" pitchFamily="34" charset="0"/>
            </a:endParaRPr>
          </a:p>
          <a:p>
            <a:pPr algn="ctr"/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Titta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lyssna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noga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var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uppmärksam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på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tonåringen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kan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känna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tänka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föräldern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kan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känna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tänka</a:t>
            </a:r>
            <a:r>
              <a:rPr lang="en-CA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sv-SE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stänga sina kameror och mikrofoner så att de bara ser gruppledarna på skärmen.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1F22-D287-F4AC-767F-23523EE4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81" y="2695575"/>
            <a:ext cx="1419225" cy="146685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9E76E55-0245-B645-2F18-0B9086E729AA}"/>
              </a:ext>
            </a:extLst>
          </p:cNvPr>
          <p:cNvSpPr txBox="1"/>
          <p:nvPr/>
        </p:nvSpPr>
        <p:spPr>
          <a:xfrm>
            <a:off x="2679031" y="4606314"/>
            <a:ext cx="6096000" cy="1346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sätta på sina kameror och mikrofoner igen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indent="457200" algn="ctr"/>
            <a:r>
              <a:rPr lang="sv-SE" sz="18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Hörde och såg ni rollspelet tydligt?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C79DF1-A2F5-C10A-14FB-CFB23194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55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010E80C-08CA-92CE-2036-0BA6F6D34402}"/>
              </a:ext>
            </a:extLst>
          </p:cNvPr>
          <p:cNvSpPr txBox="1"/>
          <p:nvPr/>
        </p:nvSpPr>
        <p:spPr>
          <a:xfrm>
            <a:off x="673769" y="398984"/>
            <a:ext cx="7844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Reflektionsfrågor efter rollspel 1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F153FF3-A8D5-05B2-D999-06CF1F189888}"/>
              </a:ext>
            </a:extLst>
          </p:cNvPr>
          <p:cNvSpPr txBox="1"/>
          <p:nvPr/>
        </p:nvSpPr>
        <p:spPr>
          <a:xfrm>
            <a:off x="570820" y="105414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Vad kände och tänkte barnet?</a:t>
            </a:r>
            <a:endParaRPr lang="sv-SE"/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683F6793-CA0E-D19D-B8C6-A92BBD4E4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1456257"/>
            <a:ext cx="9702824" cy="1776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D5FFF6F-D3D6-60F7-8A1F-726FA455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7</a:t>
            </a:fld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1CB191A0-9CB0-5CC9-F5B5-DFC2CB037D2F}"/>
              </a:ext>
            </a:extLst>
          </p:cNvPr>
          <p:cNvSpPr txBox="1"/>
          <p:nvPr/>
        </p:nvSpPr>
        <p:spPr>
          <a:xfrm>
            <a:off x="673769" y="3826561"/>
            <a:ext cx="9501194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sv-SE" sz="180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Vilka anknytningsbehov tror ni att barnet försökte förmedla genom sitt beteende? (</a:t>
            </a:r>
            <a:r>
              <a:rPr lang="sv-SE" sz="1800" i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Ha gärna listan med anknytningsbehov tillgänglig)</a:t>
            </a:r>
            <a:endParaRPr lang="sv-SE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/>
          </a:p>
        </p:txBody>
      </p:sp>
      <p:sp>
        <p:nvSpPr>
          <p:cNvPr id="7" name="Textruta 2">
            <a:extLst>
              <a:ext uri="{FF2B5EF4-FFF2-40B4-BE49-F238E27FC236}">
                <a16:creationId xmlns:a16="http://schemas.microsoft.com/office/drawing/2014/main" id="{41826A4A-789D-3E54-624F-F378F771B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4451481"/>
            <a:ext cx="9702824" cy="20313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24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69E5E994-8E46-637E-0924-9C1237CD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8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8BEE570-4E95-5F52-0DBC-E766C1A7D5D6}"/>
              </a:ext>
            </a:extLst>
          </p:cNvPr>
          <p:cNvSpPr txBox="1"/>
          <p:nvPr/>
        </p:nvSpPr>
        <p:spPr>
          <a:xfrm>
            <a:off x="2422357" y="1491916"/>
            <a:ext cx="7170821" cy="3498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2000" b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Muntliga reflektionsfrågor.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kände och tänkte föräldern?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v-SE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Var föräldern medveten om barnets anknytningsbehov?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betydde det här händelseförloppet för relationen?  Är dörren öppen eller stängd?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3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2BB8575-A61A-DBFE-EE56-8BB4D06CA507}"/>
              </a:ext>
            </a:extLst>
          </p:cNvPr>
          <p:cNvSpPr txBox="1"/>
          <p:nvPr/>
        </p:nvSpPr>
        <p:spPr>
          <a:xfrm>
            <a:off x="2855494" y="904907"/>
            <a:ext cx="6096000" cy="155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kern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Förbered er för rollspel 2</a:t>
            </a:r>
            <a:endParaRPr lang="sv-SE" sz="2000" b="1" kern="0">
              <a:effectLst/>
              <a:latin typeface="Calibri" panose="020F0502020204030204" pitchFamily="34" charset="0"/>
            </a:endParaRPr>
          </a:p>
          <a:p>
            <a:pPr algn="ctr"/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stänga sina kameror och mikrofoner så att de bara ser gruppledarna på skärmen.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1F22-D287-F4AC-767F-23523EE4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81" y="2695575"/>
            <a:ext cx="1419225" cy="146685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9E76E55-0245-B645-2F18-0B9086E729AA}"/>
              </a:ext>
            </a:extLst>
          </p:cNvPr>
          <p:cNvSpPr txBox="1"/>
          <p:nvPr/>
        </p:nvSpPr>
        <p:spPr>
          <a:xfrm>
            <a:off x="2679031" y="4606314"/>
            <a:ext cx="6096000" cy="1346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sätta på sina kameror och mikrofoner igen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indent="457200" algn="ctr"/>
            <a:r>
              <a:rPr lang="sv-SE" sz="18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Hörde och såg ni rollspelet tydligt?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91C49CD-A8CD-01EE-7096-B0692B3B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691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F725A43B3BFB459D0CD81B067B321A" ma:contentTypeVersion="5" ma:contentTypeDescription="Skapa ett nytt dokument." ma:contentTypeScope="" ma:versionID="e1c4d834431517f1427c656d5e7f657d">
  <xsd:schema xmlns:xsd="http://www.w3.org/2001/XMLSchema" xmlns:xs="http://www.w3.org/2001/XMLSchema" xmlns:p="http://schemas.microsoft.com/office/2006/metadata/properties" xmlns:ns2="bcc7ee36-52d7-4bbb-bf62-b759ca3b5e1b" xmlns:ns3="07035580-5d00-4265-8ede-bd1db75be0a0" targetNamespace="http://schemas.microsoft.com/office/2006/metadata/properties" ma:root="true" ma:fieldsID="e1e2c9cc9c25eb32fffda3936d16d579" ns2:_="" ns3:_="">
    <xsd:import namespace="bcc7ee36-52d7-4bbb-bf62-b759ca3b5e1b"/>
    <xsd:import namespace="07035580-5d00-4265-8ede-bd1db75be0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7ee36-52d7-4bbb-bf62-b759ca3b5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35580-5d00-4265-8ede-bd1db75be0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B42D8F-5707-435D-98E8-4C4CEDDE9088}">
  <ds:schemaRefs>
    <ds:schemaRef ds:uri="07035580-5d00-4265-8ede-bd1db75be0a0"/>
    <ds:schemaRef ds:uri="bcc7ee36-52d7-4bbb-bf62-b759ca3b5e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2E8BF30-0D76-42A5-A1AD-2B2C37DB4AFC}">
  <ds:schemaRefs>
    <ds:schemaRef ds:uri="07035580-5d00-4265-8ede-bd1db75be0a0"/>
    <ds:schemaRef ds:uri="bcc7ee36-52d7-4bbb-bf62-b759ca3b5e1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2D66D2F-5C0F-43FA-A9D2-3ECCDAD7C0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för Familjehemsföräldrar   Princip 1 - Allt beteende betyder något          Anknytning är ett grundläggande mänskligt behov som formar beteende</dc:title>
  <dc:creator>Lisa Skutin</dc:creator>
  <cp:revision>1</cp:revision>
  <dcterms:created xsi:type="dcterms:W3CDTF">2023-12-19T08:32:51Z</dcterms:created>
  <dcterms:modified xsi:type="dcterms:W3CDTF">2023-12-21T13:23:13Z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0x010100D8F725A43B3BFB459D0CD81B067B321A</vt:lpwstr>
  </property>
</Properties>
</file>