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32"/>
  </p:notesMasterIdLst>
  <p:sldIdLst>
    <p:sldId id="345" r:id="rId5"/>
    <p:sldId id="328" r:id="rId6"/>
    <p:sldId id="273" r:id="rId7"/>
    <p:sldId id="274" r:id="rId8"/>
    <p:sldId id="258" r:id="rId9"/>
    <p:sldId id="259" r:id="rId10"/>
    <p:sldId id="260" r:id="rId11"/>
    <p:sldId id="262" r:id="rId12"/>
    <p:sldId id="346" r:id="rId13"/>
    <p:sldId id="347" r:id="rId14"/>
    <p:sldId id="267" r:id="rId15"/>
    <p:sldId id="291" r:id="rId16"/>
    <p:sldId id="292" r:id="rId17"/>
    <p:sldId id="295" r:id="rId18"/>
    <p:sldId id="268" r:id="rId19"/>
    <p:sldId id="355" r:id="rId20"/>
    <p:sldId id="356" r:id="rId21"/>
    <p:sldId id="270" r:id="rId22"/>
    <p:sldId id="271" r:id="rId23"/>
    <p:sldId id="358" r:id="rId24"/>
    <p:sldId id="357" r:id="rId25"/>
    <p:sldId id="304" r:id="rId26"/>
    <p:sldId id="308" r:id="rId27"/>
    <p:sldId id="305" r:id="rId28"/>
    <p:sldId id="306" r:id="rId29"/>
    <p:sldId id="359" r:id="rId30"/>
    <p:sldId id="360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2923D-574D-420E-729A-7890CB93C921}" v="3" dt="2023-12-21T13:23:48.572"/>
    <p1510:client id="{CDA52B80-49DA-406E-B9D7-C24AA4BF7A19}" v="25" dt="2023-12-21T11:10:55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e4239b0f-56d2-4be1-8616-e7789551b35a" providerId="ADAL" clId="{CDA52B80-49DA-406E-B9D7-C24AA4BF7A19}"/>
    <pc:docChg chg="undo custSel addSld delSld modSld">
      <pc:chgData name="Lisa Skutin" userId="e4239b0f-56d2-4be1-8616-e7789551b35a" providerId="ADAL" clId="{CDA52B80-49DA-406E-B9D7-C24AA4BF7A19}" dt="2023-12-21T11:14:00.601" v="576" actId="20577"/>
      <pc:docMkLst>
        <pc:docMk/>
      </pc:docMkLst>
      <pc:sldChg chg="del">
        <pc:chgData name="Lisa Skutin" userId="e4239b0f-56d2-4be1-8616-e7789551b35a" providerId="ADAL" clId="{CDA52B80-49DA-406E-B9D7-C24AA4BF7A19}" dt="2023-12-21T10:42:05.737" v="13" actId="47"/>
        <pc:sldMkLst>
          <pc:docMk/>
          <pc:sldMk cId="3163395179" sldId="256"/>
        </pc:sldMkLst>
      </pc:sldChg>
      <pc:sldChg chg="addSp delSp modSp add mod">
        <pc:chgData name="Lisa Skutin" userId="e4239b0f-56d2-4be1-8616-e7789551b35a" providerId="ADAL" clId="{CDA52B80-49DA-406E-B9D7-C24AA4BF7A19}" dt="2023-12-21T10:45:49.468" v="94" actId="20577"/>
        <pc:sldMkLst>
          <pc:docMk/>
          <pc:sldMk cId="3940674521" sldId="258"/>
        </pc:sldMkLst>
        <pc:spChg chg="del">
          <ac:chgData name="Lisa Skutin" userId="e4239b0f-56d2-4be1-8616-e7789551b35a" providerId="ADAL" clId="{CDA52B80-49DA-406E-B9D7-C24AA4BF7A19}" dt="2023-12-21T10:44:27.683" v="33" actId="478"/>
          <ac:spMkLst>
            <pc:docMk/>
            <pc:sldMk cId="3940674521" sldId="258"/>
            <ac:spMk id="4" creationId="{1624587B-315B-1136-153F-EA1E56BFA9D0}"/>
          </ac:spMkLst>
        </pc:spChg>
        <pc:spChg chg="mod">
          <ac:chgData name="Lisa Skutin" userId="e4239b0f-56d2-4be1-8616-e7789551b35a" providerId="ADAL" clId="{CDA52B80-49DA-406E-B9D7-C24AA4BF7A19}" dt="2023-12-21T10:45:49.468" v="94" actId="20577"/>
          <ac:spMkLst>
            <pc:docMk/>
            <pc:sldMk cId="3940674521" sldId="258"/>
            <ac:spMk id="6" creationId="{5FC87788-0B0B-4880-0C83-DB76AE6C9B41}"/>
          </ac:spMkLst>
        </pc:spChg>
        <pc:spChg chg="add mod">
          <ac:chgData name="Lisa Skutin" userId="e4239b0f-56d2-4be1-8616-e7789551b35a" providerId="ADAL" clId="{CDA52B80-49DA-406E-B9D7-C24AA4BF7A19}" dt="2023-12-21T10:45:03.099" v="38" actId="1076"/>
          <ac:spMkLst>
            <pc:docMk/>
            <pc:sldMk cId="3940674521" sldId="258"/>
            <ac:spMk id="7" creationId="{EB6BDF7D-E5A9-51DE-E95F-A9401547D83D}"/>
          </ac:spMkLst>
        </pc:spChg>
        <pc:spChg chg="add mod">
          <ac:chgData name="Lisa Skutin" userId="e4239b0f-56d2-4be1-8616-e7789551b35a" providerId="ADAL" clId="{CDA52B80-49DA-406E-B9D7-C24AA4BF7A19}" dt="2023-12-21T10:45:18.180" v="43" actId="6549"/>
          <ac:spMkLst>
            <pc:docMk/>
            <pc:sldMk cId="3940674521" sldId="258"/>
            <ac:spMk id="8" creationId="{F5AD1719-EBF6-2FF5-99D4-62B658241A3B}"/>
          </ac:spMkLst>
        </pc:spChg>
        <pc:picChg chg="del">
          <ac:chgData name="Lisa Skutin" userId="e4239b0f-56d2-4be1-8616-e7789551b35a" providerId="ADAL" clId="{CDA52B80-49DA-406E-B9D7-C24AA4BF7A19}" dt="2023-12-21T10:44:45.028" v="35" actId="478"/>
          <ac:picMkLst>
            <pc:docMk/>
            <pc:sldMk cId="3940674521" sldId="258"/>
            <ac:picMk id="2" creationId="{9025D02D-1F93-544C-07EE-39C5B2B51774}"/>
          </ac:picMkLst>
        </pc:picChg>
        <pc:picChg chg="add mod">
          <ac:chgData name="Lisa Skutin" userId="e4239b0f-56d2-4be1-8616-e7789551b35a" providerId="ADAL" clId="{CDA52B80-49DA-406E-B9D7-C24AA4BF7A19}" dt="2023-12-21T10:44:47.890" v="36" actId="1076"/>
          <ac:picMkLst>
            <pc:docMk/>
            <pc:sldMk cId="3940674521" sldId="258"/>
            <ac:picMk id="5" creationId="{55AF5B4C-1CE5-014A-D484-E467DC8D2172}"/>
          </ac:picMkLst>
        </pc:picChg>
      </pc:sldChg>
      <pc:sldChg chg="modSp add mod">
        <pc:chgData name="Lisa Skutin" userId="e4239b0f-56d2-4be1-8616-e7789551b35a" providerId="ADAL" clId="{CDA52B80-49DA-406E-B9D7-C24AA4BF7A19}" dt="2023-12-21T10:46:08.503" v="95"/>
        <pc:sldMkLst>
          <pc:docMk/>
          <pc:sldMk cId="3333683736" sldId="259"/>
        </pc:sldMkLst>
        <pc:spChg chg="mod">
          <ac:chgData name="Lisa Skutin" userId="e4239b0f-56d2-4be1-8616-e7789551b35a" providerId="ADAL" clId="{CDA52B80-49DA-406E-B9D7-C24AA4BF7A19}" dt="2023-12-21T10:46:08.503" v="95"/>
          <ac:spMkLst>
            <pc:docMk/>
            <pc:sldMk cId="3333683736" sldId="259"/>
            <ac:spMk id="3" creationId="{A9ED25F3-DC53-0C50-4DD5-1142940055CB}"/>
          </ac:spMkLst>
        </pc:spChg>
      </pc:sldChg>
      <pc:sldChg chg="modSp add mod">
        <pc:chgData name="Lisa Skutin" userId="e4239b0f-56d2-4be1-8616-e7789551b35a" providerId="ADAL" clId="{CDA52B80-49DA-406E-B9D7-C24AA4BF7A19}" dt="2023-12-21T10:47:49.420" v="109" actId="1076"/>
        <pc:sldMkLst>
          <pc:docMk/>
          <pc:sldMk cId="3021405700" sldId="260"/>
        </pc:sldMkLst>
        <pc:spChg chg="mod">
          <ac:chgData name="Lisa Skutin" userId="e4239b0f-56d2-4be1-8616-e7789551b35a" providerId="ADAL" clId="{CDA52B80-49DA-406E-B9D7-C24AA4BF7A19}" dt="2023-12-21T10:47:12.642" v="98" actId="1076"/>
          <ac:spMkLst>
            <pc:docMk/>
            <pc:sldMk cId="3021405700" sldId="260"/>
            <ac:spMk id="3" creationId="{90A6A8BC-A6E6-481F-DD8E-ABB315F94C7C}"/>
          </ac:spMkLst>
        </pc:spChg>
        <pc:spChg chg="mod">
          <ac:chgData name="Lisa Skutin" userId="e4239b0f-56d2-4be1-8616-e7789551b35a" providerId="ADAL" clId="{CDA52B80-49DA-406E-B9D7-C24AA4BF7A19}" dt="2023-12-21T10:47:27.550" v="102" actId="1076"/>
          <ac:spMkLst>
            <pc:docMk/>
            <pc:sldMk cId="3021405700" sldId="260"/>
            <ac:spMk id="6" creationId="{4B97FF87-7B5B-D2DF-7BAD-00B57000ADEB}"/>
          </ac:spMkLst>
        </pc:spChg>
        <pc:spChg chg="mod">
          <ac:chgData name="Lisa Skutin" userId="e4239b0f-56d2-4be1-8616-e7789551b35a" providerId="ADAL" clId="{CDA52B80-49DA-406E-B9D7-C24AA4BF7A19}" dt="2023-12-21T10:47:33.469" v="103" actId="1076"/>
          <ac:spMkLst>
            <pc:docMk/>
            <pc:sldMk cId="3021405700" sldId="260"/>
            <ac:spMk id="8" creationId="{40BB6673-8014-8FD9-241F-387012778A85}"/>
          </ac:spMkLst>
        </pc:spChg>
        <pc:spChg chg="mod">
          <ac:chgData name="Lisa Skutin" userId="e4239b0f-56d2-4be1-8616-e7789551b35a" providerId="ADAL" clId="{CDA52B80-49DA-406E-B9D7-C24AA4BF7A19}" dt="2023-12-21T10:47:49.420" v="109" actId="1076"/>
          <ac:spMkLst>
            <pc:docMk/>
            <pc:sldMk cId="3021405700" sldId="260"/>
            <ac:spMk id="10" creationId="{6B73A3A9-E394-2B11-7EA0-6356AB590077}"/>
          </ac:spMkLst>
        </pc:spChg>
        <pc:picChg chg="mod">
          <ac:chgData name="Lisa Skutin" userId="e4239b0f-56d2-4be1-8616-e7789551b35a" providerId="ADAL" clId="{CDA52B80-49DA-406E-B9D7-C24AA4BF7A19}" dt="2023-12-21T10:47:20.309" v="101" actId="1076"/>
          <ac:picMkLst>
            <pc:docMk/>
            <pc:sldMk cId="3021405700" sldId="260"/>
            <ac:picMk id="4" creationId="{70B255B6-909B-2812-6A70-5E28571F79B8}"/>
          </ac:picMkLst>
        </pc:picChg>
      </pc:sldChg>
      <pc:sldChg chg="add del">
        <pc:chgData name="Lisa Skutin" userId="e4239b0f-56d2-4be1-8616-e7789551b35a" providerId="ADAL" clId="{CDA52B80-49DA-406E-B9D7-C24AA4BF7A19}" dt="2023-12-21T10:47:55.971" v="110" actId="47"/>
        <pc:sldMkLst>
          <pc:docMk/>
          <pc:sldMk cId="4189880369" sldId="261"/>
        </pc:sldMkLst>
      </pc:sldChg>
      <pc:sldChg chg="modSp add mod">
        <pc:chgData name="Lisa Skutin" userId="e4239b0f-56d2-4be1-8616-e7789551b35a" providerId="ADAL" clId="{CDA52B80-49DA-406E-B9D7-C24AA4BF7A19}" dt="2023-12-21T10:48:38.959" v="163" actId="14100"/>
        <pc:sldMkLst>
          <pc:docMk/>
          <pc:sldMk cId="3983977268" sldId="262"/>
        </pc:sldMkLst>
        <pc:spChg chg="mod">
          <ac:chgData name="Lisa Skutin" userId="e4239b0f-56d2-4be1-8616-e7789551b35a" providerId="ADAL" clId="{CDA52B80-49DA-406E-B9D7-C24AA4BF7A19}" dt="2023-12-21T10:48:30.093" v="162" actId="20577"/>
          <ac:spMkLst>
            <pc:docMk/>
            <pc:sldMk cId="3983977268" sldId="262"/>
            <ac:spMk id="3" creationId="{2131AFEF-8D3C-404A-F630-970A122C1709}"/>
          </ac:spMkLst>
        </pc:spChg>
        <pc:spChg chg="mod">
          <ac:chgData name="Lisa Skutin" userId="e4239b0f-56d2-4be1-8616-e7789551b35a" providerId="ADAL" clId="{CDA52B80-49DA-406E-B9D7-C24AA4BF7A19}" dt="2023-12-21T10:48:38.959" v="163" actId="14100"/>
          <ac:spMkLst>
            <pc:docMk/>
            <pc:sldMk cId="3983977268" sldId="262"/>
            <ac:spMk id="4" creationId="{283E3532-EB1B-DDDF-3536-5EF2035E0EF2}"/>
          </ac:spMkLst>
        </pc:spChg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286583653" sldId="264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3132369600" sldId="265"/>
        </pc:sldMkLst>
      </pc:sldChg>
      <pc:sldChg chg="add del">
        <pc:chgData name="Lisa Skutin" userId="e4239b0f-56d2-4be1-8616-e7789551b35a" providerId="ADAL" clId="{CDA52B80-49DA-406E-B9D7-C24AA4BF7A19}" dt="2023-12-21T10:52:05.882" v="201" actId="47"/>
        <pc:sldMkLst>
          <pc:docMk/>
          <pc:sldMk cId="4206967246" sldId="266"/>
        </pc:sldMkLst>
      </pc:sldChg>
      <pc:sldChg chg="modSp add mod">
        <pc:chgData name="Lisa Skutin" userId="e4239b0f-56d2-4be1-8616-e7789551b35a" providerId="ADAL" clId="{CDA52B80-49DA-406E-B9D7-C24AA4BF7A19}" dt="2023-12-21T10:52:34.829" v="205" actId="1076"/>
        <pc:sldMkLst>
          <pc:docMk/>
          <pc:sldMk cId="4255113762" sldId="267"/>
        </pc:sldMkLst>
        <pc:spChg chg="mod">
          <ac:chgData name="Lisa Skutin" userId="e4239b0f-56d2-4be1-8616-e7789551b35a" providerId="ADAL" clId="{CDA52B80-49DA-406E-B9D7-C24AA4BF7A19}" dt="2023-12-21T10:52:34.829" v="205" actId="1076"/>
          <ac:spMkLst>
            <pc:docMk/>
            <pc:sldMk cId="4255113762" sldId="267"/>
            <ac:spMk id="3" creationId="{C9E98929-325D-050A-9BCA-405024751933}"/>
          </ac:spMkLst>
        </pc:spChg>
      </pc:sldChg>
      <pc:sldChg chg="addSp modSp add mod">
        <pc:chgData name="Lisa Skutin" userId="e4239b0f-56d2-4be1-8616-e7789551b35a" providerId="ADAL" clId="{CDA52B80-49DA-406E-B9D7-C24AA4BF7A19}" dt="2023-12-21T11:11:43.508" v="555" actId="14100"/>
        <pc:sldMkLst>
          <pc:docMk/>
          <pc:sldMk cId="547054507" sldId="268"/>
        </pc:sldMkLst>
        <pc:spChg chg="mod">
          <ac:chgData name="Lisa Skutin" userId="e4239b0f-56d2-4be1-8616-e7789551b35a" providerId="ADAL" clId="{CDA52B80-49DA-406E-B9D7-C24AA4BF7A19}" dt="2023-12-21T10:56:59.739" v="257" actId="1076"/>
          <ac:spMkLst>
            <pc:docMk/>
            <pc:sldMk cId="547054507" sldId="268"/>
            <ac:spMk id="4" creationId="{EE97E2D2-352F-0287-339B-FA9E19E0BD94}"/>
          </ac:spMkLst>
        </pc:spChg>
        <pc:spChg chg="add mod">
          <ac:chgData name="Lisa Skutin" userId="e4239b0f-56d2-4be1-8616-e7789551b35a" providerId="ADAL" clId="{CDA52B80-49DA-406E-B9D7-C24AA4BF7A19}" dt="2023-12-21T11:10:18.053" v="546" actId="14100"/>
          <ac:spMkLst>
            <pc:docMk/>
            <pc:sldMk cId="547054507" sldId="268"/>
            <ac:spMk id="6" creationId="{CD2C3D35-66E4-B583-BB14-2111E1ECA86A}"/>
          </ac:spMkLst>
        </pc:spChg>
        <pc:spChg chg="add mod">
          <ac:chgData name="Lisa Skutin" userId="e4239b0f-56d2-4be1-8616-e7789551b35a" providerId="ADAL" clId="{CDA52B80-49DA-406E-B9D7-C24AA4BF7A19}" dt="2023-12-21T11:11:43.508" v="555" actId="14100"/>
          <ac:spMkLst>
            <pc:docMk/>
            <pc:sldMk cId="547054507" sldId="268"/>
            <ac:spMk id="8" creationId="{0C9E8DF4-3048-F5A7-DB7A-C0896620E906}"/>
          </ac:spMkLst>
        </pc:spChg>
        <pc:graphicFrameChg chg="mod modGraphic">
          <ac:chgData name="Lisa Skutin" userId="e4239b0f-56d2-4be1-8616-e7789551b35a" providerId="ADAL" clId="{CDA52B80-49DA-406E-B9D7-C24AA4BF7A19}" dt="2023-12-21T11:10:55.732" v="550" actId="255"/>
          <ac:graphicFrameMkLst>
            <pc:docMk/>
            <pc:sldMk cId="547054507" sldId="268"/>
            <ac:graphicFrameMk id="2" creationId="{F2507DB1-F9A1-6303-5D74-B7A159BAFF38}"/>
          </ac:graphicFrameMkLst>
        </pc:graphicFrameChg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16953199" sldId="269"/>
        </pc:sldMkLst>
      </pc:sldChg>
      <pc:sldChg chg="addSp delSp modSp add mod">
        <pc:chgData name="Lisa Skutin" userId="e4239b0f-56d2-4be1-8616-e7789551b35a" providerId="ADAL" clId="{CDA52B80-49DA-406E-B9D7-C24AA4BF7A19}" dt="2023-12-21T10:59:40.524" v="334" actId="1076"/>
        <pc:sldMkLst>
          <pc:docMk/>
          <pc:sldMk cId="1524455993" sldId="270"/>
        </pc:sldMkLst>
        <pc:spChg chg="mod">
          <ac:chgData name="Lisa Skutin" userId="e4239b0f-56d2-4be1-8616-e7789551b35a" providerId="ADAL" clId="{CDA52B80-49DA-406E-B9D7-C24AA4BF7A19}" dt="2023-12-21T10:59:40.524" v="334" actId="1076"/>
          <ac:spMkLst>
            <pc:docMk/>
            <pc:sldMk cId="1524455993" sldId="270"/>
            <ac:spMk id="3" creationId="{1FD5E81E-6896-5B45-93B2-B15989BA7DA4}"/>
          </ac:spMkLst>
        </pc:spChg>
        <pc:spChg chg="add del mod">
          <ac:chgData name="Lisa Skutin" userId="e4239b0f-56d2-4be1-8616-e7789551b35a" providerId="ADAL" clId="{CDA52B80-49DA-406E-B9D7-C24AA4BF7A19}" dt="2023-12-21T10:59:32.211" v="330" actId="478"/>
          <ac:spMkLst>
            <pc:docMk/>
            <pc:sldMk cId="1524455993" sldId="270"/>
            <ac:spMk id="5" creationId="{09C69CA6-8E89-0C35-561B-4F562D04CDDA}"/>
          </ac:spMkLst>
        </pc:spChg>
      </pc:sldChg>
      <pc:sldChg chg="add">
        <pc:chgData name="Lisa Skutin" userId="e4239b0f-56d2-4be1-8616-e7789551b35a" providerId="ADAL" clId="{CDA52B80-49DA-406E-B9D7-C24AA4BF7A19}" dt="2023-12-21T10:55:34.005" v="235"/>
        <pc:sldMkLst>
          <pc:docMk/>
          <pc:sldMk cId="1580101886" sldId="271"/>
        </pc:sldMkLst>
      </pc:sldChg>
      <pc:sldChg chg="addSp delSp modSp mod">
        <pc:chgData name="Lisa Skutin" userId="e4239b0f-56d2-4be1-8616-e7789551b35a" providerId="ADAL" clId="{CDA52B80-49DA-406E-B9D7-C24AA4BF7A19}" dt="2023-12-21T10:43:06.546" v="25" actId="14100"/>
        <pc:sldMkLst>
          <pc:docMk/>
          <pc:sldMk cId="1836254438" sldId="273"/>
        </pc:sldMkLst>
        <pc:spChg chg="mod">
          <ac:chgData name="Lisa Skutin" userId="e4239b0f-56d2-4be1-8616-e7789551b35a" providerId="ADAL" clId="{CDA52B80-49DA-406E-B9D7-C24AA4BF7A19}" dt="2023-12-21T10:42:48.528" v="24" actId="20577"/>
          <ac:spMkLst>
            <pc:docMk/>
            <pc:sldMk cId="1836254438" sldId="273"/>
            <ac:spMk id="29" creationId="{B6CC9CCD-996F-AAFF-DE4E-03C74EC8A65D}"/>
          </ac:spMkLst>
        </pc:spChg>
        <pc:grpChg chg="del">
          <ac:chgData name="Lisa Skutin" userId="e4239b0f-56d2-4be1-8616-e7789551b35a" providerId="ADAL" clId="{CDA52B80-49DA-406E-B9D7-C24AA4BF7A19}" dt="2023-12-21T10:42:29.911" v="17" actId="478"/>
          <ac:grpSpMkLst>
            <pc:docMk/>
            <pc:sldMk cId="1836254438" sldId="273"/>
            <ac:grpSpMk id="21" creationId="{F2A78A53-41B9-8EA5-D37A-142915B7C678}"/>
          </ac:grpSpMkLst>
        </pc:grpChg>
        <pc:grpChg chg="del">
          <ac:chgData name="Lisa Skutin" userId="e4239b0f-56d2-4be1-8616-e7789551b35a" providerId="ADAL" clId="{CDA52B80-49DA-406E-B9D7-C24AA4BF7A19}" dt="2023-12-21T10:42:34.836" v="19" actId="478"/>
          <ac:grpSpMkLst>
            <pc:docMk/>
            <pc:sldMk cId="1836254438" sldId="273"/>
            <ac:grpSpMk id="28" creationId="{1AC183E0-8CFD-216E-DEA3-B70318AF97D8}"/>
          </ac:grpSpMkLst>
        </pc:grpChg>
        <pc:picChg chg="del">
          <ac:chgData name="Lisa Skutin" userId="e4239b0f-56d2-4be1-8616-e7789551b35a" providerId="ADAL" clId="{CDA52B80-49DA-406E-B9D7-C24AA4BF7A19}" dt="2023-12-21T10:42:26.977" v="15" actId="478"/>
          <ac:picMkLst>
            <pc:docMk/>
            <pc:sldMk cId="1836254438" sldId="273"/>
            <ac:picMk id="2" creationId="{6E2E48EC-B5D4-1A5A-FB57-855BB2A57788}"/>
          </ac:picMkLst>
        </pc:picChg>
        <pc:picChg chg="add mod">
          <ac:chgData name="Lisa Skutin" userId="e4239b0f-56d2-4be1-8616-e7789551b35a" providerId="ADAL" clId="{CDA52B80-49DA-406E-B9D7-C24AA4BF7A19}" dt="2023-12-21T10:43:06.546" v="25" actId="14100"/>
          <ac:picMkLst>
            <pc:docMk/>
            <pc:sldMk cId="1836254438" sldId="273"/>
            <ac:picMk id="3" creationId="{99DEBDC8-D90C-3E75-5E37-AB84C04AAB7D}"/>
          </ac:picMkLst>
        </pc:picChg>
      </pc:sldChg>
      <pc:sldChg chg="addSp delSp modSp mod">
        <pc:chgData name="Lisa Skutin" userId="e4239b0f-56d2-4be1-8616-e7789551b35a" providerId="ADAL" clId="{CDA52B80-49DA-406E-B9D7-C24AA4BF7A19}" dt="2023-12-21T10:43:40.098" v="31" actId="478"/>
        <pc:sldMkLst>
          <pc:docMk/>
          <pc:sldMk cId="2659980188" sldId="274"/>
        </pc:sldMkLst>
        <pc:spChg chg="add del">
          <ac:chgData name="Lisa Skutin" userId="e4239b0f-56d2-4be1-8616-e7789551b35a" providerId="ADAL" clId="{CDA52B80-49DA-406E-B9D7-C24AA4BF7A19}" dt="2023-12-21T10:43:40.098" v="31" actId="478"/>
          <ac:spMkLst>
            <pc:docMk/>
            <pc:sldMk cId="2659980188" sldId="274"/>
            <ac:spMk id="6" creationId="{8AE93638-E2E9-4E44-3423-2FE73A84336A}"/>
          </ac:spMkLst>
        </pc:spChg>
        <pc:picChg chg="add mod">
          <ac:chgData name="Lisa Skutin" userId="e4239b0f-56d2-4be1-8616-e7789551b35a" providerId="ADAL" clId="{CDA52B80-49DA-406E-B9D7-C24AA4BF7A19}" dt="2023-12-21T10:43:35.696" v="29" actId="14100"/>
          <ac:picMkLst>
            <pc:docMk/>
            <pc:sldMk cId="2659980188" sldId="274"/>
            <ac:picMk id="2" creationId="{A7778D85-11E9-F1EF-B94A-F6506CD8AF21}"/>
          </ac:picMkLst>
        </pc:picChg>
        <pc:picChg chg="del">
          <ac:chgData name="Lisa Skutin" userId="e4239b0f-56d2-4be1-8616-e7789551b35a" providerId="ADAL" clId="{CDA52B80-49DA-406E-B9D7-C24AA4BF7A19}" dt="2023-12-21T10:43:18.209" v="26" actId="478"/>
          <ac:picMkLst>
            <pc:docMk/>
            <pc:sldMk cId="2659980188" sldId="274"/>
            <ac:picMk id="3" creationId="{ED71BD72-43A3-B58B-9B8D-95917C94CAB1}"/>
          </ac:picMkLst>
        </pc:picChg>
      </pc:sldChg>
      <pc:sldChg chg="modSp mod">
        <pc:chgData name="Lisa Skutin" userId="e4239b0f-56d2-4be1-8616-e7789551b35a" providerId="ADAL" clId="{CDA52B80-49DA-406E-B9D7-C24AA4BF7A19}" dt="2023-12-21T11:09:46.755" v="544" actId="1076"/>
        <pc:sldMkLst>
          <pc:docMk/>
          <pc:sldMk cId="380557778" sldId="291"/>
        </pc:sldMkLst>
        <pc:spChg chg="mod">
          <ac:chgData name="Lisa Skutin" userId="e4239b0f-56d2-4be1-8616-e7789551b35a" providerId="ADAL" clId="{CDA52B80-49DA-406E-B9D7-C24AA4BF7A19}" dt="2023-12-21T11:09:42.370" v="542" actId="1076"/>
          <ac:spMkLst>
            <pc:docMk/>
            <pc:sldMk cId="380557778" sldId="291"/>
            <ac:spMk id="3" creationId="{C2BB8575-A61A-DBFE-EE56-8BB4D06CA507}"/>
          </ac:spMkLst>
        </pc:spChg>
        <pc:spChg chg="mod">
          <ac:chgData name="Lisa Skutin" userId="e4239b0f-56d2-4be1-8616-e7789551b35a" providerId="ADAL" clId="{CDA52B80-49DA-406E-B9D7-C24AA4BF7A19}" dt="2023-12-21T11:09:46.755" v="544" actId="1076"/>
          <ac:spMkLst>
            <pc:docMk/>
            <pc:sldMk cId="380557778" sldId="291"/>
            <ac:spMk id="6" creationId="{49E76E55-0245-B645-2F18-0B9086E729AA}"/>
          </ac:spMkLst>
        </pc:spChg>
        <pc:picChg chg="mod">
          <ac:chgData name="Lisa Skutin" userId="e4239b0f-56d2-4be1-8616-e7789551b35a" providerId="ADAL" clId="{CDA52B80-49DA-406E-B9D7-C24AA4BF7A19}" dt="2023-12-21T11:09:43.825" v="543" actId="1076"/>
          <ac:picMkLst>
            <pc:docMk/>
            <pc:sldMk cId="380557778" sldId="291"/>
            <ac:picMk id="4" creationId="{DC151F22-D287-F4AC-767F-23523EE41ACA}"/>
          </ac:picMkLst>
        </pc:picChg>
      </pc:sldChg>
      <pc:sldChg chg="modSp mod">
        <pc:chgData name="Lisa Skutin" userId="e4239b0f-56d2-4be1-8616-e7789551b35a" providerId="ADAL" clId="{CDA52B80-49DA-406E-B9D7-C24AA4BF7A19}" dt="2023-12-21T10:53:06.007" v="212" actId="20577"/>
        <pc:sldMkLst>
          <pc:docMk/>
          <pc:sldMk cId="2015241543" sldId="292"/>
        </pc:sldMkLst>
        <pc:spChg chg="mod">
          <ac:chgData name="Lisa Skutin" userId="e4239b0f-56d2-4be1-8616-e7789551b35a" providerId="ADAL" clId="{CDA52B80-49DA-406E-B9D7-C24AA4BF7A19}" dt="2023-12-21T10:53:06.007" v="212" actId="20577"/>
          <ac:spMkLst>
            <pc:docMk/>
            <pc:sldMk cId="2015241543" sldId="292"/>
            <ac:spMk id="2" creationId="{1CB191A0-9CB0-5CC9-F5B5-DFC2CB037D2F}"/>
          </ac:spMkLst>
        </pc:spChg>
      </pc:sldChg>
      <pc:sldChg chg="delSp modSp add mod">
        <pc:chgData name="Lisa Skutin" userId="e4239b0f-56d2-4be1-8616-e7789551b35a" providerId="ADAL" clId="{CDA52B80-49DA-406E-B9D7-C24AA4BF7A19}" dt="2023-12-21T10:54:55.261" v="227" actId="1076"/>
        <pc:sldMkLst>
          <pc:docMk/>
          <pc:sldMk cId="886987231" sldId="295"/>
        </pc:sldMkLst>
        <pc:spChg chg="del mod">
          <ac:chgData name="Lisa Skutin" userId="e4239b0f-56d2-4be1-8616-e7789551b35a" providerId="ADAL" clId="{CDA52B80-49DA-406E-B9D7-C24AA4BF7A19}" dt="2023-12-21T10:54:17.576" v="221"/>
          <ac:spMkLst>
            <pc:docMk/>
            <pc:sldMk cId="886987231" sldId="295"/>
            <ac:spMk id="2" creationId="{EBCA03F2-175E-3B32-17A6-EE54F3F95873}"/>
          </ac:spMkLst>
        </pc:spChg>
        <pc:spChg chg="mod">
          <ac:chgData name="Lisa Skutin" userId="e4239b0f-56d2-4be1-8616-e7789551b35a" providerId="ADAL" clId="{CDA52B80-49DA-406E-B9D7-C24AA4BF7A19}" dt="2023-12-21T10:54:55.261" v="227" actId="1076"/>
          <ac:spMkLst>
            <pc:docMk/>
            <pc:sldMk cId="886987231" sldId="295"/>
            <ac:spMk id="13" creationId="{F5F55681-E2EE-16D2-3613-98D219902F68}"/>
          </ac:spMkLst>
        </pc:spChg>
        <pc:spChg chg="del">
          <ac:chgData name="Lisa Skutin" userId="e4239b0f-56d2-4be1-8616-e7789551b35a" providerId="ADAL" clId="{CDA52B80-49DA-406E-B9D7-C24AA4BF7A19}" dt="2023-12-21T10:54:01.531" v="214" actId="478"/>
          <ac:spMkLst>
            <pc:docMk/>
            <pc:sldMk cId="886987231" sldId="295"/>
            <ac:spMk id="15" creationId="{6DFC84A5-3988-F1BA-787F-7EB31299402F}"/>
          </ac:spMkLst>
        </pc:spChg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436917284" sldId="302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1100554992" sldId="303"/>
        </pc:sldMkLst>
      </pc:sldChg>
      <pc:sldChg chg="addSp delSp modSp add mod">
        <pc:chgData name="Lisa Skutin" userId="e4239b0f-56d2-4be1-8616-e7789551b35a" providerId="ADAL" clId="{CDA52B80-49DA-406E-B9D7-C24AA4BF7A19}" dt="2023-12-21T11:02:55.930" v="396" actId="1076"/>
        <pc:sldMkLst>
          <pc:docMk/>
          <pc:sldMk cId="2762825731" sldId="304"/>
        </pc:sldMkLst>
        <pc:spChg chg="del">
          <ac:chgData name="Lisa Skutin" userId="e4239b0f-56d2-4be1-8616-e7789551b35a" providerId="ADAL" clId="{CDA52B80-49DA-406E-B9D7-C24AA4BF7A19}" dt="2023-12-21T11:02:19.526" v="374" actId="478"/>
          <ac:spMkLst>
            <pc:docMk/>
            <pc:sldMk cId="2762825731" sldId="304"/>
            <ac:spMk id="4" creationId="{F9AE4575-5EA5-1666-5F12-6B451ACD77FC}"/>
          </ac:spMkLst>
        </pc:spChg>
        <pc:spChg chg="add mod">
          <ac:chgData name="Lisa Skutin" userId="e4239b0f-56d2-4be1-8616-e7789551b35a" providerId="ADAL" clId="{CDA52B80-49DA-406E-B9D7-C24AA4BF7A19}" dt="2023-12-21T11:02:55.930" v="396" actId="1076"/>
          <ac:spMkLst>
            <pc:docMk/>
            <pc:sldMk cId="2762825731" sldId="304"/>
            <ac:spMk id="7" creationId="{35346C7A-FEFF-2562-1D72-E98EC93C0CDA}"/>
          </ac:spMkLst>
        </pc:spChg>
      </pc:sldChg>
      <pc:sldChg chg="modSp add mod">
        <pc:chgData name="Lisa Skutin" userId="e4239b0f-56d2-4be1-8616-e7789551b35a" providerId="ADAL" clId="{CDA52B80-49DA-406E-B9D7-C24AA4BF7A19}" dt="2023-12-21T11:04:09.036" v="456" actId="20577"/>
        <pc:sldMkLst>
          <pc:docMk/>
          <pc:sldMk cId="167293370" sldId="305"/>
        </pc:sldMkLst>
        <pc:spChg chg="mod">
          <ac:chgData name="Lisa Skutin" userId="e4239b0f-56d2-4be1-8616-e7789551b35a" providerId="ADAL" clId="{CDA52B80-49DA-406E-B9D7-C24AA4BF7A19}" dt="2023-12-21T11:03:59.170" v="454" actId="403"/>
          <ac:spMkLst>
            <pc:docMk/>
            <pc:sldMk cId="167293370" sldId="305"/>
            <ac:spMk id="5" creationId="{6DB3807E-6857-6E07-25DC-EC707F9337A3}"/>
          </ac:spMkLst>
        </pc:spChg>
        <pc:spChg chg="mod">
          <ac:chgData name="Lisa Skutin" userId="e4239b0f-56d2-4be1-8616-e7789551b35a" providerId="ADAL" clId="{CDA52B80-49DA-406E-B9D7-C24AA4BF7A19}" dt="2023-12-21T11:04:09.036" v="456" actId="20577"/>
          <ac:spMkLst>
            <pc:docMk/>
            <pc:sldMk cId="167293370" sldId="305"/>
            <ac:spMk id="9" creationId="{7505DA62-95FC-9A4C-B52D-AD0062A95DD8}"/>
          </ac:spMkLst>
        </pc:spChg>
      </pc:sldChg>
      <pc:sldChg chg="modSp add mod">
        <pc:chgData name="Lisa Skutin" userId="e4239b0f-56d2-4be1-8616-e7789551b35a" providerId="ADAL" clId="{CDA52B80-49DA-406E-B9D7-C24AA4BF7A19}" dt="2023-12-21T11:13:41.393" v="566" actId="20577"/>
        <pc:sldMkLst>
          <pc:docMk/>
          <pc:sldMk cId="3894590428" sldId="306"/>
        </pc:sldMkLst>
        <pc:spChg chg="mod">
          <ac:chgData name="Lisa Skutin" userId="e4239b0f-56d2-4be1-8616-e7789551b35a" providerId="ADAL" clId="{CDA52B80-49DA-406E-B9D7-C24AA4BF7A19}" dt="2023-12-21T11:13:41.393" v="566" actId="20577"/>
          <ac:spMkLst>
            <pc:docMk/>
            <pc:sldMk cId="3894590428" sldId="306"/>
            <ac:spMk id="3" creationId="{577D0507-BBC1-EC2D-15E7-12EFF8015F8C}"/>
          </ac:spMkLst>
        </pc:spChg>
      </pc:sldChg>
      <pc:sldChg chg="add">
        <pc:chgData name="Lisa Skutin" userId="e4239b0f-56d2-4be1-8616-e7789551b35a" providerId="ADAL" clId="{CDA52B80-49DA-406E-B9D7-C24AA4BF7A19}" dt="2023-12-21T10:55:34.005" v="235"/>
        <pc:sldMkLst>
          <pc:docMk/>
          <pc:sldMk cId="1994524297" sldId="308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1274757691" sldId="329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1195531055" sldId="336"/>
        </pc:sldMkLst>
      </pc:sldChg>
      <pc:sldChg chg="del">
        <pc:chgData name="Lisa Skutin" userId="e4239b0f-56d2-4be1-8616-e7789551b35a" providerId="ADAL" clId="{CDA52B80-49DA-406E-B9D7-C24AA4BF7A19}" dt="2023-12-21T10:52:44.929" v="206" actId="47"/>
        <pc:sldMkLst>
          <pc:docMk/>
          <pc:sldMk cId="1950647711" sldId="337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1751875041" sldId="338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2429105629" sldId="339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4232273403" sldId="340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745227222" sldId="341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4264237663" sldId="343"/>
        </pc:sldMkLst>
      </pc:sldChg>
      <pc:sldChg chg="del">
        <pc:chgData name="Lisa Skutin" userId="e4239b0f-56d2-4be1-8616-e7789551b35a" providerId="ADAL" clId="{CDA52B80-49DA-406E-B9D7-C24AA4BF7A19}" dt="2023-12-21T11:08:13.059" v="537" actId="47"/>
        <pc:sldMkLst>
          <pc:docMk/>
          <pc:sldMk cId="3517929414" sldId="344"/>
        </pc:sldMkLst>
      </pc:sldChg>
      <pc:sldChg chg="modSp add mod">
        <pc:chgData name="Lisa Skutin" userId="e4239b0f-56d2-4be1-8616-e7789551b35a" providerId="ADAL" clId="{CDA52B80-49DA-406E-B9D7-C24AA4BF7A19}" dt="2023-12-21T10:42:11.079" v="14" actId="20577"/>
        <pc:sldMkLst>
          <pc:docMk/>
          <pc:sldMk cId="1175836914" sldId="345"/>
        </pc:sldMkLst>
        <pc:spChg chg="mod">
          <ac:chgData name="Lisa Skutin" userId="e4239b0f-56d2-4be1-8616-e7789551b35a" providerId="ADAL" clId="{CDA52B80-49DA-406E-B9D7-C24AA4BF7A19}" dt="2023-12-21T10:42:11.079" v="14" actId="20577"/>
          <ac:spMkLst>
            <pc:docMk/>
            <pc:sldMk cId="1175836914" sldId="345"/>
            <ac:spMk id="5" creationId="{561C66E1-3DCF-35D8-73D2-0CA1A5B6949C}"/>
          </ac:spMkLst>
        </pc:spChg>
      </pc:sldChg>
      <pc:sldChg chg="addSp modSp add mod">
        <pc:chgData name="Lisa Skutin" userId="e4239b0f-56d2-4be1-8616-e7789551b35a" providerId="ADAL" clId="{CDA52B80-49DA-406E-B9D7-C24AA4BF7A19}" dt="2023-12-21T10:50:40.842" v="200" actId="5793"/>
        <pc:sldMkLst>
          <pc:docMk/>
          <pc:sldMk cId="3624540882" sldId="346"/>
        </pc:sldMkLst>
        <pc:spChg chg="mod">
          <ac:chgData name="Lisa Skutin" userId="e4239b0f-56d2-4be1-8616-e7789551b35a" providerId="ADAL" clId="{CDA52B80-49DA-406E-B9D7-C24AA4BF7A19}" dt="2023-12-21T10:50:06.910" v="165" actId="14100"/>
          <ac:spMkLst>
            <pc:docMk/>
            <pc:sldMk cId="3624540882" sldId="346"/>
            <ac:spMk id="4" creationId="{444A1E78-754A-5F9C-B400-D0FB2126BA90}"/>
          </ac:spMkLst>
        </pc:spChg>
        <pc:spChg chg="mod">
          <ac:chgData name="Lisa Skutin" userId="e4239b0f-56d2-4be1-8616-e7789551b35a" providerId="ADAL" clId="{CDA52B80-49DA-406E-B9D7-C24AA4BF7A19}" dt="2023-12-21T10:50:09.642" v="166" actId="14100"/>
          <ac:spMkLst>
            <pc:docMk/>
            <pc:sldMk cId="3624540882" sldId="346"/>
            <ac:spMk id="8" creationId="{C8B02459-B889-5FDD-C24F-4F884D0265B2}"/>
          </ac:spMkLst>
        </pc:spChg>
        <pc:spChg chg="add mod">
          <ac:chgData name="Lisa Skutin" userId="e4239b0f-56d2-4be1-8616-e7789551b35a" providerId="ADAL" clId="{CDA52B80-49DA-406E-B9D7-C24AA4BF7A19}" dt="2023-12-21T10:50:40.842" v="200" actId="5793"/>
          <ac:spMkLst>
            <pc:docMk/>
            <pc:sldMk cId="3624540882" sldId="346"/>
            <ac:spMk id="9" creationId="{79411C4C-38C8-FD88-1B38-CF10C17EF5EF}"/>
          </ac:spMkLst>
        </pc:spChg>
      </pc:sldChg>
      <pc:sldChg chg="modSp add mod">
        <pc:chgData name="Lisa Skutin" userId="e4239b0f-56d2-4be1-8616-e7789551b35a" providerId="ADAL" clId="{CDA52B80-49DA-406E-B9D7-C24AA4BF7A19}" dt="2023-12-21T11:09:21.460" v="541" actId="20577"/>
        <pc:sldMkLst>
          <pc:docMk/>
          <pc:sldMk cId="3214142901" sldId="347"/>
        </pc:sldMkLst>
        <pc:spChg chg="mod">
          <ac:chgData name="Lisa Skutin" userId="e4239b0f-56d2-4be1-8616-e7789551b35a" providerId="ADAL" clId="{CDA52B80-49DA-406E-B9D7-C24AA4BF7A19}" dt="2023-12-21T11:09:21.460" v="541" actId="20577"/>
          <ac:spMkLst>
            <pc:docMk/>
            <pc:sldMk cId="3214142901" sldId="347"/>
            <ac:spMk id="4" creationId="{7C2D61E5-0DEF-5779-10AB-C60BA739E770}"/>
          </ac:spMkLst>
        </pc:spChg>
      </pc:sldChg>
      <pc:sldChg chg="addSp new del mod">
        <pc:chgData name="Lisa Skutin" userId="e4239b0f-56d2-4be1-8616-e7789551b35a" providerId="ADAL" clId="{CDA52B80-49DA-406E-B9D7-C24AA4BF7A19}" dt="2023-12-21T11:08:13.059" v="537" actId="47"/>
        <pc:sldMkLst>
          <pc:docMk/>
          <pc:sldMk cId="1211012157" sldId="348"/>
        </pc:sldMkLst>
        <pc:spChg chg="add">
          <ac:chgData name="Lisa Skutin" userId="e4239b0f-56d2-4be1-8616-e7789551b35a" providerId="ADAL" clId="{CDA52B80-49DA-406E-B9D7-C24AA4BF7A19}" dt="2023-12-21T11:05:21.074" v="469" actId="22"/>
          <ac:spMkLst>
            <pc:docMk/>
            <pc:sldMk cId="1211012157" sldId="348"/>
            <ac:spMk id="4" creationId="{F171AC72-51DF-6359-EB36-209030495A5E}"/>
          </ac:spMkLst>
        </pc:spChg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3404071492" sldId="349"/>
        </pc:sldMkLst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3300937127" sldId="350"/>
        </pc:sldMkLst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3333724643" sldId="351"/>
        </pc:sldMkLst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1530958888" sldId="352"/>
        </pc:sldMkLst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3073752901" sldId="353"/>
        </pc:sldMkLst>
      </pc:sldChg>
      <pc:sldChg chg="add del">
        <pc:chgData name="Lisa Skutin" userId="e4239b0f-56d2-4be1-8616-e7789551b35a" providerId="ADAL" clId="{CDA52B80-49DA-406E-B9D7-C24AA4BF7A19}" dt="2023-12-21T11:08:13.059" v="537" actId="47"/>
        <pc:sldMkLst>
          <pc:docMk/>
          <pc:sldMk cId="4109177932" sldId="354"/>
        </pc:sldMkLst>
      </pc:sldChg>
      <pc:sldChg chg="add">
        <pc:chgData name="Lisa Skutin" userId="e4239b0f-56d2-4be1-8616-e7789551b35a" providerId="ADAL" clId="{CDA52B80-49DA-406E-B9D7-C24AA4BF7A19}" dt="2023-12-21T10:55:34.005" v="235"/>
        <pc:sldMkLst>
          <pc:docMk/>
          <pc:sldMk cId="3120761005" sldId="355"/>
        </pc:sldMkLst>
      </pc:sldChg>
      <pc:sldChg chg="add">
        <pc:chgData name="Lisa Skutin" userId="e4239b0f-56d2-4be1-8616-e7789551b35a" providerId="ADAL" clId="{CDA52B80-49DA-406E-B9D7-C24AA4BF7A19}" dt="2023-12-21T10:55:34.005" v="235"/>
        <pc:sldMkLst>
          <pc:docMk/>
          <pc:sldMk cId="3192358424" sldId="356"/>
        </pc:sldMkLst>
      </pc:sldChg>
      <pc:sldChg chg="modSp add mod">
        <pc:chgData name="Lisa Skutin" userId="e4239b0f-56d2-4be1-8616-e7789551b35a" providerId="ADAL" clId="{CDA52B80-49DA-406E-B9D7-C24AA4BF7A19}" dt="2023-12-21T11:01:36.995" v="372" actId="20577"/>
        <pc:sldMkLst>
          <pc:docMk/>
          <pc:sldMk cId="1372212163" sldId="357"/>
        </pc:sldMkLst>
        <pc:spChg chg="mod">
          <ac:chgData name="Lisa Skutin" userId="e4239b0f-56d2-4be1-8616-e7789551b35a" providerId="ADAL" clId="{CDA52B80-49DA-406E-B9D7-C24AA4BF7A19}" dt="2023-12-21T11:01:36.995" v="372" actId="20577"/>
          <ac:spMkLst>
            <pc:docMk/>
            <pc:sldMk cId="1372212163" sldId="357"/>
            <ac:spMk id="3" creationId="{547A88B0-3BD1-3D91-4DA2-07B0F5344BE3}"/>
          </ac:spMkLst>
        </pc:spChg>
      </pc:sldChg>
      <pc:sldChg chg="addSp delSp modSp new mod">
        <pc:chgData name="Lisa Skutin" userId="e4239b0f-56d2-4be1-8616-e7789551b35a" providerId="ADAL" clId="{CDA52B80-49DA-406E-B9D7-C24AA4BF7A19}" dt="2023-12-21T11:12:30.251" v="558" actId="20577"/>
        <pc:sldMkLst>
          <pc:docMk/>
          <pc:sldMk cId="1008754407" sldId="358"/>
        </pc:sldMkLst>
        <pc:spChg chg="add del mod">
          <ac:chgData name="Lisa Skutin" userId="e4239b0f-56d2-4be1-8616-e7789551b35a" providerId="ADAL" clId="{CDA52B80-49DA-406E-B9D7-C24AA4BF7A19}" dt="2023-12-21T10:59:14.998" v="326" actId="21"/>
          <ac:spMkLst>
            <pc:docMk/>
            <pc:sldMk cId="1008754407" sldId="358"/>
            <ac:spMk id="4" creationId="{B9BF0A01-7C28-997C-39CB-34051EF43619}"/>
          </ac:spMkLst>
        </pc:spChg>
        <pc:spChg chg="add mod">
          <ac:chgData name="Lisa Skutin" userId="e4239b0f-56d2-4be1-8616-e7789551b35a" providerId="ADAL" clId="{CDA52B80-49DA-406E-B9D7-C24AA4BF7A19}" dt="2023-12-21T11:12:30.251" v="558" actId="20577"/>
          <ac:spMkLst>
            <pc:docMk/>
            <pc:sldMk cId="1008754407" sldId="358"/>
            <ac:spMk id="6" creationId="{DE02CD4D-D84B-170E-1F74-272BE4DC02B4}"/>
          </ac:spMkLst>
        </pc:spChg>
        <pc:picChg chg="add mod">
          <ac:chgData name="Lisa Skutin" userId="e4239b0f-56d2-4be1-8616-e7789551b35a" providerId="ADAL" clId="{CDA52B80-49DA-406E-B9D7-C24AA4BF7A19}" dt="2023-12-21T11:00:30.809" v="348" actId="1076"/>
          <ac:picMkLst>
            <pc:docMk/>
            <pc:sldMk cId="1008754407" sldId="358"/>
            <ac:picMk id="7" creationId="{C4D33E42-EE99-29EE-F9E6-30BC31A5DB02}"/>
          </ac:picMkLst>
        </pc:picChg>
      </pc:sldChg>
      <pc:sldChg chg="modSp add mod">
        <pc:chgData name="Lisa Skutin" userId="e4239b0f-56d2-4be1-8616-e7789551b35a" providerId="ADAL" clId="{CDA52B80-49DA-406E-B9D7-C24AA4BF7A19}" dt="2023-12-21T11:14:00.601" v="576" actId="20577"/>
        <pc:sldMkLst>
          <pc:docMk/>
          <pc:sldMk cId="4128783647" sldId="359"/>
        </pc:sldMkLst>
        <pc:spChg chg="mod">
          <ac:chgData name="Lisa Skutin" userId="e4239b0f-56d2-4be1-8616-e7789551b35a" providerId="ADAL" clId="{CDA52B80-49DA-406E-B9D7-C24AA4BF7A19}" dt="2023-12-21T11:14:00.601" v="576" actId="20577"/>
          <ac:spMkLst>
            <pc:docMk/>
            <pc:sldMk cId="4128783647" sldId="359"/>
            <ac:spMk id="4" creationId="{55B3BD43-1487-35B9-277D-99A71D5C9EF8}"/>
          </ac:spMkLst>
        </pc:spChg>
      </pc:sldChg>
      <pc:sldChg chg="modSp add mod">
        <pc:chgData name="Lisa Skutin" userId="e4239b0f-56d2-4be1-8616-e7789551b35a" providerId="ADAL" clId="{CDA52B80-49DA-406E-B9D7-C24AA4BF7A19}" dt="2023-12-21T11:08:04.415" v="536" actId="1076"/>
        <pc:sldMkLst>
          <pc:docMk/>
          <pc:sldMk cId="3382366989" sldId="360"/>
        </pc:sldMkLst>
        <pc:spChg chg="mod">
          <ac:chgData name="Lisa Skutin" userId="e4239b0f-56d2-4be1-8616-e7789551b35a" providerId="ADAL" clId="{CDA52B80-49DA-406E-B9D7-C24AA4BF7A19}" dt="2023-12-21T11:08:04.415" v="536" actId="1076"/>
          <ac:spMkLst>
            <pc:docMk/>
            <pc:sldMk cId="3382366989" sldId="360"/>
            <ac:spMk id="4" creationId="{33D26F6E-2433-7B52-A569-C547B2CA21F4}"/>
          </ac:spMkLst>
        </pc:spChg>
      </pc:sldChg>
    </pc:docChg>
  </pc:docChgLst>
  <pc:docChgLst>
    <pc:chgData name="Lisa Skutin" userId="S::lisa.skutin@humana.se::e4239b0f-56d2-4be1-8616-e7789551b35a" providerId="AD" clId="Web-{1872923D-574D-420E-729A-7890CB93C921}"/>
    <pc:docChg chg="modSld">
      <pc:chgData name="Lisa Skutin" userId="S::lisa.skutin@humana.se::e4239b0f-56d2-4be1-8616-e7789551b35a" providerId="AD" clId="Web-{1872923D-574D-420E-729A-7890CB93C921}" dt="2023-12-21T13:23:48.572" v="2" actId="1076"/>
      <pc:docMkLst>
        <pc:docMk/>
      </pc:docMkLst>
      <pc:sldChg chg="addSp modSp">
        <pc:chgData name="Lisa Skutin" userId="S::lisa.skutin@humana.se::e4239b0f-56d2-4be1-8616-e7789551b35a" providerId="AD" clId="Web-{1872923D-574D-420E-729A-7890CB93C921}" dt="2023-12-21T13:23:48.572" v="2" actId="1076"/>
        <pc:sldMkLst>
          <pc:docMk/>
          <pc:sldMk cId="3382366989" sldId="360"/>
        </pc:sldMkLst>
        <pc:picChg chg="add mod">
          <ac:chgData name="Lisa Skutin" userId="S::lisa.skutin@humana.se::e4239b0f-56d2-4be1-8616-e7789551b35a" providerId="AD" clId="Web-{1872923D-574D-420E-729A-7890CB93C921}" dt="2023-12-21T13:23:48.572" v="2" actId="1076"/>
          <ac:picMkLst>
            <pc:docMk/>
            <pc:sldMk cId="3382366989" sldId="360"/>
            <ac:picMk id="3" creationId="{435DD270-153F-2C10-19FB-34194F8D2CA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B3146-CE61-46FB-9956-C1FDEDAD92E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0747B3-7D36-40FB-A7CB-584F995794AF}">
      <dgm:prSet phldrT="[Text]" custT="1"/>
      <dgm:spPr>
        <a:noFill/>
        <a:ln w="28575">
          <a:solidFill>
            <a:srgbClr val="CC3300"/>
          </a:solidFill>
        </a:ln>
        <a:effectLst/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sv-SE" sz="1600" b="1" dirty="0">
              <a:solidFill>
                <a:sysClr val="windowText" lastClr="000000"/>
              </a:solidFill>
              <a:latin typeface="+mj-lt"/>
            </a:rPr>
            <a:t>Tonåring</a:t>
          </a:r>
        </a:p>
        <a:p>
          <a:r>
            <a:rPr lang="sv-SE" sz="1500" dirty="0">
              <a:solidFill>
                <a:sysClr val="windowText" lastClr="000000"/>
              </a:solidFill>
              <a:latin typeface="+mj-lt"/>
            </a:rPr>
            <a:t>Känner och tänker</a:t>
          </a:r>
        </a:p>
      </dgm:t>
    </dgm:pt>
    <dgm:pt modelId="{35A90903-D52C-4314-950C-5D8661FBE429}" type="parTrans" cxnId="{79B2DED7-82CB-4372-8D42-68AAB2C56149}">
      <dgm:prSet/>
      <dgm:spPr/>
      <dgm:t>
        <a:bodyPr/>
        <a:lstStyle/>
        <a:p>
          <a:endParaRPr lang="sv-SE"/>
        </a:p>
      </dgm:t>
    </dgm:pt>
    <dgm:pt modelId="{A7BD7228-D4E0-460C-825A-802E5EB166A2}" type="sibTrans" cxnId="{79B2DED7-82CB-4372-8D42-68AAB2C56149}">
      <dgm:prSet/>
      <dgm:spPr/>
      <dgm:t>
        <a:bodyPr/>
        <a:lstStyle/>
        <a:p>
          <a:endParaRPr lang="sv-SE"/>
        </a:p>
      </dgm:t>
    </dgm:pt>
    <dgm:pt modelId="{02038C82-6CBA-4DF8-805F-A2E30468CC6A}">
      <dgm:prSet phldrT="[Text]" custT="1"/>
      <dgm:spPr>
        <a:noFill/>
        <a:ln>
          <a:solidFill>
            <a:srgbClr val="9B3937"/>
          </a:solidFill>
        </a:ln>
      </dgm:spPr>
      <dgm:t>
        <a:bodyPr/>
        <a:lstStyle/>
        <a:p>
          <a:r>
            <a:rPr lang="sv-SE" sz="1600" b="1">
              <a:solidFill>
                <a:sysClr val="windowText" lastClr="000000"/>
              </a:solidFill>
              <a:latin typeface="+mj-lt"/>
            </a:rPr>
            <a:t>Förälder</a:t>
          </a:r>
        </a:p>
        <a:p>
          <a:r>
            <a:rPr lang="sv-SE" sz="1600">
              <a:solidFill>
                <a:sysClr val="windowText" lastClr="000000"/>
              </a:solidFill>
              <a:latin typeface="+mj-lt"/>
            </a:rPr>
            <a:t>Känner och tänker</a:t>
          </a:r>
        </a:p>
      </dgm:t>
    </dgm:pt>
    <dgm:pt modelId="{3807C9AE-91F0-4F2D-AB6C-FC29042B91E0}" type="parTrans" cxnId="{E4532E68-CE37-43F4-984F-A758A2B3393D}">
      <dgm:prSet/>
      <dgm:spPr/>
      <dgm:t>
        <a:bodyPr/>
        <a:lstStyle/>
        <a:p>
          <a:endParaRPr lang="sv-SE"/>
        </a:p>
      </dgm:t>
    </dgm:pt>
    <dgm:pt modelId="{6C509BA8-942B-4EF3-914E-243DE30BA8FC}" type="sibTrans" cxnId="{E4532E68-CE37-43F4-984F-A758A2B3393D}">
      <dgm:prSet/>
      <dgm:spPr/>
      <dgm:t>
        <a:bodyPr/>
        <a:lstStyle/>
        <a:p>
          <a:endParaRPr lang="sv-SE"/>
        </a:p>
      </dgm:t>
    </dgm:pt>
    <dgm:pt modelId="{AEC16490-2852-4276-83E8-3FBD9ACA06F4}">
      <dgm:prSet phldrT="[Text]" custT="1"/>
      <dgm:spPr>
        <a:noFill/>
        <a:ln>
          <a:solidFill>
            <a:srgbClr val="9B3937"/>
          </a:solidFill>
        </a:ln>
      </dgm:spPr>
      <dgm:t>
        <a:bodyPr/>
        <a:lstStyle/>
        <a:p>
          <a:r>
            <a:rPr lang="sv-SE" sz="1600" b="1" dirty="0" err="1">
              <a:latin typeface="+mj-lt"/>
            </a:rPr>
            <a:t>T</a:t>
          </a:r>
          <a:r>
            <a:rPr lang="sv-SE" sz="1600" b="1" dirty="0" err="1">
              <a:solidFill>
                <a:sysClr val="windowText" lastClr="000000"/>
              </a:solidFill>
              <a:latin typeface="+mj-lt"/>
            </a:rPr>
            <a:t>Tonåring</a:t>
          </a:r>
          <a:endParaRPr lang="sv-SE" sz="1600" b="1" dirty="0">
            <a:solidFill>
              <a:sysClr val="windowText" lastClr="000000"/>
            </a:solidFill>
            <a:latin typeface="+mj-lt"/>
          </a:endParaRPr>
        </a:p>
        <a:p>
          <a:r>
            <a:rPr lang="sv-SE" sz="1600" dirty="0">
              <a:solidFill>
                <a:sysClr val="windowText" lastClr="000000"/>
              </a:solidFill>
              <a:latin typeface="+mj-lt"/>
            </a:rPr>
            <a:t>Känner och tänker</a:t>
          </a:r>
          <a:endParaRPr lang="sv-SE" sz="1600" dirty="0">
            <a:latin typeface="+mj-lt"/>
          </a:endParaRPr>
        </a:p>
      </dgm:t>
    </dgm:pt>
    <dgm:pt modelId="{9BA0FA6D-7B40-4AAF-A097-A570C46F052A}" type="parTrans" cxnId="{C8DB65B6-C310-447E-990B-AE782F307647}">
      <dgm:prSet/>
      <dgm:spPr/>
      <dgm:t>
        <a:bodyPr/>
        <a:lstStyle/>
        <a:p>
          <a:endParaRPr lang="sv-SE"/>
        </a:p>
      </dgm:t>
    </dgm:pt>
    <dgm:pt modelId="{7E4C841F-E9B2-41B4-8929-01880E8CCCA6}" type="sibTrans" cxnId="{C8DB65B6-C310-447E-990B-AE782F307647}">
      <dgm:prSet/>
      <dgm:spPr/>
      <dgm:t>
        <a:bodyPr/>
        <a:lstStyle/>
        <a:p>
          <a:endParaRPr lang="sv-SE"/>
        </a:p>
      </dgm:t>
    </dgm:pt>
    <dgm:pt modelId="{1B23AF0C-B05E-493A-90F0-060231C10369}" type="pres">
      <dgm:prSet presAssocID="{735B3146-CE61-46FB-9956-C1FDEDAD92EA}" presName="Name0" presStyleCnt="0">
        <dgm:presLayoutVars>
          <dgm:dir/>
          <dgm:animLvl val="lvl"/>
          <dgm:resizeHandles val="exact"/>
        </dgm:presLayoutVars>
      </dgm:prSet>
      <dgm:spPr/>
    </dgm:pt>
    <dgm:pt modelId="{E82002BC-84D7-4547-947E-C6979904C5B8}" type="pres">
      <dgm:prSet presAssocID="{E20747B3-7D36-40FB-A7CB-584F995794AF}" presName="parTxOnly" presStyleLbl="node1" presStyleIdx="0" presStyleCnt="3" custScaleY="133278">
        <dgm:presLayoutVars>
          <dgm:chMax val="0"/>
          <dgm:chPref val="0"/>
          <dgm:bulletEnabled val="1"/>
        </dgm:presLayoutVars>
      </dgm:prSet>
      <dgm:spPr/>
    </dgm:pt>
    <dgm:pt modelId="{5CFB774E-3A8A-4118-A791-C6C82C81FB20}" type="pres">
      <dgm:prSet presAssocID="{A7BD7228-D4E0-460C-825A-802E5EB166A2}" presName="parTxOnlySpace" presStyleCnt="0"/>
      <dgm:spPr/>
    </dgm:pt>
    <dgm:pt modelId="{8F4A00C9-9CA4-4AEE-92FD-509DE07E6E4C}" type="pres">
      <dgm:prSet presAssocID="{02038C82-6CBA-4DF8-805F-A2E30468CC6A}" presName="parTxOnly" presStyleLbl="node1" presStyleIdx="1" presStyleCnt="3" custScaleY="129533">
        <dgm:presLayoutVars>
          <dgm:chMax val="0"/>
          <dgm:chPref val="0"/>
          <dgm:bulletEnabled val="1"/>
        </dgm:presLayoutVars>
      </dgm:prSet>
      <dgm:spPr/>
    </dgm:pt>
    <dgm:pt modelId="{207B6196-CAE2-428B-8E49-87B3E865580F}" type="pres">
      <dgm:prSet presAssocID="{6C509BA8-942B-4EF3-914E-243DE30BA8FC}" presName="parTxOnlySpace" presStyleCnt="0"/>
      <dgm:spPr/>
    </dgm:pt>
    <dgm:pt modelId="{B4B16C05-3809-4494-B8A8-8429EAE9DC90}" type="pres">
      <dgm:prSet presAssocID="{AEC16490-2852-4276-83E8-3FBD9ACA06F4}" presName="parTxOnly" presStyleLbl="node1" presStyleIdx="2" presStyleCnt="3" custScaleY="128284">
        <dgm:presLayoutVars>
          <dgm:chMax val="0"/>
          <dgm:chPref val="0"/>
          <dgm:bulletEnabled val="1"/>
        </dgm:presLayoutVars>
      </dgm:prSet>
      <dgm:spPr/>
    </dgm:pt>
  </dgm:ptLst>
  <dgm:cxnLst>
    <dgm:cxn modelId="{E4532E68-CE37-43F4-984F-A758A2B3393D}" srcId="{735B3146-CE61-46FB-9956-C1FDEDAD92EA}" destId="{02038C82-6CBA-4DF8-805F-A2E30468CC6A}" srcOrd="1" destOrd="0" parTransId="{3807C9AE-91F0-4F2D-AB6C-FC29042B91E0}" sibTransId="{6C509BA8-942B-4EF3-914E-243DE30BA8FC}"/>
    <dgm:cxn modelId="{3E0A3071-2AA2-4B13-AF3A-489449390F53}" type="presOf" srcId="{02038C82-6CBA-4DF8-805F-A2E30468CC6A}" destId="{8F4A00C9-9CA4-4AEE-92FD-509DE07E6E4C}" srcOrd="0" destOrd="0" presId="urn:microsoft.com/office/officeart/2005/8/layout/chevron1"/>
    <dgm:cxn modelId="{7A24607F-D766-416D-87D4-2F467CE5B518}" type="presOf" srcId="{E20747B3-7D36-40FB-A7CB-584F995794AF}" destId="{E82002BC-84D7-4547-947E-C6979904C5B8}" srcOrd="0" destOrd="0" presId="urn:microsoft.com/office/officeart/2005/8/layout/chevron1"/>
    <dgm:cxn modelId="{A574F98E-EF9E-44D1-9464-D303E32228D1}" type="presOf" srcId="{735B3146-CE61-46FB-9956-C1FDEDAD92EA}" destId="{1B23AF0C-B05E-493A-90F0-060231C10369}" srcOrd="0" destOrd="0" presId="urn:microsoft.com/office/officeart/2005/8/layout/chevron1"/>
    <dgm:cxn modelId="{C8DB65B6-C310-447E-990B-AE782F307647}" srcId="{735B3146-CE61-46FB-9956-C1FDEDAD92EA}" destId="{AEC16490-2852-4276-83E8-3FBD9ACA06F4}" srcOrd="2" destOrd="0" parTransId="{9BA0FA6D-7B40-4AAF-A097-A570C46F052A}" sibTransId="{7E4C841F-E9B2-41B4-8929-01880E8CCCA6}"/>
    <dgm:cxn modelId="{79B2DED7-82CB-4372-8D42-68AAB2C56149}" srcId="{735B3146-CE61-46FB-9956-C1FDEDAD92EA}" destId="{E20747B3-7D36-40FB-A7CB-584F995794AF}" srcOrd="0" destOrd="0" parTransId="{35A90903-D52C-4314-950C-5D8661FBE429}" sibTransId="{A7BD7228-D4E0-460C-825A-802E5EB166A2}"/>
    <dgm:cxn modelId="{934DBEF4-AC7B-4724-85D3-DBEEEBA93A70}" type="presOf" srcId="{AEC16490-2852-4276-83E8-3FBD9ACA06F4}" destId="{B4B16C05-3809-4494-B8A8-8429EAE9DC90}" srcOrd="0" destOrd="0" presId="urn:microsoft.com/office/officeart/2005/8/layout/chevron1"/>
    <dgm:cxn modelId="{9E582CA7-91AF-4478-9B73-C08F80AFFF64}" type="presParOf" srcId="{1B23AF0C-B05E-493A-90F0-060231C10369}" destId="{E82002BC-84D7-4547-947E-C6979904C5B8}" srcOrd="0" destOrd="0" presId="urn:microsoft.com/office/officeart/2005/8/layout/chevron1"/>
    <dgm:cxn modelId="{EDB4595D-8882-4F9F-B640-0E3DA36384D5}" type="presParOf" srcId="{1B23AF0C-B05E-493A-90F0-060231C10369}" destId="{5CFB774E-3A8A-4118-A791-C6C82C81FB20}" srcOrd="1" destOrd="0" presId="urn:microsoft.com/office/officeart/2005/8/layout/chevron1"/>
    <dgm:cxn modelId="{63474F29-F949-4DAD-9387-ED20131447BF}" type="presParOf" srcId="{1B23AF0C-B05E-493A-90F0-060231C10369}" destId="{8F4A00C9-9CA4-4AEE-92FD-509DE07E6E4C}" srcOrd="2" destOrd="0" presId="urn:microsoft.com/office/officeart/2005/8/layout/chevron1"/>
    <dgm:cxn modelId="{6CBB4769-DCED-4102-AF92-D81A6B555DC8}" type="presParOf" srcId="{1B23AF0C-B05E-493A-90F0-060231C10369}" destId="{207B6196-CAE2-428B-8E49-87B3E865580F}" srcOrd="3" destOrd="0" presId="urn:microsoft.com/office/officeart/2005/8/layout/chevron1"/>
    <dgm:cxn modelId="{008E3328-7D6B-4764-A290-ED2EC1661463}" type="presParOf" srcId="{1B23AF0C-B05E-493A-90F0-060231C10369}" destId="{B4B16C05-3809-4494-B8A8-8429EAE9DC90}" srcOrd="4" destOrd="0" presId="urn:microsoft.com/office/officeart/2005/8/layout/chevron1"/>
  </dgm:cxnLst>
  <dgm:bg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B3146-CE61-46FB-9956-C1FDEDAD92E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0747B3-7D36-40FB-A7CB-584F995794AF}">
      <dgm:prSet phldrT="[Text]" custT="1"/>
      <dgm:spPr>
        <a:xfrm>
          <a:off x="1461" y="0"/>
          <a:ext cx="1780811" cy="895985"/>
        </a:xfrm>
        <a:prstGeom prst="chevron">
          <a:avLst/>
        </a:prstGeom>
        <a:noFill/>
        <a:ln w="28575" cap="flat" cmpd="sng" algn="ctr">
          <a:solidFill>
            <a:srgbClr val="CC33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>
            <a:buNone/>
          </a:pPr>
          <a:r>
            <a:rPr lang="sv-SE" sz="14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Tonåring</a:t>
          </a:r>
        </a:p>
        <a:p>
          <a:pPr>
            <a:buNone/>
          </a:pPr>
          <a:r>
            <a:rPr lang="sv-SE" sz="14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</a:p>
      </dgm:t>
    </dgm:pt>
    <dgm:pt modelId="{35A90903-D52C-4314-950C-5D8661FBE429}" type="parTrans" cxnId="{79B2DED7-82CB-4372-8D42-68AAB2C56149}">
      <dgm:prSet/>
      <dgm:spPr/>
      <dgm:t>
        <a:bodyPr/>
        <a:lstStyle/>
        <a:p>
          <a:endParaRPr lang="sv-SE"/>
        </a:p>
      </dgm:t>
    </dgm:pt>
    <dgm:pt modelId="{A7BD7228-D4E0-460C-825A-802E5EB166A2}" type="sibTrans" cxnId="{79B2DED7-82CB-4372-8D42-68AAB2C56149}">
      <dgm:prSet/>
      <dgm:spPr/>
      <dgm:t>
        <a:bodyPr/>
        <a:lstStyle/>
        <a:p>
          <a:endParaRPr lang="sv-SE"/>
        </a:p>
      </dgm:t>
    </dgm:pt>
    <dgm:pt modelId="{02038C82-6CBA-4DF8-805F-A2E30468CC6A}">
      <dgm:prSet phldrT="[Text]" custT="1"/>
      <dgm:spPr>
        <a:xfrm>
          <a:off x="1604191" y="12588"/>
          <a:ext cx="1780811" cy="870808"/>
        </a:xfrm>
        <a:prstGeom prst="chevron">
          <a:avLst/>
        </a:prstGeom>
        <a:noFill/>
        <a:ln w="25400" cap="flat" cmpd="sng" algn="ctr">
          <a:solidFill>
            <a:srgbClr val="9B3937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sv-SE" sz="14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Förälder</a:t>
          </a:r>
        </a:p>
        <a:p>
          <a:pPr>
            <a:buNone/>
          </a:pPr>
          <a:r>
            <a:rPr lang="sv-SE" sz="14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</a:p>
      </dgm:t>
    </dgm:pt>
    <dgm:pt modelId="{3807C9AE-91F0-4F2D-AB6C-FC29042B91E0}" type="parTrans" cxnId="{E4532E68-CE37-43F4-984F-A758A2B3393D}">
      <dgm:prSet/>
      <dgm:spPr/>
      <dgm:t>
        <a:bodyPr/>
        <a:lstStyle/>
        <a:p>
          <a:endParaRPr lang="sv-SE"/>
        </a:p>
      </dgm:t>
    </dgm:pt>
    <dgm:pt modelId="{6C509BA8-942B-4EF3-914E-243DE30BA8FC}" type="sibTrans" cxnId="{E4532E68-CE37-43F4-984F-A758A2B3393D}">
      <dgm:prSet/>
      <dgm:spPr/>
      <dgm:t>
        <a:bodyPr/>
        <a:lstStyle/>
        <a:p>
          <a:endParaRPr lang="sv-SE"/>
        </a:p>
      </dgm:t>
    </dgm:pt>
    <dgm:pt modelId="{AEC16490-2852-4276-83E8-3FBD9ACA06F4}">
      <dgm:prSet phldrT="[Text]" custT="1"/>
      <dgm:spPr>
        <a:xfrm>
          <a:off x="3206922" y="16786"/>
          <a:ext cx="1780811" cy="862411"/>
        </a:xfrm>
        <a:prstGeom prst="chevron">
          <a:avLst/>
        </a:prstGeom>
        <a:noFill/>
        <a:ln w="25400" cap="flat" cmpd="sng" algn="ctr">
          <a:solidFill>
            <a:srgbClr val="9B3937"/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sv-SE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</a:t>
          </a:r>
          <a:r>
            <a:rPr lang="sv-SE" sz="14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Tonåring</a:t>
          </a:r>
        </a:p>
        <a:p>
          <a:pPr>
            <a:buNone/>
          </a:pPr>
          <a:r>
            <a:rPr lang="sv-SE" sz="14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  <a:endParaRPr lang="sv-SE" sz="14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BA0FA6D-7B40-4AAF-A097-A570C46F052A}" type="parTrans" cxnId="{C8DB65B6-C310-447E-990B-AE782F307647}">
      <dgm:prSet/>
      <dgm:spPr/>
      <dgm:t>
        <a:bodyPr/>
        <a:lstStyle/>
        <a:p>
          <a:endParaRPr lang="sv-SE"/>
        </a:p>
      </dgm:t>
    </dgm:pt>
    <dgm:pt modelId="{7E4C841F-E9B2-41B4-8929-01880E8CCCA6}" type="sibTrans" cxnId="{C8DB65B6-C310-447E-990B-AE782F307647}">
      <dgm:prSet/>
      <dgm:spPr/>
      <dgm:t>
        <a:bodyPr/>
        <a:lstStyle/>
        <a:p>
          <a:endParaRPr lang="sv-SE"/>
        </a:p>
      </dgm:t>
    </dgm:pt>
    <dgm:pt modelId="{1B23AF0C-B05E-493A-90F0-060231C10369}" type="pres">
      <dgm:prSet presAssocID="{735B3146-CE61-46FB-9956-C1FDEDAD92EA}" presName="Name0" presStyleCnt="0">
        <dgm:presLayoutVars>
          <dgm:dir/>
          <dgm:animLvl val="lvl"/>
          <dgm:resizeHandles val="exact"/>
        </dgm:presLayoutVars>
      </dgm:prSet>
      <dgm:spPr/>
    </dgm:pt>
    <dgm:pt modelId="{E82002BC-84D7-4547-947E-C6979904C5B8}" type="pres">
      <dgm:prSet presAssocID="{E20747B3-7D36-40FB-A7CB-584F995794AF}" presName="parTxOnly" presStyleLbl="node1" presStyleIdx="0" presStyleCnt="3" custScaleY="133278">
        <dgm:presLayoutVars>
          <dgm:chMax val="0"/>
          <dgm:chPref val="0"/>
          <dgm:bulletEnabled val="1"/>
        </dgm:presLayoutVars>
      </dgm:prSet>
      <dgm:spPr/>
    </dgm:pt>
    <dgm:pt modelId="{5CFB774E-3A8A-4118-A791-C6C82C81FB20}" type="pres">
      <dgm:prSet presAssocID="{A7BD7228-D4E0-460C-825A-802E5EB166A2}" presName="parTxOnlySpace" presStyleCnt="0"/>
      <dgm:spPr/>
    </dgm:pt>
    <dgm:pt modelId="{8F4A00C9-9CA4-4AEE-92FD-509DE07E6E4C}" type="pres">
      <dgm:prSet presAssocID="{02038C82-6CBA-4DF8-805F-A2E30468CC6A}" presName="parTxOnly" presStyleLbl="node1" presStyleIdx="1" presStyleCnt="3" custScaleY="129533" custLinFactNeighborX="52787" custLinFactNeighborY="79705">
        <dgm:presLayoutVars>
          <dgm:chMax val="0"/>
          <dgm:chPref val="0"/>
          <dgm:bulletEnabled val="1"/>
        </dgm:presLayoutVars>
      </dgm:prSet>
      <dgm:spPr/>
    </dgm:pt>
    <dgm:pt modelId="{207B6196-CAE2-428B-8E49-87B3E865580F}" type="pres">
      <dgm:prSet presAssocID="{6C509BA8-942B-4EF3-914E-243DE30BA8FC}" presName="parTxOnlySpace" presStyleCnt="0"/>
      <dgm:spPr/>
    </dgm:pt>
    <dgm:pt modelId="{B4B16C05-3809-4494-B8A8-8429EAE9DC90}" type="pres">
      <dgm:prSet presAssocID="{AEC16490-2852-4276-83E8-3FBD9ACA06F4}" presName="parTxOnly" presStyleLbl="node1" presStyleIdx="2" presStyleCnt="3" custScaleY="128284">
        <dgm:presLayoutVars>
          <dgm:chMax val="0"/>
          <dgm:chPref val="0"/>
          <dgm:bulletEnabled val="1"/>
        </dgm:presLayoutVars>
      </dgm:prSet>
      <dgm:spPr/>
    </dgm:pt>
  </dgm:ptLst>
  <dgm:cxnLst>
    <dgm:cxn modelId="{E4532E68-CE37-43F4-984F-A758A2B3393D}" srcId="{735B3146-CE61-46FB-9956-C1FDEDAD92EA}" destId="{02038C82-6CBA-4DF8-805F-A2E30468CC6A}" srcOrd="1" destOrd="0" parTransId="{3807C9AE-91F0-4F2D-AB6C-FC29042B91E0}" sibTransId="{6C509BA8-942B-4EF3-914E-243DE30BA8FC}"/>
    <dgm:cxn modelId="{3E0A3071-2AA2-4B13-AF3A-489449390F53}" type="presOf" srcId="{02038C82-6CBA-4DF8-805F-A2E30468CC6A}" destId="{8F4A00C9-9CA4-4AEE-92FD-509DE07E6E4C}" srcOrd="0" destOrd="0" presId="urn:microsoft.com/office/officeart/2005/8/layout/chevron1"/>
    <dgm:cxn modelId="{7A24607F-D766-416D-87D4-2F467CE5B518}" type="presOf" srcId="{E20747B3-7D36-40FB-A7CB-584F995794AF}" destId="{E82002BC-84D7-4547-947E-C6979904C5B8}" srcOrd="0" destOrd="0" presId="urn:microsoft.com/office/officeart/2005/8/layout/chevron1"/>
    <dgm:cxn modelId="{A574F98E-EF9E-44D1-9464-D303E32228D1}" type="presOf" srcId="{735B3146-CE61-46FB-9956-C1FDEDAD92EA}" destId="{1B23AF0C-B05E-493A-90F0-060231C10369}" srcOrd="0" destOrd="0" presId="urn:microsoft.com/office/officeart/2005/8/layout/chevron1"/>
    <dgm:cxn modelId="{C8DB65B6-C310-447E-990B-AE782F307647}" srcId="{735B3146-CE61-46FB-9956-C1FDEDAD92EA}" destId="{AEC16490-2852-4276-83E8-3FBD9ACA06F4}" srcOrd="2" destOrd="0" parTransId="{9BA0FA6D-7B40-4AAF-A097-A570C46F052A}" sibTransId="{7E4C841F-E9B2-41B4-8929-01880E8CCCA6}"/>
    <dgm:cxn modelId="{79B2DED7-82CB-4372-8D42-68AAB2C56149}" srcId="{735B3146-CE61-46FB-9956-C1FDEDAD92EA}" destId="{E20747B3-7D36-40FB-A7CB-584F995794AF}" srcOrd="0" destOrd="0" parTransId="{35A90903-D52C-4314-950C-5D8661FBE429}" sibTransId="{A7BD7228-D4E0-460C-825A-802E5EB166A2}"/>
    <dgm:cxn modelId="{934DBEF4-AC7B-4724-85D3-DBEEEBA93A70}" type="presOf" srcId="{AEC16490-2852-4276-83E8-3FBD9ACA06F4}" destId="{B4B16C05-3809-4494-B8A8-8429EAE9DC90}" srcOrd="0" destOrd="0" presId="urn:microsoft.com/office/officeart/2005/8/layout/chevron1"/>
    <dgm:cxn modelId="{9E582CA7-91AF-4478-9B73-C08F80AFFF64}" type="presParOf" srcId="{1B23AF0C-B05E-493A-90F0-060231C10369}" destId="{E82002BC-84D7-4547-947E-C6979904C5B8}" srcOrd="0" destOrd="0" presId="urn:microsoft.com/office/officeart/2005/8/layout/chevron1"/>
    <dgm:cxn modelId="{EDB4595D-8882-4F9F-B640-0E3DA36384D5}" type="presParOf" srcId="{1B23AF0C-B05E-493A-90F0-060231C10369}" destId="{5CFB774E-3A8A-4118-A791-C6C82C81FB20}" srcOrd="1" destOrd="0" presId="urn:microsoft.com/office/officeart/2005/8/layout/chevron1"/>
    <dgm:cxn modelId="{63474F29-F949-4DAD-9387-ED20131447BF}" type="presParOf" srcId="{1B23AF0C-B05E-493A-90F0-060231C10369}" destId="{8F4A00C9-9CA4-4AEE-92FD-509DE07E6E4C}" srcOrd="2" destOrd="0" presId="urn:microsoft.com/office/officeart/2005/8/layout/chevron1"/>
    <dgm:cxn modelId="{6CBB4769-DCED-4102-AF92-D81A6B555DC8}" type="presParOf" srcId="{1B23AF0C-B05E-493A-90F0-060231C10369}" destId="{207B6196-CAE2-428B-8E49-87B3E865580F}" srcOrd="3" destOrd="0" presId="urn:microsoft.com/office/officeart/2005/8/layout/chevron1"/>
    <dgm:cxn modelId="{008E3328-7D6B-4764-A290-ED2EC1661463}" type="presParOf" srcId="{1B23AF0C-B05E-493A-90F0-060231C10369}" destId="{B4B16C05-3809-4494-B8A8-8429EAE9DC90}" srcOrd="4" destOrd="0" presId="urn:microsoft.com/office/officeart/2005/8/layout/chevron1"/>
  </dgm:cxnLst>
  <dgm:bg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002BC-84D7-4547-947E-C6979904C5B8}">
      <dsp:nvSpPr>
        <dsp:cNvPr id="0" name=""/>
        <dsp:cNvSpPr/>
      </dsp:nvSpPr>
      <dsp:spPr>
        <a:xfrm>
          <a:off x="1597" y="696340"/>
          <a:ext cx="1946828" cy="1037877"/>
        </a:xfrm>
        <a:prstGeom prst="chevron">
          <a:avLst/>
        </a:prstGeom>
        <a:noFill/>
        <a:ln w="28575" cap="flat" cmpd="sng" algn="ctr">
          <a:solidFill>
            <a:srgbClr val="CC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ysClr val="windowText" lastClr="000000"/>
              </a:solidFill>
              <a:latin typeface="+mj-lt"/>
            </a:rPr>
            <a:t>Tonåring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>
              <a:solidFill>
                <a:sysClr val="windowText" lastClr="000000"/>
              </a:solidFill>
              <a:latin typeface="+mj-lt"/>
            </a:rPr>
            <a:t>Känner och tänker</a:t>
          </a:r>
        </a:p>
      </dsp:txBody>
      <dsp:txXfrm>
        <a:off x="520536" y="696340"/>
        <a:ext cx="908951" cy="1037877"/>
      </dsp:txXfrm>
    </dsp:sp>
    <dsp:sp modelId="{8F4A00C9-9CA4-4AEE-92FD-509DE07E6E4C}">
      <dsp:nvSpPr>
        <dsp:cNvPr id="0" name=""/>
        <dsp:cNvSpPr/>
      </dsp:nvSpPr>
      <dsp:spPr>
        <a:xfrm>
          <a:off x="1753743" y="710921"/>
          <a:ext cx="1946828" cy="1008714"/>
        </a:xfrm>
        <a:prstGeom prst="chevron">
          <a:avLst/>
        </a:prstGeom>
        <a:noFill/>
        <a:ln w="19050" cap="flat" cmpd="sng" algn="ctr">
          <a:solidFill>
            <a:srgbClr val="9B393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>
              <a:solidFill>
                <a:sysClr val="windowText" lastClr="000000"/>
              </a:solidFill>
              <a:latin typeface="+mj-lt"/>
            </a:rPr>
            <a:t>Förälder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>
              <a:solidFill>
                <a:sysClr val="windowText" lastClr="000000"/>
              </a:solidFill>
              <a:latin typeface="+mj-lt"/>
            </a:rPr>
            <a:t>Känner och tänker</a:t>
          </a:r>
        </a:p>
      </dsp:txBody>
      <dsp:txXfrm>
        <a:off x="2258100" y="710921"/>
        <a:ext cx="938114" cy="1008714"/>
      </dsp:txXfrm>
    </dsp:sp>
    <dsp:sp modelId="{B4B16C05-3809-4494-B8A8-8429EAE9DC90}">
      <dsp:nvSpPr>
        <dsp:cNvPr id="0" name=""/>
        <dsp:cNvSpPr/>
      </dsp:nvSpPr>
      <dsp:spPr>
        <a:xfrm>
          <a:off x="3505889" y="715785"/>
          <a:ext cx="1946828" cy="998987"/>
        </a:xfrm>
        <a:prstGeom prst="chevron">
          <a:avLst/>
        </a:prstGeom>
        <a:noFill/>
        <a:ln w="19050" cap="flat" cmpd="sng" algn="ctr">
          <a:solidFill>
            <a:srgbClr val="9B393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 err="1">
              <a:latin typeface="+mj-lt"/>
            </a:rPr>
            <a:t>T</a:t>
          </a:r>
          <a:r>
            <a:rPr lang="sv-SE" sz="1600" b="1" kern="1200" dirty="0" err="1">
              <a:solidFill>
                <a:sysClr val="windowText" lastClr="000000"/>
              </a:solidFill>
              <a:latin typeface="+mj-lt"/>
            </a:rPr>
            <a:t>Tonåring</a:t>
          </a:r>
          <a:endParaRPr lang="sv-SE" sz="1600" b="1" kern="1200" dirty="0">
            <a:solidFill>
              <a:sysClr val="windowText" lastClr="000000"/>
            </a:solidFill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ysClr val="windowText" lastClr="000000"/>
              </a:solidFill>
              <a:latin typeface="+mj-lt"/>
            </a:rPr>
            <a:t>Känner och tänker</a:t>
          </a:r>
          <a:endParaRPr lang="sv-SE" sz="1600" kern="1200" dirty="0">
            <a:latin typeface="+mj-lt"/>
          </a:endParaRPr>
        </a:p>
      </dsp:txBody>
      <dsp:txXfrm>
        <a:off x="4005383" y="715785"/>
        <a:ext cx="947841" cy="998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002BC-84D7-4547-947E-C6979904C5B8}">
      <dsp:nvSpPr>
        <dsp:cNvPr id="0" name=""/>
        <dsp:cNvSpPr/>
      </dsp:nvSpPr>
      <dsp:spPr>
        <a:xfrm>
          <a:off x="1461" y="0"/>
          <a:ext cx="1780811" cy="895985"/>
        </a:xfrm>
        <a:prstGeom prst="chevron">
          <a:avLst/>
        </a:prstGeom>
        <a:noFill/>
        <a:ln w="28575" cap="flat" cmpd="sng" algn="ctr">
          <a:solidFill>
            <a:srgbClr val="CC33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Tonåring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</a:p>
      </dsp:txBody>
      <dsp:txXfrm>
        <a:off x="449454" y="0"/>
        <a:ext cx="884826" cy="895985"/>
      </dsp:txXfrm>
    </dsp:sp>
    <dsp:sp modelId="{8F4A00C9-9CA4-4AEE-92FD-509DE07E6E4C}">
      <dsp:nvSpPr>
        <dsp:cNvPr id="0" name=""/>
        <dsp:cNvSpPr/>
      </dsp:nvSpPr>
      <dsp:spPr>
        <a:xfrm>
          <a:off x="1698195" y="25176"/>
          <a:ext cx="1780811" cy="870808"/>
        </a:xfrm>
        <a:prstGeom prst="chevron">
          <a:avLst/>
        </a:prstGeom>
        <a:noFill/>
        <a:ln w="25400" cap="flat" cmpd="sng" algn="ctr">
          <a:solidFill>
            <a:srgbClr val="9B393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Förälder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</a:p>
      </dsp:txBody>
      <dsp:txXfrm>
        <a:off x="2133599" y="25176"/>
        <a:ext cx="910003" cy="870808"/>
      </dsp:txXfrm>
    </dsp:sp>
    <dsp:sp modelId="{B4B16C05-3809-4494-B8A8-8429EAE9DC90}">
      <dsp:nvSpPr>
        <dsp:cNvPr id="0" name=""/>
        <dsp:cNvSpPr/>
      </dsp:nvSpPr>
      <dsp:spPr>
        <a:xfrm>
          <a:off x="3206922" y="16786"/>
          <a:ext cx="1780811" cy="862411"/>
        </a:xfrm>
        <a:prstGeom prst="chevron">
          <a:avLst/>
        </a:prstGeom>
        <a:noFill/>
        <a:ln w="25400" cap="flat" cmpd="sng" algn="ctr">
          <a:solidFill>
            <a:srgbClr val="9B393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</a:t>
          </a:r>
          <a:r>
            <a:rPr lang="sv-SE" sz="14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Tonåring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Känner och tänker</a:t>
          </a:r>
          <a:endParaRPr lang="sv-SE" sz="1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38128" y="16786"/>
        <a:ext cx="918400" cy="862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6E421-0F9D-4D51-BDE6-0528D6944295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6495-0E0B-477D-B860-49A566F5A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7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38E33-EDAC-5230-9207-DCCCAD078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BA21B0-6134-A351-F11A-798D804B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0D2FFF-0CF7-6315-6B58-E66692AF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E748-52B8-4F92-BD3E-0DB44C5C9998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FD043D-43BC-6899-DC04-80A23E0B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44BED7-2B3E-FF4A-F042-D41579D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52D4F-E120-F335-8CEF-1FF72A50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B96002-07F9-2134-677C-2088555B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D4D91-7244-6D3F-39D1-2CDDF2DE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4668-F85A-48AC-A1DB-E4102F1E203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D8DDA3-04F4-5015-A04D-1DDE83FC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2C78E4-27E3-1701-E17A-D80341A7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2EE519B-8D13-135A-2565-FB6C0A76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134FE7-AC37-EFA2-1C0A-81B5B988C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B374F7-2E73-1F47-F5A1-F79C4CDA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716-BB6D-4B5E-AFA0-E9689318CFB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E426A7-CAAE-5DE5-27A7-7CF3A8D9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A33FA-3996-5425-61FA-4A04FDA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8E22A-55D2-F694-AD35-9BC3F32E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23E08A-FF26-86BA-456D-1243F7E4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DAB15-ECFC-B056-4049-20024782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73CE-6821-4058-A911-990159727BA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081FC-71B6-879F-B258-4067608A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19F139-DDB0-8526-CB49-8CE96BA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9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244B5-7680-40C2-792F-48F83C28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474B8-F516-0EA8-B7F5-EFBB9BFA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E0D80C-8ECD-2409-CBD7-8AA48C92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20BB-7632-42A2-B73C-FAC3219759E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D702E1-4313-7A3A-DFC1-8F3E31D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1A902C-4A8D-970A-D67F-12F6C488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9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E5867-8B0F-4C74-52EB-B9B86E9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AF5729-763C-6585-5479-D302C6AB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51F7A0-9133-4575-ABDA-C04A2D6F5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16CDEB-BF5B-F173-48F2-D058F624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340-ABDC-4037-88E9-79D8E5B8797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8CDD06-3105-5463-3747-EEBE6F7F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12F793-A1FD-B37D-0EBD-95F7890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DA88E-2E96-C029-7812-A65E73FE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4BF09A-CAB1-57FD-DAA8-561B5B935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16A718-4D0C-FFBA-D56B-8EDFDE75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07F093C-0414-B4C1-9124-68674C4E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A25059-6AE5-E48B-ACF0-047FD6468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C6A46C-BEFF-AFE6-F7CC-B9D4903A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DD81-BCEA-47C0-B071-A236374AD479}" type="datetime1">
              <a:rPr lang="sv-SE" smtClean="0"/>
              <a:t>2023-12-21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6270B3-F6A9-A606-B278-C538F5C0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13AC4D-F315-CA3E-2F17-EB7FF8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1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C6206-C801-E7E7-3B58-53D1307D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D413DC4-1E58-6EE1-0353-BDE0956B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CB3-7E47-4014-8B43-2AB2F10D6024}" type="datetime1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3DA125-3E4D-724E-C585-AF903560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78F6F5-BDDA-5B6F-CCB5-EA2BB862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0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5B2E6F-9359-693D-BDF3-33139284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D6C3-E918-453D-AF58-BCF31EFA6B72}" type="datetime1">
              <a:rPr lang="sv-SE" smtClean="0"/>
              <a:t>2023-12-21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7700FF-C2D2-3ABE-D7B1-8938CD66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994DA9-FA55-5283-D298-065D02C5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6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CD511-0DAC-0EB4-C337-8D8E783ED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826444-FD87-B374-AB59-943B856D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820F1E-6B07-FE55-D1FA-CD9990C8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E4927B-3399-5C80-FCB5-0BC28E5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6075-F8F6-4011-B713-A3BCA41A8D50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94AE3-0E1E-82EA-D590-9BA530C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222D5E-C222-9FEE-B55D-A18B5FC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4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7200C-FF45-5F69-627E-FA2CB39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864121-D053-5388-0C86-BE380F373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C50D4C-58E3-DCB0-770C-1FC4D56F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6ED572-6E54-A795-037A-82D41D7A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A619-8F1F-4D6C-89E0-B8EB916A203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45B9A2-4ACC-77E8-9564-2CB257CD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97214F-CECF-A84F-1E6F-795BE919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0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34F7CB-9463-99DC-3EDF-E879E93F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AA707C-BBBC-35E1-A32A-E1DFCB57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257F7-FAB7-A902-C3AC-FFE582164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4CB04-9946-4098-9AED-4FC94F2926C5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9E68CC-B8CA-0160-A5C6-5EA41477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8A1CD1-651F-27DF-9262-A18E361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561C66E1-3DCF-35D8-73D2-0CA1A5B6949C}"/>
              </a:ext>
            </a:extLst>
          </p:cNvPr>
          <p:cNvSpPr txBox="1"/>
          <p:nvPr/>
        </p:nvSpPr>
        <p:spPr>
          <a:xfrm>
            <a:off x="914400" y="527912"/>
            <a:ext cx="10439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Connect för föräldrar</a:t>
            </a:r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Princip 4</a:t>
            </a:r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-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Självständighet inkluderar samhörighet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24">
            <a:extLst>
              <a:ext uri="{FF2B5EF4-FFF2-40B4-BE49-F238E27FC236}">
                <a16:creationId xmlns:a16="http://schemas.microsoft.com/office/drawing/2014/main" id="{9267013C-00C3-D221-21FC-51B382AF3E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7" t="27082" r="20601" b="20714"/>
          <a:stretch/>
        </p:blipFill>
        <p:spPr bwMode="auto">
          <a:xfrm>
            <a:off x="3913464" y="3294624"/>
            <a:ext cx="3976382" cy="14542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EE1117B1-CA8E-EDBC-2382-934D8A059168}"/>
              </a:ext>
            </a:extLst>
          </p:cNvPr>
          <p:cNvSpPr txBox="1"/>
          <p:nvPr/>
        </p:nvSpPr>
        <p:spPr>
          <a:xfrm>
            <a:off x="2854354" y="5207294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Trygg anknytning innebär balans mellan samhörighet och självständighet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D784B27-E79D-2D56-0336-12C977BB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83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C2D61E5-0DEF-5779-10AB-C60BA739E770}"/>
              </a:ext>
            </a:extLst>
          </p:cNvPr>
          <p:cNvSpPr txBox="1"/>
          <p:nvPr/>
        </p:nvSpPr>
        <p:spPr>
          <a:xfrm>
            <a:off x="1203158" y="1028996"/>
            <a:ext cx="10026316" cy="4960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CA" sz="2000" b="1" kern="0" dirty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Förskoleåldern</a:t>
            </a:r>
            <a:endParaRPr lang="sv-SE" sz="2400" b="1" kern="0" dirty="0">
              <a:effectLst/>
              <a:latin typeface="Calibri" panose="020F0502020204030204" pitchFamily="34" charset="0"/>
            </a:endParaRPr>
          </a:p>
          <a:p>
            <a:pPr fontAlgn="base"/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Barnen leker och sedan kollar de av var föräldern är, sedan fortsätter de att leka (tänk på hur de ser ut på en lekplats).</a:t>
            </a: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95250" fontAlgn="base"/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Osynliga gummiband.</a:t>
            </a: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Kan du komma på andra situationer när det kan vara så?</a:t>
            </a:r>
          </a:p>
          <a:p>
            <a:pPr>
              <a:spcAft>
                <a:spcPts val="1000"/>
              </a:spcAft>
            </a:pPr>
            <a:endParaRPr lang="sv-S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 Hur tror ni att era barn kände sig när de kom för långt bort och inte såg er längre?</a:t>
            </a:r>
          </a:p>
          <a:p>
            <a:pPr>
              <a:spcAft>
                <a:spcPts val="1000"/>
              </a:spcAft>
            </a:pPr>
            <a:endParaRPr lang="sv-SE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Vad hände med er när ni inte kunde se era barn?</a:t>
            </a:r>
            <a:endParaRPr lang="sv-SE" dirty="0">
              <a:solidFill>
                <a:srgbClr val="1C4587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endParaRPr lang="sv-SE" sz="2000" dirty="0"/>
          </a:p>
          <a:p>
            <a:pPr>
              <a:spcAft>
                <a:spcPts val="1000"/>
              </a:spcAft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6129EBB-0A27-AB1C-3677-4B4BE27B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14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9E98929-325D-050A-9BCA-405024751933}"/>
              </a:ext>
            </a:extLst>
          </p:cNvPr>
          <p:cNvSpPr txBox="1"/>
          <p:nvPr/>
        </p:nvSpPr>
        <p:spPr>
          <a:xfrm>
            <a:off x="1395662" y="2137034"/>
            <a:ext cx="7090611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Barn utvecklar sin egen självständighet/ autonomi inom anknytningsrelationens trygga ram. 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Trygghet i anknytningsrelationer gör det möjligt för barnet/ungdomen att utforska världen med tillförsikt. 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3DEBD0E-BB5A-F403-0772-FCB75F400AF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109133" y="4353025"/>
            <a:ext cx="1470660" cy="158496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B9B24A2-5462-AA1B-5062-73F9FBFF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11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8758" y="613047"/>
            <a:ext cx="10539663" cy="1253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1</a:t>
            </a:r>
          </a:p>
          <a:p>
            <a:pPr algn="ctr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algn="ctr">
              <a:lnSpc>
                <a:spcPct val="107000"/>
              </a:lnSpc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75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197767" y="468652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C79DF1-A2F5-C10A-14FB-CFB2319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5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010E80C-08CA-92CE-2036-0BA6F6D34402}"/>
              </a:ext>
            </a:extLst>
          </p:cNvPr>
          <p:cNvSpPr txBox="1"/>
          <p:nvPr/>
        </p:nvSpPr>
        <p:spPr>
          <a:xfrm>
            <a:off x="673769" y="398984"/>
            <a:ext cx="7844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Reflektionsfrågor efter rollspel 1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F153FF3-A8D5-05B2-D999-06CF1F189888}"/>
              </a:ext>
            </a:extLst>
          </p:cNvPr>
          <p:cNvSpPr txBox="1"/>
          <p:nvPr/>
        </p:nvSpPr>
        <p:spPr>
          <a:xfrm>
            <a:off x="570820" y="10541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Vad kände och tänkte barnet?</a:t>
            </a:r>
            <a:endParaRPr lang="sv-SE" dirty="0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683F6793-CA0E-D19D-B8C6-A92BBD4E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1456257"/>
            <a:ext cx="9702824" cy="1776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5FFF6F-D3D6-60F7-8A1F-726FA455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13</a:t>
            </a:fld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CB191A0-9CB0-5CC9-F5B5-DFC2CB037D2F}"/>
              </a:ext>
            </a:extLst>
          </p:cNvPr>
          <p:cNvSpPr txBox="1"/>
          <p:nvPr/>
        </p:nvSpPr>
        <p:spPr>
          <a:xfrm>
            <a:off x="673769" y="3826561"/>
            <a:ext cx="95011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Vilka anknytningsbehov tror ni att barnet försökte förmedla genom sitt beteende? </a:t>
            </a:r>
            <a:endParaRPr lang="sv-SE" dirty="0"/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41826A4A-789D-3E54-624F-F378F771B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1" y="4451481"/>
            <a:ext cx="9702824" cy="20313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41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EDE51BB5-DBA5-07A5-0EBD-BB1399ACEFC9}"/>
              </a:ext>
            </a:extLst>
          </p:cNvPr>
          <p:cNvSpPr txBox="1"/>
          <p:nvPr/>
        </p:nvSpPr>
        <p:spPr>
          <a:xfrm>
            <a:off x="196480" y="323536"/>
            <a:ext cx="107963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Vad kände </a:t>
            </a:r>
            <a:r>
              <a:rPr lang="sv-SE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 tänkte familjehems</a:t>
            </a: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föräldern?</a:t>
            </a:r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5F55681-E2EE-16D2-3613-98D219902F68}"/>
              </a:ext>
            </a:extLst>
          </p:cNvPr>
          <p:cNvSpPr txBox="1"/>
          <p:nvPr/>
        </p:nvSpPr>
        <p:spPr>
          <a:xfrm>
            <a:off x="288758" y="3107794"/>
            <a:ext cx="9501194" cy="2267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reflektionsfrågor.</a:t>
            </a:r>
            <a:endParaRPr lang="sv-SE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1000"/>
              </a:spcAft>
            </a:pPr>
            <a:endParaRPr lang="sv-SE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 föräldern medveten om barnets behov?</a:t>
            </a:r>
          </a:p>
          <a:p>
            <a:pPr>
              <a:spcAft>
                <a:spcPts val="1000"/>
              </a:spcAft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</a:t>
            </a:r>
            <a:r>
              <a:rPr lang="sv-SE" dirty="0">
                <a:latin typeface="Verdana" panose="020B0604030504040204" pitchFamily="34" charset="0"/>
                <a:ea typeface="Calibri" panose="020F0502020204030204" pitchFamily="34" charset="0"/>
              </a:rPr>
              <a:t>ad händer med relationen mellan barnet och föräldern, finns det någon väg framåt</a:t>
            </a: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?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1000"/>
              </a:spcAft>
            </a:pPr>
            <a:endParaRPr lang="sv-SE" dirty="0"/>
          </a:p>
        </p:txBody>
      </p:sp>
      <p:sp>
        <p:nvSpPr>
          <p:cNvPr id="14" name="Textruta 2">
            <a:extLst>
              <a:ext uri="{FF2B5EF4-FFF2-40B4-BE49-F238E27FC236}">
                <a16:creationId xmlns:a16="http://schemas.microsoft.com/office/drawing/2014/main" id="{A75880FF-AD82-EAAF-117F-E349EC6ED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58" y="692868"/>
            <a:ext cx="10437461" cy="1796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7CCA9AD0-F324-57EE-3F79-2AEAB471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87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2507DB1-F9A1-6303-5D74-B7A159BAF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580429"/>
              </p:ext>
            </p:extLst>
          </p:nvPr>
        </p:nvGraphicFramePr>
        <p:xfrm>
          <a:off x="3192379" y="1965609"/>
          <a:ext cx="5454316" cy="243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EE97E2D2-352F-0287-339B-FA9E19E0BD94}"/>
              </a:ext>
            </a:extLst>
          </p:cNvPr>
          <p:cNvSpPr txBox="1"/>
          <p:nvPr/>
        </p:nvSpPr>
        <p:spPr>
          <a:xfrm>
            <a:off x="3048000" y="4396167"/>
            <a:ext cx="6096000" cy="1210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Låt oss titta närmare på det….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Placera in gruppens svar i rutorna nedan…</a:t>
            </a:r>
            <a:r>
              <a:rPr lang="sv-SE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6159C85-C26A-B337-0098-CED92860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15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D2C3D35-66E4-B583-BB14-2111E1ECA86A}"/>
              </a:ext>
            </a:extLst>
          </p:cNvPr>
          <p:cNvSpPr txBox="1"/>
          <p:nvPr/>
        </p:nvSpPr>
        <p:spPr>
          <a:xfrm>
            <a:off x="1058780" y="390924"/>
            <a:ext cx="10555704" cy="1143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Reflektionsövning: Samspelsmönster</a:t>
            </a:r>
            <a:endParaRPr lang="sv-SE" sz="2700" b="1" kern="0" dirty="0">
              <a:effectLst/>
              <a:latin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kern="0" dirty="0">
                <a:latin typeface="Verdana" panose="020B0604030504040204" pitchFamily="34" charset="0"/>
              </a:rPr>
              <a:t>V</a:t>
            </a:r>
            <a:r>
              <a:rPr lang="sv-SE" sz="1800" b="0" kern="0" dirty="0">
                <a:effectLst/>
                <a:latin typeface="Verdana" panose="020B0604030504040204" pitchFamily="34" charset="0"/>
              </a:rPr>
              <a:t>i ska tillsammans göra ett flödesschema över hur kommunikations/samspelsprocessen utvecklades mellan barnet och föräldern i rollspelet.</a:t>
            </a:r>
            <a:endParaRPr lang="sv-SE" sz="2700" b="1" kern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C9E8DF4-3048-F5A7-DB7A-C0896620E906}"/>
              </a:ext>
            </a:extLst>
          </p:cNvPr>
          <p:cNvSpPr txBox="1"/>
          <p:nvPr/>
        </p:nvSpPr>
        <p:spPr>
          <a:xfrm>
            <a:off x="838200" y="5746654"/>
            <a:ext cx="102950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På vilket sätt påverkade förälderns sätt att svara barnets tankar och känslor?</a:t>
            </a:r>
          </a:p>
        </p:txBody>
      </p:sp>
    </p:spTree>
    <p:extLst>
      <p:ext uri="{BB962C8B-B14F-4D97-AF65-F5344CB8AC3E}">
        <p14:creationId xmlns:p14="http://schemas.microsoft.com/office/powerpoint/2010/main" val="547054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2">
            <a:extLst>
              <a:ext uri="{FF2B5EF4-FFF2-40B4-BE49-F238E27FC236}">
                <a16:creationId xmlns:a16="http://schemas.microsoft.com/office/drawing/2014/main" id="{B83D1067-5829-978D-598C-559FFDE3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8" y="4995112"/>
            <a:ext cx="10437461" cy="1341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9" name="Pil: nedåt 18">
            <a:extLst>
              <a:ext uri="{FF2B5EF4-FFF2-40B4-BE49-F238E27FC236}">
                <a16:creationId xmlns:a16="http://schemas.microsoft.com/office/drawing/2014/main" id="{89143DF7-44AF-0200-D753-94B868631840}"/>
              </a:ext>
            </a:extLst>
          </p:cNvPr>
          <p:cNvSpPr/>
          <p:nvPr/>
        </p:nvSpPr>
        <p:spPr>
          <a:xfrm>
            <a:off x="10393960" y="5537029"/>
            <a:ext cx="333630" cy="6413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674AEE24-E30C-FE6A-281A-4960F8832708}"/>
              </a:ext>
            </a:extLst>
          </p:cNvPr>
          <p:cNvGrpSpPr/>
          <p:nvPr/>
        </p:nvGrpSpPr>
        <p:grpSpPr>
          <a:xfrm>
            <a:off x="441158" y="300787"/>
            <a:ext cx="10437461" cy="4694325"/>
            <a:chOff x="441158" y="300787"/>
            <a:chExt cx="10437461" cy="4694325"/>
          </a:xfrm>
        </p:grpSpPr>
        <p:sp>
          <p:nvSpPr>
            <p:cNvPr id="8" name="Textruta 2">
              <a:extLst>
                <a:ext uri="{FF2B5EF4-FFF2-40B4-BE49-F238E27FC236}">
                  <a16:creationId xmlns:a16="http://schemas.microsoft.com/office/drawing/2014/main" id="{FAAC622C-D1D3-FB2C-1D74-2B057F145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158" y="2821585"/>
              <a:ext cx="10437461" cy="1377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ruta 2">
              <a:extLst>
                <a:ext uri="{FF2B5EF4-FFF2-40B4-BE49-F238E27FC236}">
                  <a16:creationId xmlns:a16="http://schemas.microsoft.com/office/drawing/2014/main" id="{2E2D7BEB-C619-AE19-BED3-8BB622987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158" y="670119"/>
              <a:ext cx="10437461" cy="1377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8883F18E-62D0-B431-FFA9-340282C0A93F}"/>
                </a:ext>
              </a:extLst>
            </p:cNvPr>
            <p:cNvSpPr txBox="1"/>
            <p:nvPr/>
          </p:nvSpPr>
          <p:spPr>
            <a:xfrm>
              <a:off x="441158" y="300787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Tonåring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–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 i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början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13DB4547-C3C7-626D-2323-95A9910910DB}"/>
                </a:ext>
              </a:extLst>
            </p:cNvPr>
            <p:cNvSpPr txBox="1"/>
            <p:nvPr/>
          </p:nvSpPr>
          <p:spPr>
            <a:xfrm>
              <a:off x="441158" y="2346158"/>
              <a:ext cx="60960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Förälder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- 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 </a:t>
              </a:r>
              <a:r>
                <a:rPr lang="en-CA" sz="2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B56B89BC-0397-8F6E-9E61-A9FC29DDC726}"/>
                </a:ext>
              </a:extLst>
            </p:cNvPr>
            <p:cNvSpPr txBox="1"/>
            <p:nvPr/>
          </p:nvSpPr>
          <p:spPr>
            <a:xfrm>
              <a:off x="441158" y="4625780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Tonåring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–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i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slutet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Pil: nedåt 17">
              <a:extLst>
                <a:ext uri="{FF2B5EF4-FFF2-40B4-BE49-F238E27FC236}">
                  <a16:creationId xmlns:a16="http://schemas.microsoft.com/office/drawing/2014/main" id="{C470BF0A-53AE-D908-F1C2-CEB37D0AB909}"/>
                </a:ext>
              </a:extLst>
            </p:cNvPr>
            <p:cNvSpPr/>
            <p:nvPr/>
          </p:nvSpPr>
          <p:spPr>
            <a:xfrm>
              <a:off x="10393960" y="1234890"/>
              <a:ext cx="333630" cy="64131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Pil: nedåt 19">
              <a:extLst>
                <a:ext uri="{FF2B5EF4-FFF2-40B4-BE49-F238E27FC236}">
                  <a16:creationId xmlns:a16="http://schemas.microsoft.com/office/drawing/2014/main" id="{4928B4E4-972C-BD61-DC85-2E521DAD622E}"/>
                </a:ext>
              </a:extLst>
            </p:cNvPr>
            <p:cNvSpPr/>
            <p:nvPr/>
          </p:nvSpPr>
          <p:spPr>
            <a:xfrm>
              <a:off x="10393960" y="3429000"/>
              <a:ext cx="333630" cy="64131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14DFEEE-3FDC-3113-EC31-9E4C7133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0761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2</a:t>
            </a:r>
            <a:endParaRPr lang="sv-SE" sz="2000" b="1" kern="0" dirty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1C49CD-A8CD-01EE-7096-B0692B3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2358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FD5E81E-6896-5B45-93B2-B15989BA7DA4}"/>
              </a:ext>
            </a:extLst>
          </p:cNvPr>
          <p:cNvSpPr txBox="1"/>
          <p:nvPr/>
        </p:nvSpPr>
        <p:spPr>
          <a:xfrm>
            <a:off x="1313539" y="1190833"/>
            <a:ext cx="7297061" cy="5165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rollspel 2 – 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b="1" dirty="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 in svaren i vänster kolumn i diagram nedan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sv-SE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barnet?</a:t>
            </a:r>
            <a:r>
              <a:rPr lang="sv-SE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Vilka anknytningsbehov har barnet? Är det samma behov som i första rollspelet? </a:t>
            </a:r>
            <a:r>
              <a:rPr lang="sv-SE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tänkte och kände föräldern?</a:t>
            </a:r>
            <a:r>
              <a:rPr lang="sv-SE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>
              <a:spcAft>
                <a:spcPts val="1000"/>
              </a:spcAft>
            </a:pPr>
            <a:endParaRPr lang="sv-SE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</a:rPr>
              <a:t>Var föräldern medveten om barnets behov?</a:t>
            </a:r>
          </a:p>
          <a:p>
            <a:endParaRPr lang="sv-SE" sz="1800" b="1" dirty="0">
              <a:solidFill>
                <a:srgbClr val="C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påverkade förälderns svar hur barnet/tonåringen kände och tänkte?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endParaRPr lang="sv-SE" u="none" strike="noStrik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5.png">
            <a:extLst>
              <a:ext uri="{FF2B5EF4-FFF2-40B4-BE49-F238E27FC236}">
                <a16:creationId xmlns:a16="http://schemas.microsoft.com/office/drawing/2014/main" id="{9D9D3B79-FB91-DBBE-4895-9185EE92D82E}"/>
              </a:ext>
            </a:extLst>
          </p:cNvPr>
          <p:cNvPicPr/>
          <p:nvPr/>
        </p:nvPicPr>
        <p:blipFill>
          <a:blip r:embed="rId2">
            <a:alphaModFix amt="67000"/>
          </a:blip>
          <a:srcRect/>
          <a:stretch>
            <a:fillRect/>
          </a:stretch>
        </p:blipFill>
        <p:spPr>
          <a:xfrm>
            <a:off x="10024711" y="4651966"/>
            <a:ext cx="1493520" cy="189865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8999A55F-5CE1-E691-7BD5-EA273BCE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455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930B6A89-AB8F-9F0C-13A8-15107FED71D9}"/>
              </a:ext>
            </a:extLst>
          </p:cNvPr>
          <p:cNvGrpSpPr/>
          <p:nvPr/>
        </p:nvGrpSpPr>
        <p:grpSpPr>
          <a:xfrm>
            <a:off x="441158" y="367899"/>
            <a:ext cx="10286432" cy="4694325"/>
            <a:chOff x="441158" y="300787"/>
            <a:chExt cx="10286432" cy="4694325"/>
          </a:xfrm>
        </p:grpSpPr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23636950-7C3D-7C04-0687-9C3EFA792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158" y="2821585"/>
              <a:ext cx="4709683" cy="1377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>
                  <a:solidFill>
                    <a:srgbClr val="595959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ruta 2">
              <a:extLst>
                <a:ext uri="{FF2B5EF4-FFF2-40B4-BE49-F238E27FC236}">
                  <a16:creationId xmlns:a16="http://schemas.microsoft.com/office/drawing/2014/main" id="{B9883FEF-323B-96E5-2907-86FBBF0A2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159" y="687985"/>
              <a:ext cx="4709682" cy="13595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  <a:endPara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marL="457200" indent="-228600">
                <a:lnSpc>
                  <a:spcPct val="107000"/>
                </a:lnSpc>
                <a:spcAft>
                  <a:spcPts val="600"/>
                </a:spcAft>
              </a:pPr>
              <a:r>
                <a:rPr lang="sv-SE" sz="1500" dirty="0">
                  <a:solidFill>
                    <a:srgbClr val="595959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D9775E20-E36E-030C-0D08-335D7DF5F031}"/>
                </a:ext>
              </a:extLst>
            </p:cNvPr>
            <p:cNvSpPr txBox="1"/>
            <p:nvPr/>
          </p:nvSpPr>
          <p:spPr>
            <a:xfrm>
              <a:off x="441158" y="300787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Tonåring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–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 i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början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151ACDA0-A588-BB6C-7B76-8DE21CF0DDD7}"/>
                </a:ext>
              </a:extLst>
            </p:cNvPr>
            <p:cNvSpPr txBox="1"/>
            <p:nvPr/>
          </p:nvSpPr>
          <p:spPr>
            <a:xfrm>
              <a:off x="441158" y="2346158"/>
              <a:ext cx="60960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Förälder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- 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 </a:t>
              </a:r>
              <a:r>
                <a:rPr lang="en-CA" sz="2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CE2E3700-C0E4-00C2-B485-71F3A63FADB6}"/>
                </a:ext>
              </a:extLst>
            </p:cNvPr>
            <p:cNvSpPr txBox="1"/>
            <p:nvPr/>
          </p:nvSpPr>
          <p:spPr>
            <a:xfrm>
              <a:off x="441158" y="4625780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Tonåring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–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känner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och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tänker</a:t>
              </a:r>
              <a:r>
                <a:rPr lang="en-CA" sz="1800" b="1" dirty="0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 i </a:t>
              </a:r>
              <a:r>
                <a:rPr lang="en-CA" sz="1800" b="1" dirty="0" err="1">
                  <a:solidFill>
                    <a:srgbClr val="C00000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slutet</a:t>
              </a:r>
              <a:endPara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Pil: nedåt 7">
              <a:extLst>
                <a:ext uri="{FF2B5EF4-FFF2-40B4-BE49-F238E27FC236}">
                  <a16:creationId xmlns:a16="http://schemas.microsoft.com/office/drawing/2014/main" id="{C8B8F003-3AD4-00EE-A438-03CD5FF89721}"/>
                </a:ext>
              </a:extLst>
            </p:cNvPr>
            <p:cNvSpPr/>
            <p:nvPr/>
          </p:nvSpPr>
          <p:spPr>
            <a:xfrm>
              <a:off x="10393960" y="1234890"/>
              <a:ext cx="333630" cy="64131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Pil: nedåt 8">
              <a:extLst>
                <a:ext uri="{FF2B5EF4-FFF2-40B4-BE49-F238E27FC236}">
                  <a16:creationId xmlns:a16="http://schemas.microsoft.com/office/drawing/2014/main" id="{E902E2EF-8B8D-A9AC-6BCF-17ECF883AD21}"/>
                </a:ext>
              </a:extLst>
            </p:cNvPr>
            <p:cNvSpPr/>
            <p:nvPr/>
          </p:nvSpPr>
          <p:spPr>
            <a:xfrm>
              <a:off x="10393960" y="3429000"/>
              <a:ext cx="333630" cy="641311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0" name="Textruta 2">
            <a:extLst>
              <a:ext uri="{FF2B5EF4-FFF2-40B4-BE49-F238E27FC236}">
                <a16:creationId xmlns:a16="http://schemas.microsoft.com/office/drawing/2014/main" id="{791301B2-0FC8-81AF-09DD-BD3ED8D5D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8" y="4995112"/>
            <a:ext cx="4720001" cy="1341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1" name="Pil: nedåt 10">
            <a:extLst>
              <a:ext uri="{FF2B5EF4-FFF2-40B4-BE49-F238E27FC236}">
                <a16:creationId xmlns:a16="http://schemas.microsoft.com/office/drawing/2014/main" id="{B66B2CC5-84E1-BC40-17AF-47B47501C226}"/>
              </a:ext>
            </a:extLst>
          </p:cNvPr>
          <p:cNvSpPr/>
          <p:nvPr/>
        </p:nvSpPr>
        <p:spPr>
          <a:xfrm>
            <a:off x="10393960" y="5435367"/>
            <a:ext cx="333630" cy="6413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2">
            <a:extLst>
              <a:ext uri="{FF2B5EF4-FFF2-40B4-BE49-F238E27FC236}">
                <a16:creationId xmlns:a16="http://schemas.microsoft.com/office/drawing/2014/main" id="{01A8F546-9833-6A7D-8C24-ED35A591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841" y="4995112"/>
            <a:ext cx="4720001" cy="1341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3" name="Textruta 2">
            <a:extLst>
              <a:ext uri="{FF2B5EF4-FFF2-40B4-BE49-F238E27FC236}">
                <a16:creationId xmlns:a16="http://schemas.microsoft.com/office/drawing/2014/main" id="{FF022140-F50A-C6BD-4CC6-9A6F612A6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159" y="2878293"/>
            <a:ext cx="4720001" cy="1387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4" name="Textruta 2">
            <a:extLst>
              <a:ext uri="{FF2B5EF4-FFF2-40B4-BE49-F238E27FC236}">
                <a16:creationId xmlns:a16="http://schemas.microsoft.com/office/drawing/2014/main" id="{B46D83B9-3FBA-33C4-48B0-E47A9F08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159" y="755098"/>
            <a:ext cx="4720001" cy="1359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 dirty="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 dirty="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62702B2B-1EA5-F203-2305-DFF81DDC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10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3981271-8F15-6B38-1134-BB7DFB67E3F7}"/>
              </a:ext>
            </a:extLst>
          </p:cNvPr>
          <p:cNvSpPr txBox="1"/>
          <p:nvPr/>
        </p:nvSpPr>
        <p:spPr>
          <a:xfrm>
            <a:off x="1074820" y="1469041"/>
            <a:ext cx="888732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Förra veckan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"/>
            </a:pP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</a:rPr>
              <a:t>Dagens princip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Aktiva övningar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Avslut och ta hem budskap</a:t>
            </a:r>
          </a:p>
          <a:p>
            <a:pPr algn="ctr"/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 dirty="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CB74A2-A81E-617A-BA12-94C89E57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280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9541A0D-7BA1-D785-611F-290AAA12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20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02CD4D-D84B-170E-1F74-272BE4DC02B4}"/>
              </a:ext>
            </a:extLst>
          </p:cNvPr>
          <p:cNvSpPr txBox="1"/>
          <p:nvPr/>
        </p:nvSpPr>
        <p:spPr>
          <a:xfrm>
            <a:off x="1876925" y="1763904"/>
            <a:ext cx="760656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Sammanfattning</a:t>
            </a:r>
          </a:p>
          <a:p>
            <a:pPr lvl="0"/>
            <a:endParaRPr lang="sv-SE" sz="2400" dirty="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tonåringar utvecklar nya relationer, kan vi oroa oss eller känna en känsla av förlust.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vi uttrycker dessa känslor kan påverka vår relation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13.png">
            <a:extLst>
              <a:ext uri="{FF2B5EF4-FFF2-40B4-BE49-F238E27FC236}">
                <a16:creationId xmlns:a16="http://schemas.microsoft.com/office/drawing/2014/main" id="{C4D33E42-EE99-29EE-F9E6-30BC31A5DB0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483491" y="4080309"/>
            <a:ext cx="1470660" cy="15849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08754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47A88B0-3BD1-3D91-4DA2-07B0F5344BE3}"/>
              </a:ext>
            </a:extLst>
          </p:cNvPr>
          <p:cNvSpPr txBox="1"/>
          <p:nvPr/>
        </p:nvSpPr>
        <p:spPr>
          <a:xfrm>
            <a:off x="2365695" y="768830"/>
            <a:ext cx="6776208" cy="4411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</a:t>
            </a:r>
            <a:r>
              <a:rPr lang="sv-SE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eflektionsfrågor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Kunde föräldern ha svarat på något annat sätt för att kommunicera att de kände igen tonåringens behov?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är det bäst att bekräfta tonåringens behov? Varför? 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kan föräldern kunna ta upp sin oro kring barnets omsorg och säkerhet?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E51E0CCD-81C2-DAD0-D2A1-45506810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212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94090FE-C51C-CCC7-A490-8CB09D1DB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651" y="8122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sv-SE" sz="2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VÄNDPUNKTER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733BE83-EFC2-7F8B-25E6-0ECE82A60B8C}"/>
              </a:ext>
            </a:extLst>
          </p:cNvPr>
          <p:cNvGraphicFramePr/>
          <p:nvPr/>
        </p:nvGraphicFramePr>
        <p:xfrm>
          <a:off x="1325461" y="1518408"/>
          <a:ext cx="4989195" cy="895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1540631-A8F7-4AB4-0258-8A8C93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22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5346C7A-FEFF-2562-1D72-E98EC93C0CDA}"/>
              </a:ext>
            </a:extLst>
          </p:cNvPr>
          <p:cNvSpPr txBox="1"/>
          <p:nvPr/>
        </p:nvSpPr>
        <p:spPr>
          <a:xfrm>
            <a:off x="838200" y="3316079"/>
            <a:ext cx="9877926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1000"/>
              </a:spcBef>
              <a:spcAft>
                <a:spcPts val="1000"/>
              </a:spcAft>
              <a:tabLst>
                <a:tab pos="914400" algn="l"/>
              </a:tabLs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Kunde föräldern ha svarat på något annat sätt för att kommunicera att de kände igen tonåringens behov?</a:t>
            </a:r>
            <a:endParaRPr lang="sv-SE" sz="27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tabLst>
                <a:tab pos="914400" algn="l"/>
              </a:tabLst>
            </a:pPr>
            <a:r>
              <a:rPr lang="sv-SE" sz="2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är det bäst att bekräfta tonåringens behov? Varför? 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sv-SE" sz="2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kan föräldern kunna ta upp sin oro kring barnets omsorg och säkerhet?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25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rekonstruerat rollspel</a:t>
            </a:r>
            <a:endParaRPr lang="sv-SE" sz="2000" b="1" kern="0" dirty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9E7526-5330-AD07-268B-19076E24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52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BE6A6715-53E9-496E-BFE5-5A4FC777280C}"/>
              </a:ext>
            </a:extLst>
          </p:cNvPr>
          <p:cNvSpPr txBox="1"/>
          <p:nvPr/>
        </p:nvSpPr>
        <p:spPr>
          <a:xfrm>
            <a:off x="1417740" y="973015"/>
            <a:ext cx="73466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rekonstruerat rollspel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DB3807E-6857-6E07-25DC-EC707F9337A3}"/>
              </a:ext>
            </a:extLst>
          </p:cNvPr>
          <p:cNvSpPr txBox="1"/>
          <p:nvPr/>
        </p:nvSpPr>
        <p:spPr>
          <a:xfrm>
            <a:off x="1352725" y="1560243"/>
            <a:ext cx="90160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Vad kände och tänkte barnet och föräldern?</a:t>
            </a:r>
          </a:p>
          <a:p>
            <a:endParaRPr lang="sv-S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Lämnades dörren öppen eller stängd?</a:t>
            </a: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505DA62-95FC-9A4C-B52D-AD0062A95DD8}"/>
              </a:ext>
            </a:extLst>
          </p:cNvPr>
          <p:cNvSpPr txBox="1"/>
          <p:nvPr/>
        </p:nvSpPr>
        <p:spPr>
          <a:xfrm>
            <a:off x="1546021" y="4204518"/>
            <a:ext cx="909995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Sätt in svaren till höger i diagrammet på s. </a:t>
            </a:r>
            <a:r>
              <a:rPr lang="sv-SE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19</a:t>
            </a: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och jämför!</a:t>
            </a:r>
            <a:br>
              <a:rPr lang="sv-SE" sz="2000" b="1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</a:b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7E55328-128D-4C27-F0A9-495A6985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93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77D0507-BBC1-EC2D-15E7-12EFF8015F8C}"/>
              </a:ext>
            </a:extLst>
          </p:cNvPr>
          <p:cNvSpPr txBox="1"/>
          <p:nvPr/>
        </p:nvSpPr>
        <p:spPr>
          <a:xfrm>
            <a:off x="1610686" y="971450"/>
            <a:ext cx="7531217" cy="4637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Aft>
                <a:spcPts val="1000"/>
              </a:spcAft>
            </a:pPr>
            <a:r>
              <a:rPr lang="sv-SE" sz="24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Sammanfattningsvis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ta ett steg till tillbaka och bekräfta barnets behov kan...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700" dirty="0">
                <a:solidFill>
                  <a:srgbClr val="FF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hjälpa till att hålla dörren öppen i relationen.</a:t>
            </a:r>
          </a:p>
          <a:p>
            <a:pPr lvl="1">
              <a:spcAft>
                <a:spcPts val="1000"/>
              </a:spcAft>
            </a:pP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hjälpa barnet att bättre förstå sina känslor.</a:t>
            </a:r>
          </a:p>
          <a:p>
            <a:pPr lvl="1">
              <a:spcAft>
                <a:spcPts val="1000"/>
              </a:spcAft>
            </a:pP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hjälpa dem att förstå att vi försöker hitta balans i relationen.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16">
            <a:extLst>
              <a:ext uri="{FF2B5EF4-FFF2-40B4-BE49-F238E27FC236}">
                <a16:creationId xmlns:a16="http://schemas.microsoft.com/office/drawing/2014/main" id="{47A27E06-BC63-99FF-968F-A166E7DBC0A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529829" y="5098265"/>
            <a:ext cx="1470660" cy="158496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FF50E6A4-0D8D-7AFA-D868-83A284C4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590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9E5E994-8E46-637E-0924-9C1237CD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26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5B3BD43-1487-35B9-277D-99A71D5C9EF8}"/>
              </a:ext>
            </a:extLst>
          </p:cNvPr>
          <p:cNvSpPr txBox="1"/>
          <p:nvPr/>
        </p:nvSpPr>
        <p:spPr>
          <a:xfrm>
            <a:off x="978568" y="1207916"/>
            <a:ext cx="994610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Sammanfattning av sessionen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CA" sz="2000" dirty="0"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>
                <a:latin typeface="Verdana" panose="020B0604030504040204" pitchFamily="34" charset="0"/>
                <a:ea typeface="Calibri" panose="020F0502020204030204" pitchFamily="34" charset="0"/>
              </a:rPr>
              <a:t>Att b</a:t>
            </a: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alansera </a:t>
            </a: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mellan självständighet och samhörighet är en del i våra relationer och i allt växande.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kommunicera att vi respekterar våra barn och att vi finns där som Säker Hamn och Trygg Bas.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och hur vi svarar våra barn skapar relation och kan bygga broar.</a:t>
            </a:r>
            <a:endParaRPr lang="sv-SE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83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EF07216-0840-4DE7-EF95-FEA45C84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27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D26F6E-2433-7B52-A569-C547B2CA21F4}"/>
              </a:ext>
            </a:extLst>
          </p:cNvPr>
          <p:cNvSpPr txBox="1"/>
          <p:nvPr/>
        </p:nvSpPr>
        <p:spPr>
          <a:xfrm>
            <a:off x="272715" y="250207"/>
            <a:ext cx="11646569" cy="7116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 hem-budskap</a:t>
            </a:r>
          </a:p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 ha med sig under veckan: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Tonåringar behöver vårt stöd. Vi behöver fortsätta att visa att vi finns där även om vi blir avvisade.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 kan ha starka känslor/oro för tonåringars självständighetssökande.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balansera samhörighet och självständighet kan vara svårt..</a:t>
            </a:r>
            <a:endParaRPr lang="sv-SE" sz="27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sv-SE" sz="2700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1000"/>
              </a:spcAft>
            </a:pPr>
            <a:r>
              <a:rPr lang="sv-SE" sz="2200" u="sng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 att hålla dörren öppen kan vi prova: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Ta ett steg tillbaka och fundera på barnets behov.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Använd det vi säger &amp; hur vi säger det för att tydliggöra att vi är på samma sida.</a:t>
            </a:r>
          </a:p>
          <a:p>
            <a:pPr lvl="1">
              <a:spcAft>
                <a:spcPts val="1000"/>
              </a:spcAft>
            </a:pP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200" dirty="0">
                <a:latin typeface="Verdana" panose="020B0604030504040204" pitchFamily="34" charset="0"/>
                <a:ea typeface="Calibri" panose="020F0502020204030204" pitchFamily="34" charset="0"/>
              </a:rPr>
              <a:t>Det gäller alla relationer!</a:t>
            </a:r>
          </a:p>
          <a:p>
            <a:pPr algn="ctr">
              <a:spcAft>
                <a:spcPts val="1000"/>
              </a:spcAft>
            </a:pPr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Leta efter tillfällen under veckan för att öva på nya sätt.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5DD270-153F-2C10-19FB-34194F8D2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365" y="173092"/>
            <a:ext cx="1049377" cy="86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6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564092" y="5704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err="1">
                <a:latin typeface="Verdana" panose="020B0604030504040204" pitchFamily="34" charset="0"/>
                <a:ea typeface="Verdana" panose="020B0604030504040204" pitchFamily="34" charset="0"/>
              </a:rPr>
              <a:t>Förra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veckan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B6CC9CCD-996F-AAFF-DE4E-03C74EC8A65D}"/>
              </a:ext>
            </a:extLst>
          </p:cNvPr>
          <p:cNvSpPr txBox="1"/>
          <p:nvPr/>
        </p:nvSpPr>
        <p:spPr>
          <a:xfrm>
            <a:off x="8086434" y="2462494"/>
            <a:ext cx="396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Har någon funderat på/testat att prova på ta hem – budskapet?</a:t>
            </a:r>
          </a:p>
        </p:txBody>
      </p:sp>
      <p:sp>
        <p:nvSpPr>
          <p:cNvPr id="31" name="Platshållare för bildnummer 30">
            <a:extLst>
              <a:ext uri="{FF2B5EF4-FFF2-40B4-BE49-F238E27FC236}">
                <a16:creationId xmlns:a16="http://schemas.microsoft.com/office/drawing/2014/main" id="{1FD9FA13-B006-FAC0-E2B7-DF9BC1DE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3</a:t>
            </a:fld>
            <a:endParaRPr lang="sv-SE"/>
          </a:p>
        </p:txBody>
      </p:sp>
      <p:pic>
        <p:nvPicPr>
          <p:cNvPr id="3" name="Bild 3">
            <a:extLst>
              <a:ext uri="{FF2B5EF4-FFF2-40B4-BE49-F238E27FC236}">
                <a16:creationId xmlns:a16="http://schemas.microsoft.com/office/drawing/2014/main" id="{99DEBDC8-D90C-3E75-5E37-AB84C04AAB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4"/>
          <a:stretch/>
        </p:blipFill>
        <p:spPr bwMode="auto">
          <a:xfrm>
            <a:off x="2378243" y="248553"/>
            <a:ext cx="5734634" cy="6472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2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här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E93638-E2E9-4E44-3423-2FE73A84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4</a:t>
            </a:fld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7778D85-11E9-F1EF-B94A-F6506CD8A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385" y="0"/>
            <a:ext cx="4881847" cy="67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8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5FC87788-0B0B-4880-0C83-DB76AE6C9B41}"/>
              </a:ext>
            </a:extLst>
          </p:cNvPr>
          <p:cNvSpPr txBox="1"/>
          <p:nvPr/>
        </p:nvSpPr>
        <p:spPr>
          <a:xfrm>
            <a:off x="3286960" y="3833519"/>
            <a:ext cx="65451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/>
            <a:r>
              <a:rPr lang="sv-SE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Att balansera samhörighet och självständighet</a:t>
            </a:r>
          </a:p>
          <a:p>
            <a:pPr lvl="0" fontAlgn="base"/>
            <a:endParaRPr lang="sv-SE" sz="1800" b="1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Svårigheter att hitta en balans finns i alla relationer 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8900" fontAlgn="base"/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Att hitta en fungerande balans är en pågående process i alla relationer 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CE207550-37FE-16F0-A219-B51AD7DC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5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AF5B4C-1CE5-014A-D484-E467DC8D2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061585" y="796992"/>
            <a:ext cx="2068830" cy="2472690"/>
          </a:xfrm>
          <a:prstGeom prst="rect">
            <a:avLst/>
          </a:prstGeom>
        </p:spPr>
      </p:pic>
      <p:sp>
        <p:nvSpPr>
          <p:cNvPr id="7" name="Textruta 19">
            <a:extLst>
              <a:ext uri="{FF2B5EF4-FFF2-40B4-BE49-F238E27FC236}">
                <a16:creationId xmlns:a16="http://schemas.microsoft.com/office/drawing/2014/main" id="{EB6BDF7D-E5A9-51DE-E95F-A9401547D83D}"/>
              </a:ext>
            </a:extLst>
          </p:cNvPr>
          <p:cNvSpPr txBox="1"/>
          <p:nvPr/>
        </p:nvSpPr>
        <p:spPr>
          <a:xfrm>
            <a:off x="3797500" y="1032310"/>
            <a:ext cx="1709420" cy="3657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Samhörighet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ruta 20">
            <a:extLst>
              <a:ext uri="{FF2B5EF4-FFF2-40B4-BE49-F238E27FC236}">
                <a16:creationId xmlns:a16="http://schemas.microsoft.com/office/drawing/2014/main" id="{F5AD1719-EBF6-2FF5-99D4-62B658241A3B}"/>
              </a:ext>
            </a:extLst>
          </p:cNvPr>
          <p:cNvSpPr txBox="1"/>
          <p:nvPr/>
        </p:nvSpPr>
        <p:spPr>
          <a:xfrm>
            <a:off x="6559550" y="1032310"/>
            <a:ext cx="2051050" cy="43688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Självständighet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7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9ED25F3-DC53-0C50-4DD5-1142940055CB}"/>
              </a:ext>
            </a:extLst>
          </p:cNvPr>
          <p:cNvSpPr txBox="1"/>
          <p:nvPr/>
        </p:nvSpPr>
        <p:spPr>
          <a:xfrm>
            <a:off x="2919664" y="8420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Relationen mellan förälder och ett litet barn</a:t>
            </a:r>
            <a:endParaRPr lang="sv-SE" sz="1800" b="1" kern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7D785FB-6EBF-2EA7-6476-31784554A575}"/>
              </a:ext>
            </a:extLst>
          </p:cNvPr>
          <p:cNvSpPr txBox="1"/>
          <p:nvPr/>
        </p:nvSpPr>
        <p:spPr>
          <a:xfrm>
            <a:off x="3048000" y="4644852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Relationen väger över mot närhet </a:t>
            </a:r>
            <a:endParaRPr lang="sv-S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 takt med att barnet växer låter föräldern barnet utforska välden, öka sin självständighet men finns där för att ingripa vid behov. </a:t>
            </a:r>
            <a:endParaRPr lang="sv-SE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40">
            <a:extLst>
              <a:ext uri="{FF2B5EF4-FFF2-40B4-BE49-F238E27FC236}">
                <a16:creationId xmlns:a16="http://schemas.microsoft.com/office/drawing/2014/main" id="{AAF70660-B4AA-2788-E6FC-AC597B466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135" y="1474181"/>
            <a:ext cx="4537710" cy="2590800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63BF3670-0B58-42AE-5304-9D597A9F653B}"/>
              </a:ext>
            </a:extLst>
          </p:cNvPr>
          <p:cNvSpPr txBox="1"/>
          <p:nvPr/>
        </p:nvSpPr>
        <p:spPr>
          <a:xfrm>
            <a:off x="1411706" y="315083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Samhörig</a:t>
            </a:r>
            <a:r>
              <a:rPr lang="en-CA" sz="16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het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231A955-FF6E-2514-87CC-1E9297A3F03C}"/>
              </a:ext>
            </a:extLst>
          </p:cNvPr>
          <p:cNvSpPr txBox="1"/>
          <p:nvPr/>
        </p:nvSpPr>
        <p:spPr>
          <a:xfrm>
            <a:off x="5967664" y="2158620"/>
            <a:ext cx="27271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Självständighet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C25CF02-EE28-2764-2F62-666F7D72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68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0A6A8BC-A6E6-481F-DD8E-ABB315F94C7C}"/>
              </a:ext>
            </a:extLst>
          </p:cNvPr>
          <p:cNvSpPr txBox="1"/>
          <p:nvPr/>
        </p:nvSpPr>
        <p:spPr>
          <a:xfrm>
            <a:off x="3048000" y="408931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Relationen mellan förälder och tonåring:</a:t>
            </a:r>
            <a:endParaRPr lang="sv-SE" sz="2000" b="1" dirty="0">
              <a:solidFill>
                <a:schemeClr val="tx2">
                  <a:lumMod val="50000"/>
                  <a:lumOff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ctr" fontAlgn="base"/>
            <a:r>
              <a:rPr lang="sv-SE" sz="600" b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000" b="1" dirty="0">
              <a:solidFill>
                <a:schemeClr val="tx2">
                  <a:lumMod val="50000"/>
                  <a:lumOff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ctr" fontAlgn="base"/>
            <a:r>
              <a:rPr lang="sv-SE" sz="1600" b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Ett ökat behov av självständighet</a:t>
            </a:r>
            <a:endParaRPr lang="sv-SE" sz="2000" b="1" dirty="0">
              <a:solidFill>
                <a:schemeClr val="tx2">
                  <a:lumMod val="50000"/>
                  <a:lumOff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43">
            <a:extLst>
              <a:ext uri="{FF2B5EF4-FFF2-40B4-BE49-F238E27FC236}">
                <a16:creationId xmlns:a16="http://schemas.microsoft.com/office/drawing/2014/main" id="{70B255B6-909B-2812-6A70-5E28571F7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002" y="1437255"/>
            <a:ext cx="3985995" cy="245953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B97FF87-7B5B-D2DF-7BAD-00B57000ADEB}"/>
              </a:ext>
            </a:extLst>
          </p:cNvPr>
          <p:cNvSpPr txBox="1"/>
          <p:nvPr/>
        </p:nvSpPr>
        <p:spPr>
          <a:xfrm>
            <a:off x="5105400" y="2813722"/>
            <a:ext cx="487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8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Självständighet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0BB6673-8014-8FD9-241F-387012778A85}"/>
              </a:ext>
            </a:extLst>
          </p:cNvPr>
          <p:cNvSpPr txBox="1"/>
          <p:nvPr/>
        </p:nvSpPr>
        <p:spPr>
          <a:xfrm>
            <a:off x="1684420" y="196440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8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Samhörig</a:t>
            </a:r>
            <a:r>
              <a:rPr lang="en-CA" sz="2000" b="1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het</a:t>
            </a:r>
            <a:endParaRPr lang="sv-SE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B73A3A9-E394-2B11-7EA0-6356AB590077}"/>
              </a:ext>
            </a:extLst>
          </p:cNvPr>
          <p:cNvSpPr txBox="1"/>
          <p:nvPr/>
        </p:nvSpPr>
        <p:spPr>
          <a:xfrm>
            <a:off x="1303421" y="4660643"/>
            <a:ext cx="103752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Nya anknytningsrelationer utvecklas till kamrater, kärlekspartners men forskningen visar att föräldrar är de primära anknytningspersoner även under tonårstiden.</a:t>
            </a:r>
            <a:endParaRPr lang="sv-SE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Balansen mellan samhörighet och självständighet kan vara svår och utmanande</a:t>
            </a:r>
            <a:endParaRPr lang="sv-SE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balansera olika anknytningsrelationer kan vara svårt</a:t>
            </a:r>
            <a:endParaRPr lang="sv-SE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DC280C7F-4F8A-7454-EBBC-07BA5326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140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2131AFEF-8D3C-404A-F630-970A122C1709}"/>
              </a:ext>
            </a:extLst>
          </p:cNvPr>
          <p:cNvSpPr txBox="1"/>
          <p:nvPr/>
        </p:nvSpPr>
        <p:spPr>
          <a:xfrm>
            <a:off x="753979" y="995956"/>
            <a:ext cx="10379242" cy="203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Reflektionsfrågor -</a:t>
            </a:r>
          </a:p>
          <a:p>
            <a:r>
              <a:rPr lang="sv-SE" sz="2000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Samhörighet och självständighet i olika åldrar</a:t>
            </a:r>
            <a:endParaRPr lang="sv-SE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200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sv-SE" sz="120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(Ha följande frågor nedskrivna och skriv ner svaren i textrutan.)</a:t>
            </a:r>
            <a:endParaRPr lang="sv-SE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v-SE" sz="20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Spädbarnstiden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hjälpte du ditt lilla barn att somna?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283E3532-EB1B-DDDF-3536-5EF2035E0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79" y="3148258"/>
            <a:ext cx="8314520" cy="32080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5.png">
            <a:extLst>
              <a:ext uri="{FF2B5EF4-FFF2-40B4-BE49-F238E27FC236}">
                <a16:creationId xmlns:a16="http://schemas.microsoft.com/office/drawing/2014/main" id="{78190202-158C-E5A1-F355-F16777A887ED}"/>
              </a:ext>
            </a:extLst>
          </p:cNvPr>
          <p:cNvPicPr/>
          <p:nvPr/>
        </p:nvPicPr>
        <p:blipFill>
          <a:blip r:embed="rId2">
            <a:alphaModFix amt="67000"/>
          </a:blip>
          <a:srcRect/>
          <a:stretch>
            <a:fillRect/>
          </a:stretch>
        </p:blipFill>
        <p:spPr>
          <a:xfrm>
            <a:off x="10024711" y="4651966"/>
            <a:ext cx="1493520" cy="189865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DCB01092-9DB7-52F6-C45A-4E8DC7B5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97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804DDCE-A4DB-2D8D-A449-4C56FE998C02}"/>
              </a:ext>
            </a:extLst>
          </p:cNvPr>
          <p:cNvSpPr txBox="1"/>
          <p:nvPr/>
        </p:nvSpPr>
        <p:spPr>
          <a:xfrm>
            <a:off x="372101" y="3429000"/>
            <a:ext cx="9329853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Kommer du ihåg första gången ditt barn sov hela natten? </a:t>
            </a:r>
            <a:r>
              <a:rPr lang="en-CA" sz="180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Hur </a:t>
            </a:r>
            <a:r>
              <a:rPr lang="en-CA" sz="1800" err="1">
                <a:solidFill>
                  <a:srgbClr val="000000"/>
                </a:solidFill>
                <a:effectLst/>
                <a:latin typeface="Verdana"/>
                <a:ea typeface="Verdana"/>
              </a:rPr>
              <a:t>kändes</a:t>
            </a:r>
            <a:r>
              <a:rPr lang="en-CA" sz="180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 det?</a:t>
            </a:r>
            <a:endParaRPr lang="sv-SE" sz="2800" dirty="0">
              <a:solidFill>
                <a:srgbClr val="1C4587"/>
              </a:solidFill>
              <a:effectLst/>
              <a:latin typeface="Verdana"/>
              <a:ea typeface="Verdana"/>
            </a:endParaRP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444A1E78-754A-5F9C-B400-D0FB2126B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42" y="4160820"/>
            <a:ext cx="8225773" cy="19784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5.png">
            <a:extLst>
              <a:ext uri="{FF2B5EF4-FFF2-40B4-BE49-F238E27FC236}">
                <a16:creationId xmlns:a16="http://schemas.microsoft.com/office/drawing/2014/main" id="{6A493897-9F02-8DF6-533E-2472FEE8B384}"/>
              </a:ext>
            </a:extLst>
          </p:cNvPr>
          <p:cNvPicPr/>
          <p:nvPr/>
        </p:nvPicPr>
        <p:blipFill>
          <a:blip r:embed="rId2">
            <a:alphaModFix amt="67000"/>
          </a:blip>
          <a:srcRect/>
          <a:stretch>
            <a:fillRect/>
          </a:stretch>
        </p:blipFill>
        <p:spPr>
          <a:xfrm>
            <a:off x="10024711" y="4651966"/>
            <a:ext cx="1493520" cy="1898650"/>
          </a:xfrm>
          <a:prstGeom prst="rect">
            <a:avLst/>
          </a:prstGeom>
          <a:ln/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D608D141-23D6-4581-FD26-7524F3AD5C91}"/>
              </a:ext>
            </a:extLst>
          </p:cNvPr>
          <p:cNvSpPr txBox="1"/>
          <p:nvPr/>
        </p:nvSpPr>
        <p:spPr>
          <a:xfrm>
            <a:off x="465221" y="718688"/>
            <a:ext cx="6962274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Hur kändes det när de här sakerna inte hjälpte?</a:t>
            </a:r>
            <a:endParaRPr lang="sv-SE" sz="2800" dirty="0">
              <a:solidFill>
                <a:srgbClr val="1C4587"/>
              </a:solidFill>
              <a:effectLst/>
              <a:latin typeface="Verdana"/>
              <a:ea typeface="Verdana"/>
            </a:endParaRPr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C8B02459-B889-5FDD-C24F-4F884D02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865" y="1137911"/>
            <a:ext cx="8155129" cy="19286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89EBBD02-47D7-367F-1060-71E2A248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E34-1A27-439E-8BE1-8D4722162ABD}" type="slidenum">
              <a:rPr lang="sv-SE" smtClean="0"/>
              <a:t>9</a:t>
            </a:fld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9411C4C-38C8-FD88-1B38-CF10C17EF5EF}"/>
              </a:ext>
            </a:extLst>
          </p:cNvPr>
          <p:cNvSpPr txBox="1"/>
          <p:nvPr/>
        </p:nvSpPr>
        <p:spPr>
          <a:xfrm>
            <a:off x="465221" y="6317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Sammanfattning av svaren…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454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D66D2F-5C0F-43FA-A9D2-3ECCDAD7C0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8BF30-0D76-42A5-A1AD-2B2C37DB4AFC}">
  <ds:schemaRefs>
    <ds:schemaRef ds:uri="bcc7ee36-52d7-4bbb-bf62-b759ca3b5e1b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07035580-5d00-4265-8ede-bd1db75be0a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B42D8F-5707-435D-98E8-4C4CEDDE9088}">
  <ds:schemaRefs>
    <ds:schemaRef ds:uri="07035580-5d00-4265-8ede-bd1db75be0a0"/>
    <ds:schemaRef ds:uri="bcc7ee36-52d7-4bbb-bf62-b759ca3b5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1140</Words>
  <Application>Microsoft Office PowerPoint</Application>
  <PresentationFormat>Widescreen</PresentationFormat>
  <Paragraphs>249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för Familjehemsföräldrar   Princip 1 - Allt beteende betyder något          Anknytning är ett grundläggande mänskligt behov som formar beteende</dc:title>
  <dc:creator>Lisa Skutin</dc:creator>
  <cp:lastModifiedBy>Lisa Skutin</cp:lastModifiedBy>
  <cp:revision>9</cp:revision>
  <dcterms:created xsi:type="dcterms:W3CDTF">2023-12-19T08:32:51Z</dcterms:created>
  <dcterms:modified xsi:type="dcterms:W3CDTF">2023-12-21T13:23:53Z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