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Lst>
  <p:notesMasterIdLst>
    <p:notesMasterId r:id="rId30"/>
  </p:notesMasterIdLst>
  <p:sldIdLst>
    <p:sldId id="371" r:id="rId5"/>
    <p:sldId id="372" r:id="rId6"/>
    <p:sldId id="273" r:id="rId7"/>
    <p:sldId id="274" r:id="rId8"/>
    <p:sldId id="258" r:id="rId9"/>
    <p:sldId id="373" r:id="rId10"/>
    <p:sldId id="259" r:id="rId11"/>
    <p:sldId id="381" r:id="rId12"/>
    <p:sldId id="382" r:id="rId13"/>
    <p:sldId id="260" r:id="rId14"/>
    <p:sldId id="261" r:id="rId15"/>
    <p:sldId id="383" r:id="rId16"/>
    <p:sldId id="378" r:id="rId17"/>
    <p:sldId id="384" r:id="rId18"/>
    <p:sldId id="385" r:id="rId19"/>
    <p:sldId id="386" r:id="rId20"/>
    <p:sldId id="387" r:id="rId21"/>
    <p:sldId id="388" r:id="rId22"/>
    <p:sldId id="389" r:id="rId23"/>
    <p:sldId id="390" r:id="rId24"/>
    <p:sldId id="391" r:id="rId25"/>
    <p:sldId id="392" r:id="rId26"/>
    <p:sldId id="393" r:id="rId27"/>
    <p:sldId id="309" r:id="rId28"/>
    <p:sldId id="360" r:id="rId29"/>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07C51B-AB91-4781-B8A5-F9E0939A9175}" v="24" dt="2023-12-21T13:21:43.2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78" y="1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a Skutin" userId="e4239b0f-56d2-4be1-8616-e7789551b35a" providerId="ADAL" clId="{B507C51B-AB91-4781-B8A5-F9E0939A9175}"/>
    <pc:docChg chg="undo custSel addSld delSld modSld">
      <pc:chgData name="Lisa Skutin" userId="e4239b0f-56d2-4be1-8616-e7789551b35a" providerId="ADAL" clId="{B507C51B-AB91-4781-B8A5-F9E0939A9175}" dt="2023-12-21T13:21:46.594" v="444" actId="1076"/>
      <pc:docMkLst>
        <pc:docMk/>
      </pc:docMkLst>
      <pc:sldChg chg="del">
        <pc:chgData name="Lisa Skutin" userId="e4239b0f-56d2-4be1-8616-e7789551b35a" providerId="ADAL" clId="{B507C51B-AB91-4781-B8A5-F9E0939A9175}" dt="2023-12-21T13:20:47.202" v="431" actId="47"/>
        <pc:sldMkLst>
          <pc:docMk/>
          <pc:sldMk cId="614263459" sldId="256"/>
        </pc:sldMkLst>
      </pc:sldChg>
      <pc:sldChg chg="del">
        <pc:chgData name="Lisa Skutin" userId="e4239b0f-56d2-4be1-8616-e7789551b35a" providerId="ADAL" clId="{B507C51B-AB91-4781-B8A5-F9E0939A9175}" dt="2023-12-21T13:20:47.202" v="431" actId="47"/>
        <pc:sldMkLst>
          <pc:docMk/>
          <pc:sldMk cId="375673382" sldId="257"/>
        </pc:sldMkLst>
      </pc:sldChg>
      <pc:sldChg chg="add">
        <pc:chgData name="Lisa Skutin" userId="e4239b0f-56d2-4be1-8616-e7789551b35a" providerId="ADAL" clId="{B507C51B-AB91-4781-B8A5-F9E0939A9175}" dt="2023-12-21T12:47:40.115" v="28"/>
        <pc:sldMkLst>
          <pc:docMk/>
          <pc:sldMk cId="1892447176" sldId="258"/>
        </pc:sldMkLst>
      </pc:sldChg>
      <pc:sldChg chg="addSp delSp modSp add mod">
        <pc:chgData name="Lisa Skutin" userId="e4239b0f-56d2-4be1-8616-e7789551b35a" providerId="ADAL" clId="{B507C51B-AB91-4781-B8A5-F9E0939A9175}" dt="2023-12-21T12:54:08.015" v="144" actId="1076"/>
        <pc:sldMkLst>
          <pc:docMk/>
          <pc:sldMk cId="3258193805" sldId="259"/>
        </pc:sldMkLst>
        <pc:spChg chg="mod">
          <ac:chgData name="Lisa Skutin" userId="e4239b0f-56d2-4be1-8616-e7789551b35a" providerId="ADAL" clId="{B507C51B-AB91-4781-B8A5-F9E0939A9175}" dt="2023-12-21T12:50:08.843" v="101" actId="20577"/>
          <ac:spMkLst>
            <pc:docMk/>
            <pc:sldMk cId="3258193805" sldId="259"/>
            <ac:spMk id="3" creationId="{CEF2FC80-9DA2-E9EE-EEBE-2CF097736F59}"/>
          </ac:spMkLst>
        </pc:spChg>
        <pc:spChg chg="del mod">
          <ac:chgData name="Lisa Skutin" userId="e4239b0f-56d2-4be1-8616-e7789551b35a" providerId="ADAL" clId="{B507C51B-AB91-4781-B8A5-F9E0939A9175}" dt="2023-12-21T12:53:52.679" v="140" actId="478"/>
          <ac:spMkLst>
            <pc:docMk/>
            <pc:sldMk cId="3258193805" sldId="259"/>
            <ac:spMk id="6" creationId="{E45F4C65-ACA0-5049-B2E1-509C71F19EB5}"/>
          </ac:spMkLst>
        </pc:spChg>
        <pc:spChg chg="add mod">
          <ac:chgData name="Lisa Skutin" userId="e4239b0f-56d2-4be1-8616-e7789551b35a" providerId="ADAL" clId="{B507C51B-AB91-4781-B8A5-F9E0939A9175}" dt="2023-12-21T12:53:59.617" v="142" actId="1076"/>
          <ac:spMkLst>
            <pc:docMk/>
            <pc:sldMk cId="3258193805" sldId="259"/>
            <ac:spMk id="7" creationId="{1EFD0BA0-B6B3-AA04-55AF-C65A55BADCAB}"/>
          </ac:spMkLst>
        </pc:spChg>
        <pc:spChg chg="add mod">
          <ac:chgData name="Lisa Skutin" userId="e4239b0f-56d2-4be1-8616-e7789551b35a" providerId="ADAL" clId="{B507C51B-AB91-4781-B8A5-F9E0939A9175}" dt="2023-12-21T12:54:08.015" v="144" actId="1076"/>
          <ac:spMkLst>
            <pc:docMk/>
            <pc:sldMk cId="3258193805" sldId="259"/>
            <ac:spMk id="8" creationId="{BF43B323-FCAE-85AC-D9EB-6645B724F383}"/>
          </ac:spMkLst>
        </pc:spChg>
        <pc:picChg chg="del">
          <ac:chgData name="Lisa Skutin" userId="e4239b0f-56d2-4be1-8616-e7789551b35a" providerId="ADAL" clId="{B507C51B-AB91-4781-B8A5-F9E0939A9175}" dt="2023-12-21T12:50:15.865" v="102" actId="478"/>
          <ac:picMkLst>
            <pc:docMk/>
            <pc:sldMk cId="3258193805" sldId="259"/>
            <ac:picMk id="4" creationId="{7BB14441-D4D3-803C-B291-60C6A056C9F4}"/>
          </ac:picMkLst>
        </pc:picChg>
        <pc:picChg chg="add mod">
          <ac:chgData name="Lisa Skutin" userId="e4239b0f-56d2-4be1-8616-e7789551b35a" providerId="ADAL" clId="{B507C51B-AB91-4781-B8A5-F9E0939A9175}" dt="2023-12-21T12:54:02.013" v="143" actId="1076"/>
          <ac:picMkLst>
            <pc:docMk/>
            <pc:sldMk cId="3258193805" sldId="259"/>
            <ac:picMk id="5" creationId="{571E19E5-54B2-C653-9FE7-63FFFAD53E9E}"/>
          </ac:picMkLst>
        </pc:picChg>
      </pc:sldChg>
      <pc:sldChg chg="modSp add mod">
        <pc:chgData name="Lisa Skutin" userId="e4239b0f-56d2-4be1-8616-e7789551b35a" providerId="ADAL" clId="{B507C51B-AB91-4781-B8A5-F9E0939A9175}" dt="2023-12-21T12:54:32.431" v="145" actId="6549"/>
        <pc:sldMkLst>
          <pc:docMk/>
          <pc:sldMk cId="1567315024" sldId="260"/>
        </pc:sldMkLst>
        <pc:spChg chg="mod">
          <ac:chgData name="Lisa Skutin" userId="e4239b0f-56d2-4be1-8616-e7789551b35a" providerId="ADAL" clId="{B507C51B-AB91-4781-B8A5-F9E0939A9175}" dt="2023-12-21T12:54:32.431" v="145" actId="6549"/>
          <ac:spMkLst>
            <pc:docMk/>
            <pc:sldMk cId="1567315024" sldId="260"/>
            <ac:spMk id="3" creationId="{7C0CEAD7-ACA0-145A-2C2A-D9F3FBA542EA}"/>
          </ac:spMkLst>
        </pc:spChg>
      </pc:sldChg>
      <pc:sldChg chg="add">
        <pc:chgData name="Lisa Skutin" userId="e4239b0f-56d2-4be1-8616-e7789551b35a" providerId="ADAL" clId="{B507C51B-AB91-4781-B8A5-F9E0939A9175}" dt="2023-12-21T12:49:39.120" v="42"/>
        <pc:sldMkLst>
          <pc:docMk/>
          <pc:sldMk cId="4276849338" sldId="261"/>
        </pc:sldMkLst>
      </pc:sldChg>
      <pc:sldChg chg="add del">
        <pc:chgData name="Lisa Skutin" userId="e4239b0f-56d2-4be1-8616-e7789551b35a" providerId="ADAL" clId="{B507C51B-AB91-4781-B8A5-F9E0939A9175}" dt="2023-12-21T12:55:52.098" v="155" actId="47"/>
        <pc:sldMkLst>
          <pc:docMk/>
          <pc:sldMk cId="1351644890" sldId="262"/>
        </pc:sldMkLst>
      </pc:sldChg>
      <pc:sldChg chg="add del">
        <pc:chgData name="Lisa Skutin" userId="e4239b0f-56d2-4be1-8616-e7789551b35a" providerId="ADAL" clId="{B507C51B-AB91-4781-B8A5-F9E0939A9175}" dt="2023-12-21T12:55:52.098" v="155" actId="47"/>
        <pc:sldMkLst>
          <pc:docMk/>
          <pc:sldMk cId="402835575" sldId="263"/>
        </pc:sldMkLst>
      </pc:sldChg>
      <pc:sldChg chg="del">
        <pc:chgData name="Lisa Skutin" userId="e4239b0f-56d2-4be1-8616-e7789551b35a" providerId="ADAL" clId="{B507C51B-AB91-4781-B8A5-F9E0939A9175}" dt="2023-12-21T13:20:49.010" v="432" actId="47"/>
        <pc:sldMkLst>
          <pc:docMk/>
          <pc:sldMk cId="2147045695" sldId="266"/>
        </pc:sldMkLst>
      </pc:sldChg>
      <pc:sldChg chg="del">
        <pc:chgData name="Lisa Skutin" userId="e4239b0f-56d2-4be1-8616-e7789551b35a" providerId="ADAL" clId="{B507C51B-AB91-4781-B8A5-F9E0939A9175}" dt="2023-12-21T13:20:47.202" v="431" actId="47"/>
        <pc:sldMkLst>
          <pc:docMk/>
          <pc:sldMk cId="151643630" sldId="272"/>
        </pc:sldMkLst>
      </pc:sldChg>
      <pc:sldChg chg="modSp add mod">
        <pc:chgData name="Lisa Skutin" userId="e4239b0f-56d2-4be1-8616-e7789551b35a" providerId="ADAL" clId="{B507C51B-AB91-4781-B8A5-F9E0939A9175}" dt="2023-12-21T12:46:35.499" v="27" actId="20577"/>
        <pc:sldMkLst>
          <pc:docMk/>
          <pc:sldMk cId="1836254438" sldId="273"/>
        </pc:sldMkLst>
        <pc:spChg chg="mod">
          <ac:chgData name="Lisa Skutin" userId="e4239b0f-56d2-4be1-8616-e7789551b35a" providerId="ADAL" clId="{B507C51B-AB91-4781-B8A5-F9E0939A9175}" dt="2023-12-21T12:46:35.499" v="27" actId="20577"/>
          <ac:spMkLst>
            <pc:docMk/>
            <pc:sldMk cId="1836254438" sldId="273"/>
            <ac:spMk id="29" creationId="{B6CC9CCD-996F-AAFF-DE4E-03C74EC8A65D}"/>
          </ac:spMkLst>
        </pc:spChg>
      </pc:sldChg>
      <pc:sldChg chg="add">
        <pc:chgData name="Lisa Skutin" userId="e4239b0f-56d2-4be1-8616-e7789551b35a" providerId="ADAL" clId="{B507C51B-AB91-4781-B8A5-F9E0939A9175}" dt="2023-12-21T12:46:02.474" v="0"/>
        <pc:sldMkLst>
          <pc:docMk/>
          <pc:sldMk cId="3157094486" sldId="274"/>
        </pc:sldMkLst>
      </pc:sldChg>
      <pc:sldChg chg="del">
        <pc:chgData name="Lisa Skutin" userId="e4239b0f-56d2-4be1-8616-e7789551b35a" providerId="ADAL" clId="{B507C51B-AB91-4781-B8A5-F9E0939A9175}" dt="2023-12-21T13:20:47.202" v="431" actId="47"/>
        <pc:sldMkLst>
          <pc:docMk/>
          <pc:sldMk cId="380557778" sldId="291"/>
        </pc:sldMkLst>
      </pc:sldChg>
      <pc:sldChg chg="del">
        <pc:chgData name="Lisa Skutin" userId="e4239b0f-56d2-4be1-8616-e7789551b35a" providerId="ADAL" clId="{B507C51B-AB91-4781-B8A5-F9E0939A9175}" dt="2023-12-21T13:20:47.202" v="431" actId="47"/>
        <pc:sldMkLst>
          <pc:docMk/>
          <pc:sldMk cId="2015241543" sldId="292"/>
        </pc:sldMkLst>
      </pc:sldChg>
      <pc:sldChg chg="del">
        <pc:chgData name="Lisa Skutin" userId="e4239b0f-56d2-4be1-8616-e7789551b35a" providerId="ADAL" clId="{B507C51B-AB91-4781-B8A5-F9E0939A9175}" dt="2023-12-21T13:20:47.202" v="431" actId="47"/>
        <pc:sldMkLst>
          <pc:docMk/>
          <pc:sldMk cId="886987231" sldId="295"/>
        </pc:sldMkLst>
      </pc:sldChg>
      <pc:sldChg chg="addSp modSp add mod">
        <pc:chgData name="Lisa Skutin" userId="e4239b0f-56d2-4be1-8616-e7789551b35a" providerId="ADAL" clId="{B507C51B-AB91-4781-B8A5-F9E0939A9175}" dt="2023-12-21T13:20:14.155" v="429" actId="1076"/>
        <pc:sldMkLst>
          <pc:docMk/>
          <pc:sldMk cId="1447022465" sldId="309"/>
        </pc:sldMkLst>
        <pc:picChg chg="add mod">
          <ac:chgData name="Lisa Skutin" userId="e4239b0f-56d2-4be1-8616-e7789551b35a" providerId="ADAL" clId="{B507C51B-AB91-4781-B8A5-F9E0939A9175}" dt="2023-12-21T13:20:14.155" v="429" actId="1076"/>
          <ac:picMkLst>
            <pc:docMk/>
            <pc:sldMk cId="1447022465" sldId="309"/>
            <ac:picMk id="4" creationId="{862940B6-75A2-4CA7-DDD5-3A7BFBF2861A}"/>
          </ac:picMkLst>
        </pc:picChg>
      </pc:sldChg>
      <pc:sldChg chg="del">
        <pc:chgData name="Lisa Skutin" userId="e4239b0f-56d2-4be1-8616-e7789551b35a" providerId="ADAL" clId="{B507C51B-AB91-4781-B8A5-F9E0939A9175}" dt="2023-12-21T13:20:47.202" v="431" actId="47"/>
        <pc:sldMkLst>
          <pc:docMk/>
          <pc:sldMk cId="3192358424" sldId="356"/>
        </pc:sldMkLst>
      </pc:sldChg>
      <pc:sldChg chg="addSp modSp mod">
        <pc:chgData name="Lisa Skutin" userId="e4239b0f-56d2-4be1-8616-e7789551b35a" providerId="ADAL" clId="{B507C51B-AB91-4781-B8A5-F9E0939A9175}" dt="2023-12-21T13:21:46.594" v="444" actId="1076"/>
        <pc:sldMkLst>
          <pc:docMk/>
          <pc:sldMk cId="3382366989" sldId="360"/>
        </pc:sldMkLst>
        <pc:spChg chg="mod">
          <ac:chgData name="Lisa Skutin" userId="e4239b0f-56d2-4be1-8616-e7789551b35a" providerId="ADAL" clId="{B507C51B-AB91-4781-B8A5-F9E0939A9175}" dt="2023-12-21T13:21:35.925" v="442" actId="6549"/>
          <ac:spMkLst>
            <pc:docMk/>
            <pc:sldMk cId="3382366989" sldId="360"/>
            <ac:spMk id="4" creationId="{33D26F6E-2433-7B52-A569-C547B2CA21F4}"/>
          </ac:spMkLst>
        </pc:spChg>
        <pc:picChg chg="add mod">
          <ac:chgData name="Lisa Skutin" userId="e4239b0f-56d2-4be1-8616-e7789551b35a" providerId="ADAL" clId="{B507C51B-AB91-4781-B8A5-F9E0939A9175}" dt="2023-12-21T13:21:46.594" v="444" actId="1076"/>
          <ac:picMkLst>
            <pc:docMk/>
            <pc:sldMk cId="3382366989" sldId="360"/>
            <ac:picMk id="3" creationId="{5BAA5C55-5278-63CA-8138-F0EEFC4CF2B7}"/>
          </ac:picMkLst>
        </pc:picChg>
      </pc:sldChg>
      <pc:sldChg chg="del">
        <pc:chgData name="Lisa Skutin" userId="e4239b0f-56d2-4be1-8616-e7789551b35a" providerId="ADAL" clId="{B507C51B-AB91-4781-B8A5-F9E0939A9175}" dt="2023-12-21T13:20:47.202" v="431" actId="47"/>
        <pc:sldMkLst>
          <pc:docMk/>
          <pc:sldMk cId="395781491" sldId="361"/>
        </pc:sldMkLst>
      </pc:sldChg>
      <pc:sldChg chg="del">
        <pc:chgData name="Lisa Skutin" userId="e4239b0f-56d2-4be1-8616-e7789551b35a" providerId="ADAL" clId="{B507C51B-AB91-4781-B8A5-F9E0939A9175}" dt="2023-12-21T13:20:47.202" v="431" actId="47"/>
        <pc:sldMkLst>
          <pc:docMk/>
          <pc:sldMk cId="1432530079" sldId="362"/>
        </pc:sldMkLst>
      </pc:sldChg>
      <pc:sldChg chg="del">
        <pc:chgData name="Lisa Skutin" userId="e4239b0f-56d2-4be1-8616-e7789551b35a" providerId="ADAL" clId="{B507C51B-AB91-4781-B8A5-F9E0939A9175}" dt="2023-12-21T13:20:47.202" v="431" actId="47"/>
        <pc:sldMkLst>
          <pc:docMk/>
          <pc:sldMk cId="2462875429" sldId="363"/>
        </pc:sldMkLst>
      </pc:sldChg>
      <pc:sldChg chg="del">
        <pc:chgData name="Lisa Skutin" userId="e4239b0f-56d2-4be1-8616-e7789551b35a" providerId="ADAL" clId="{B507C51B-AB91-4781-B8A5-F9E0939A9175}" dt="2023-12-21T13:20:47.202" v="431" actId="47"/>
        <pc:sldMkLst>
          <pc:docMk/>
          <pc:sldMk cId="37529570" sldId="364"/>
        </pc:sldMkLst>
      </pc:sldChg>
      <pc:sldChg chg="del">
        <pc:chgData name="Lisa Skutin" userId="e4239b0f-56d2-4be1-8616-e7789551b35a" providerId="ADAL" clId="{B507C51B-AB91-4781-B8A5-F9E0939A9175}" dt="2023-12-21T13:20:47.202" v="431" actId="47"/>
        <pc:sldMkLst>
          <pc:docMk/>
          <pc:sldMk cId="2329881924" sldId="365"/>
        </pc:sldMkLst>
      </pc:sldChg>
      <pc:sldChg chg="del">
        <pc:chgData name="Lisa Skutin" userId="e4239b0f-56d2-4be1-8616-e7789551b35a" providerId="ADAL" clId="{B507C51B-AB91-4781-B8A5-F9E0939A9175}" dt="2023-12-21T13:20:49.010" v="432" actId="47"/>
        <pc:sldMkLst>
          <pc:docMk/>
          <pc:sldMk cId="17537467" sldId="366"/>
        </pc:sldMkLst>
      </pc:sldChg>
      <pc:sldChg chg="del">
        <pc:chgData name="Lisa Skutin" userId="e4239b0f-56d2-4be1-8616-e7789551b35a" providerId="ADAL" clId="{B507C51B-AB91-4781-B8A5-F9E0939A9175}" dt="2023-12-21T13:20:49.010" v="432" actId="47"/>
        <pc:sldMkLst>
          <pc:docMk/>
          <pc:sldMk cId="1475235082" sldId="367"/>
        </pc:sldMkLst>
      </pc:sldChg>
      <pc:sldChg chg="del">
        <pc:chgData name="Lisa Skutin" userId="e4239b0f-56d2-4be1-8616-e7789551b35a" providerId="ADAL" clId="{B507C51B-AB91-4781-B8A5-F9E0939A9175}" dt="2023-12-21T13:20:50.860" v="433" actId="47"/>
        <pc:sldMkLst>
          <pc:docMk/>
          <pc:sldMk cId="435438374" sldId="368"/>
        </pc:sldMkLst>
      </pc:sldChg>
      <pc:sldChg chg="del">
        <pc:chgData name="Lisa Skutin" userId="e4239b0f-56d2-4be1-8616-e7789551b35a" providerId="ADAL" clId="{B507C51B-AB91-4781-B8A5-F9E0939A9175}" dt="2023-12-21T13:20:47.202" v="431" actId="47"/>
        <pc:sldMkLst>
          <pc:docMk/>
          <pc:sldMk cId="1609002972" sldId="370"/>
        </pc:sldMkLst>
      </pc:sldChg>
      <pc:sldChg chg="modSp add mod">
        <pc:chgData name="Lisa Skutin" userId="e4239b0f-56d2-4be1-8616-e7789551b35a" providerId="ADAL" clId="{B507C51B-AB91-4781-B8A5-F9E0939A9175}" dt="2023-12-21T12:46:07.539" v="11" actId="20577"/>
        <pc:sldMkLst>
          <pc:docMk/>
          <pc:sldMk cId="4095635574" sldId="371"/>
        </pc:sldMkLst>
        <pc:spChg chg="mod">
          <ac:chgData name="Lisa Skutin" userId="e4239b0f-56d2-4be1-8616-e7789551b35a" providerId="ADAL" clId="{B507C51B-AB91-4781-B8A5-F9E0939A9175}" dt="2023-12-21T12:46:07.539" v="11" actId="20577"/>
          <ac:spMkLst>
            <pc:docMk/>
            <pc:sldMk cId="4095635574" sldId="371"/>
            <ac:spMk id="5" creationId="{1183CB85-E454-2FDD-2704-7E2D0AF7B766}"/>
          </ac:spMkLst>
        </pc:spChg>
      </pc:sldChg>
      <pc:sldChg chg="modSp add mod">
        <pc:chgData name="Lisa Skutin" userId="e4239b0f-56d2-4be1-8616-e7789551b35a" providerId="ADAL" clId="{B507C51B-AB91-4781-B8A5-F9E0939A9175}" dt="2023-12-21T12:46:12.620" v="14" actId="5793"/>
        <pc:sldMkLst>
          <pc:docMk/>
          <pc:sldMk cId="3912280063" sldId="372"/>
        </pc:sldMkLst>
        <pc:spChg chg="mod">
          <ac:chgData name="Lisa Skutin" userId="e4239b0f-56d2-4be1-8616-e7789551b35a" providerId="ADAL" clId="{B507C51B-AB91-4781-B8A5-F9E0939A9175}" dt="2023-12-21T12:46:12.620" v="14" actId="5793"/>
          <ac:spMkLst>
            <pc:docMk/>
            <pc:sldMk cId="3912280063" sldId="372"/>
            <ac:spMk id="3" creationId="{F3981271-8F15-6B38-1134-BB7DFB67E3F7}"/>
          </ac:spMkLst>
        </pc:spChg>
      </pc:sldChg>
      <pc:sldChg chg="addSp modSp new mod">
        <pc:chgData name="Lisa Skutin" userId="e4239b0f-56d2-4be1-8616-e7789551b35a" providerId="ADAL" clId="{B507C51B-AB91-4781-B8A5-F9E0939A9175}" dt="2023-12-21T12:48:57.841" v="41" actId="1076"/>
        <pc:sldMkLst>
          <pc:docMk/>
          <pc:sldMk cId="3986158585" sldId="373"/>
        </pc:sldMkLst>
        <pc:spChg chg="add mod">
          <ac:chgData name="Lisa Skutin" userId="e4239b0f-56d2-4be1-8616-e7789551b35a" providerId="ADAL" clId="{B507C51B-AB91-4781-B8A5-F9E0939A9175}" dt="2023-12-21T12:48:57.841" v="41" actId="1076"/>
          <ac:spMkLst>
            <pc:docMk/>
            <pc:sldMk cId="3986158585" sldId="373"/>
            <ac:spMk id="4" creationId="{9E8D3A6A-A10C-7A2E-E3BF-F61668BE7BB2}"/>
          </ac:spMkLst>
        </pc:spChg>
      </pc:sldChg>
      <pc:sldChg chg="add del">
        <pc:chgData name="Lisa Skutin" userId="e4239b0f-56d2-4be1-8616-e7789551b35a" providerId="ADAL" clId="{B507C51B-AB91-4781-B8A5-F9E0939A9175}" dt="2023-12-21T13:20:47.202" v="431" actId="47"/>
        <pc:sldMkLst>
          <pc:docMk/>
          <pc:sldMk cId="3952529402" sldId="374"/>
        </pc:sldMkLst>
      </pc:sldChg>
      <pc:sldChg chg="add del">
        <pc:chgData name="Lisa Skutin" userId="e4239b0f-56d2-4be1-8616-e7789551b35a" providerId="ADAL" clId="{B507C51B-AB91-4781-B8A5-F9E0939A9175}" dt="2023-12-21T13:20:47.202" v="431" actId="47"/>
        <pc:sldMkLst>
          <pc:docMk/>
          <pc:sldMk cId="199421861" sldId="375"/>
        </pc:sldMkLst>
      </pc:sldChg>
      <pc:sldChg chg="add del">
        <pc:chgData name="Lisa Skutin" userId="e4239b0f-56d2-4be1-8616-e7789551b35a" providerId="ADAL" clId="{B507C51B-AB91-4781-B8A5-F9E0939A9175}" dt="2023-12-21T13:20:47.202" v="431" actId="47"/>
        <pc:sldMkLst>
          <pc:docMk/>
          <pc:sldMk cId="3129905010" sldId="376"/>
        </pc:sldMkLst>
      </pc:sldChg>
      <pc:sldChg chg="add del">
        <pc:chgData name="Lisa Skutin" userId="e4239b0f-56d2-4be1-8616-e7789551b35a" providerId="ADAL" clId="{B507C51B-AB91-4781-B8A5-F9E0939A9175}" dt="2023-12-21T13:20:47.202" v="431" actId="47"/>
        <pc:sldMkLst>
          <pc:docMk/>
          <pc:sldMk cId="763595948" sldId="377"/>
        </pc:sldMkLst>
      </pc:sldChg>
      <pc:sldChg chg="modSp add mod">
        <pc:chgData name="Lisa Skutin" userId="e4239b0f-56d2-4be1-8616-e7789551b35a" providerId="ADAL" clId="{B507C51B-AB91-4781-B8A5-F9E0939A9175}" dt="2023-12-21T12:55:59.825" v="156" actId="6549"/>
        <pc:sldMkLst>
          <pc:docMk/>
          <pc:sldMk cId="1793837481" sldId="378"/>
        </pc:sldMkLst>
        <pc:spChg chg="mod">
          <ac:chgData name="Lisa Skutin" userId="e4239b0f-56d2-4be1-8616-e7789551b35a" providerId="ADAL" clId="{B507C51B-AB91-4781-B8A5-F9E0939A9175}" dt="2023-12-21T12:55:59.825" v="156" actId="6549"/>
          <ac:spMkLst>
            <pc:docMk/>
            <pc:sldMk cId="1793837481" sldId="378"/>
            <ac:spMk id="3" creationId="{C2BB8575-A61A-DBFE-EE56-8BB4D06CA507}"/>
          </ac:spMkLst>
        </pc:spChg>
      </pc:sldChg>
      <pc:sldChg chg="add del">
        <pc:chgData name="Lisa Skutin" userId="e4239b0f-56d2-4be1-8616-e7789551b35a" providerId="ADAL" clId="{B507C51B-AB91-4781-B8A5-F9E0939A9175}" dt="2023-12-21T13:20:47.202" v="431" actId="47"/>
        <pc:sldMkLst>
          <pc:docMk/>
          <pc:sldMk cId="1792878963" sldId="379"/>
        </pc:sldMkLst>
      </pc:sldChg>
      <pc:sldChg chg="add del">
        <pc:chgData name="Lisa Skutin" userId="e4239b0f-56d2-4be1-8616-e7789551b35a" providerId="ADAL" clId="{B507C51B-AB91-4781-B8A5-F9E0939A9175}" dt="2023-12-21T13:20:47.202" v="431" actId="47"/>
        <pc:sldMkLst>
          <pc:docMk/>
          <pc:sldMk cId="337499259" sldId="380"/>
        </pc:sldMkLst>
      </pc:sldChg>
      <pc:sldChg chg="addSp modSp new mod">
        <pc:chgData name="Lisa Skutin" userId="e4239b0f-56d2-4be1-8616-e7789551b35a" providerId="ADAL" clId="{B507C51B-AB91-4781-B8A5-F9E0939A9175}" dt="2023-12-21T12:52:22.006" v="125" actId="14100"/>
        <pc:sldMkLst>
          <pc:docMk/>
          <pc:sldMk cId="879421286" sldId="381"/>
        </pc:sldMkLst>
        <pc:spChg chg="add mod">
          <ac:chgData name="Lisa Skutin" userId="e4239b0f-56d2-4be1-8616-e7789551b35a" providerId="ADAL" clId="{B507C51B-AB91-4781-B8A5-F9E0939A9175}" dt="2023-12-21T12:52:22.006" v="125" actId="14100"/>
          <ac:spMkLst>
            <pc:docMk/>
            <pc:sldMk cId="879421286" sldId="381"/>
            <ac:spMk id="4" creationId="{57B2EE69-839A-85B6-40B6-05EAA3628F0E}"/>
          </ac:spMkLst>
        </pc:spChg>
        <pc:spChg chg="add mod">
          <ac:chgData name="Lisa Skutin" userId="e4239b0f-56d2-4be1-8616-e7789551b35a" providerId="ADAL" clId="{B507C51B-AB91-4781-B8A5-F9E0939A9175}" dt="2023-12-21T12:52:11.684" v="122" actId="1076"/>
          <ac:spMkLst>
            <pc:docMk/>
            <pc:sldMk cId="879421286" sldId="381"/>
            <ac:spMk id="6" creationId="{90EAC63B-801F-7042-2FC2-BE844035628C}"/>
          </ac:spMkLst>
        </pc:spChg>
        <pc:spChg chg="add mod">
          <ac:chgData name="Lisa Skutin" userId="e4239b0f-56d2-4be1-8616-e7789551b35a" providerId="ADAL" clId="{B507C51B-AB91-4781-B8A5-F9E0939A9175}" dt="2023-12-21T12:52:15.058" v="123" actId="1076"/>
          <ac:spMkLst>
            <pc:docMk/>
            <pc:sldMk cId="879421286" sldId="381"/>
            <ac:spMk id="7" creationId="{73822C87-5721-89C8-A351-7362B07D4D28}"/>
          </ac:spMkLst>
        </pc:spChg>
        <pc:picChg chg="add mod">
          <ac:chgData name="Lisa Skutin" userId="e4239b0f-56d2-4be1-8616-e7789551b35a" providerId="ADAL" clId="{B507C51B-AB91-4781-B8A5-F9E0939A9175}" dt="2023-12-21T12:51:52.414" v="117" actId="1076"/>
          <ac:picMkLst>
            <pc:docMk/>
            <pc:sldMk cId="879421286" sldId="381"/>
            <ac:picMk id="5" creationId="{60294B34-AB33-67C9-5F82-C16CF7F7C0A7}"/>
          </ac:picMkLst>
        </pc:picChg>
      </pc:sldChg>
      <pc:sldChg chg="addSp modSp new mod">
        <pc:chgData name="Lisa Skutin" userId="e4239b0f-56d2-4be1-8616-e7789551b35a" providerId="ADAL" clId="{B507C51B-AB91-4781-B8A5-F9E0939A9175}" dt="2023-12-21T12:53:44.702" v="139" actId="1076"/>
        <pc:sldMkLst>
          <pc:docMk/>
          <pc:sldMk cId="754530961" sldId="382"/>
        </pc:sldMkLst>
        <pc:spChg chg="add mod">
          <ac:chgData name="Lisa Skutin" userId="e4239b0f-56d2-4be1-8616-e7789551b35a" providerId="ADAL" clId="{B507C51B-AB91-4781-B8A5-F9E0939A9175}" dt="2023-12-21T12:53:44.702" v="139" actId="1076"/>
          <ac:spMkLst>
            <pc:docMk/>
            <pc:sldMk cId="754530961" sldId="382"/>
            <ac:spMk id="4" creationId="{975154C1-7974-8AA5-EA57-4482B0512AB2}"/>
          </ac:spMkLst>
        </pc:spChg>
        <pc:spChg chg="add mod">
          <ac:chgData name="Lisa Skutin" userId="e4239b0f-56d2-4be1-8616-e7789551b35a" providerId="ADAL" clId="{B507C51B-AB91-4781-B8A5-F9E0939A9175}" dt="2023-12-21T12:53:37.377" v="137" actId="1076"/>
          <ac:spMkLst>
            <pc:docMk/>
            <pc:sldMk cId="754530961" sldId="382"/>
            <ac:spMk id="6" creationId="{C4F1DE4E-995C-CE88-A48A-A1BB1C176F85}"/>
          </ac:spMkLst>
        </pc:spChg>
        <pc:spChg chg="add mod">
          <ac:chgData name="Lisa Skutin" userId="e4239b0f-56d2-4be1-8616-e7789551b35a" providerId="ADAL" clId="{B507C51B-AB91-4781-B8A5-F9E0939A9175}" dt="2023-12-21T12:53:41.601" v="138" actId="1076"/>
          <ac:spMkLst>
            <pc:docMk/>
            <pc:sldMk cId="754530961" sldId="382"/>
            <ac:spMk id="7" creationId="{62106E3E-B0A8-584B-D1FB-9ED221DFCBDB}"/>
          </ac:spMkLst>
        </pc:spChg>
        <pc:picChg chg="add mod">
          <ac:chgData name="Lisa Skutin" userId="e4239b0f-56d2-4be1-8616-e7789551b35a" providerId="ADAL" clId="{B507C51B-AB91-4781-B8A5-F9E0939A9175}" dt="2023-12-21T12:53:33.458" v="136" actId="1076"/>
          <ac:picMkLst>
            <pc:docMk/>
            <pc:sldMk cId="754530961" sldId="382"/>
            <ac:picMk id="5" creationId="{75D4C249-B742-02A9-2E1E-7BFB82F48931}"/>
          </ac:picMkLst>
        </pc:picChg>
      </pc:sldChg>
      <pc:sldChg chg="addSp modSp new mod">
        <pc:chgData name="Lisa Skutin" userId="e4239b0f-56d2-4be1-8616-e7789551b35a" providerId="ADAL" clId="{B507C51B-AB91-4781-B8A5-F9E0939A9175}" dt="2023-12-21T12:55:33.407" v="154" actId="1076"/>
        <pc:sldMkLst>
          <pc:docMk/>
          <pc:sldMk cId="442319832" sldId="383"/>
        </pc:sldMkLst>
        <pc:spChg chg="add mod">
          <ac:chgData name="Lisa Skutin" userId="e4239b0f-56d2-4be1-8616-e7789551b35a" providerId="ADAL" clId="{B507C51B-AB91-4781-B8A5-F9E0939A9175}" dt="2023-12-21T12:55:33.407" v="154" actId="1076"/>
          <ac:spMkLst>
            <pc:docMk/>
            <pc:sldMk cId="442319832" sldId="383"/>
            <ac:spMk id="4" creationId="{76D3C4C9-D47C-8DB7-9244-46C2EEB98D20}"/>
          </ac:spMkLst>
        </pc:spChg>
        <pc:picChg chg="add mod">
          <ac:chgData name="Lisa Skutin" userId="e4239b0f-56d2-4be1-8616-e7789551b35a" providerId="ADAL" clId="{B507C51B-AB91-4781-B8A5-F9E0939A9175}" dt="2023-12-21T12:55:21.044" v="151"/>
          <ac:picMkLst>
            <pc:docMk/>
            <pc:sldMk cId="442319832" sldId="383"/>
            <ac:picMk id="5" creationId="{F3E8269D-C674-FFCD-7D93-D7BD0796A8EF}"/>
          </ac:picMkLst>
        </pc:picChg>
      </pc:sldChg>
      <pc:sldChg chg="addSp modSp new mod">
        <pc:chgData name="Lisa Skutin" userId="e4239b0f-56d2-4be1-8616-e7789551b35a" providerId="ADAL" clId="{B507C51B-AB91-4781-B8A5-F9E0939A9175}" dt="2023-12-21T12:57:46.293" v="225" actId="1076"/>
        <pc:sldMkLst>
          <pc:docMk/>
          <pc:sldMk cId="3465492187" sldId="384"/>
        </pc:sldMkLst>
        <pc:spChg chg="add mod">
          <ac:chgData name="Lisa Skutin" userId="e4239b0f-56d2-4be1-8616-e7789551b35a" providerId="ADAL" clId="{B507C51B-AB91-4781-B8A5-F9E0939A9175}" dt="2023-12-21T12:57:46.293" v="225" actId="1076"/>
          <ac:spMkLst>
            <pc:docMk/>
            <pc:sldMk cId="3465492187" sldId="384"/>
            <ac:spMk id="4" creationId="{C5A01140-E621-9B65-E59D-D3A1C18998C3}"/>
          </ac:spMkLst>
        </pc:spChg>
      </pc:sldChg>
      <pc:sldChg chg="addSp modSp new mod">
        <pc:chgData name="Lisa Skutin" userId="e4239b0f-56d2-4be1-8616-e7789551b35a" providerId="ADAL" clId="{B507C51B-AB91-4781-B8A5-F9E0939A9175}" dt="2023-12-21T12:58:26.532" v="234" actId="12"/>
        <pc:sldMkLst>
          <pc:docMk/>
          <pc:sldMk cId="1264799865" sldId="385"/>
        </pc:sldMkLst>
        <pc:spChg chg="add mod">
          <ac:chgData name="Lisa Skutin" userId="e4239b0f-56d2-4be1-8616-e7789551b35a" providerId="ADAL" clId="{B507C51B-AB91-4781-B8A5-F9E0939A9175}" dt="2023-12-21T12:58:26.532" v="234" actId="12"/>
          <ac:spMkLst>
            <pc:docMk/>
            <pc:sldMk cId="1264799865" sldId="385"/>
            <ac:spMk id="4" creationId="{77716181-DF00-1454-715D-CC1178F25911}"/>
          </ac:spMkLst>
        </pc:spChg>
      </pc:sldChg>
      <pc:sldChg chg="add">
        <pc:chgData name="Lisa Skutin" userId="e4239b0f-56d2-4be1-8616-e7789551b35a" providerId="ADAL" clId="{B507C51B-AB91-4781-B8A5-F9E0939A9175}" dt="2023-12-21T12:58:41.293" v="235"/>
        <pc:sldMkLst>
          <pc:docMk/>
          <pc:sldMk cId="2724968935" sldId="386"/>
        </pc:sldMkLst>
      </pc:sldChg>
      <pc:sldChg chg="addSp modSp new mod">
        <pc:chgData name="Lisa Skutin" userId="e4239b0f-56d2-4be1-8616-e7789551b35a" providerId="ADAL" clId="{B507C51B-AB91-4781-B8A5-F9E0939A9175}" dt="2023-12-21T13:01:28.252" v="306" actId="1076"/>
        <pc:sldMkLst>
          <pc:docMk/>
          <pc:sldMk cId="198582493" sldId="387"/>
        </pc:sldMkLst>
        <pc:spChg chg="add mod">
          <ac:chgData name="Lisa Skutin" userId="e4239b0f-56d2-4be1-8616-e7789551b35a" providerId="ADAL" clId="{B507C51B-AB91-4781-B8A5-F9E0939A9175}" dt="2023-12-21T13:01:28.252" v="306" actId="1076"/>
          <ac:spMkLst>
            <pc:docMk/>
            <pc:sldMk cId="198582493" sldId="387"/>
            <ac:spMk id="4" creationId="{4982F4ED-7295-9F1C-D6AA-69004097BB8D}"/>
          </ac:spMkLst>
        </pc:spChg>
      </pc:sldChg>
      <pc:sldChg chg="addSp modSp new mod">
        <pc:chgData name="Lisa Skutin" userId="e4239b0f-56d2-4be1-8616-e7789551b35a" providerId="ADAL" clId="{B507C51B-AB91-4781-B8A5-F9E0939A9175}" dt="2023-12-21T13:15:10.583" v="317" actId="20577"/>
        <pc:sldMkLst>
          <pc:docMk/>
          <pc:sldMk cId="2946006979" sldId="388"/>
        </pc:sldMkLst>
        <pc:spChg chg="add mod">
          <ac:chgData name="Lisa Skutin" userId="e4239b0f-56d2-4be1-8616-e7789551b35a" providerId="ADAL" clId="{B507C51B-AB91-4781-B8A5-F9E0939A9175}" dt="2023-12-21T13:15:10.583" v="317" actId="20577"/>
          <ac:spMkLst>
            <pc:docMk/>
            <pc:sldMk cId="2946006979" sldId="388"/>
            <ac:spMk id="4" creationId="{7E6F7D0F-F411-A4B5-3C9D-A4626651A3D9}"/>
          </ac:spMkLst>
        </pc:spChg>
      </pc:sldChg>
      <pc:sldChg chg="addSp modSp add mod">
        <pc:chgData name="Lisa Skutin" userId="e4239b0f-56d2-4be1-8616-e7789551b35a" providerId="ADAL" clId="{B507C51B-AB91-4781-B8A5-F9E0939A9175}" dt="2023-12-21T13:15:47.188" v="320" actId="1076"/>
        <pc:sldMkLst>
          <pc:docMk/>
          <pc:sldMk cId="3224622153" sldId="389"/>
        </pc:sldMkLst>
        <pc:picChg chg="add mod">
          <ac:chgData name="Lisa Skutin" userId="e4239b0f-56d2-4be1-8616-e7789551b35a" providerId="ADAL" clId="{B507C51B-AB91-4781-B8A5-F9E0939A9175}" dt="2023-12-21T13:15:47.188" v="320" actId="1076"/>
          <ac:picMkLst>
            <pc:docMk/>
            <pc:sldMk cId="3224622153" sldId="389"/>
            <ac:picMk id="4" creationId="{509F69A1-7B4A-BD0C-0738-C89A12F8BC5B}"/>
          </ac:picMkLst>
        </pc:picChg>
      </pc:sldChg>
      <pc:sldChg chg="addSp modSp new mod">
        <pc:chgData name="Lisa Skutin" userId="e4239b0f-56d2-4be1-8616-e7789551b35a" providerId="ADAL" clId="{B507C51B-AB91-4781-B8A5-F9E0939A9175}" dt="2023-12-21T13:16:54.427" v="355" actId="20577"/>
        <pc:sldMkLst>
          <pc:docMk/>
          <pc:sldMk cId="2141301450" sldId="390"/>
        </pc:sldMkLst>
        <pc:spChg chg="add mod">
          <ac:chgData name="Lisa Skutin" userId="e4239b0f-56d2-4be1-8616-e7789551b35a" providerId="ADAL" clId="{B507C51B-AB91-4781-B8A5-F9E0939A9175}" dt="2023-12-21T13:16:54.427" v="355" actId="20577"/>
          <ac:spMkLst>
            <pc:docMk/>
            <pc:sldMk cId="2141301450" sldId="390"/>
            <ac:spMk id="4" creationId="{CDC28913-45CB-D7A0-4130-7FC0693BC00D}"/>
          </ac:spMkLst>
        </pc:spChg>
      </pc:sldChg>
      <pc:sldChg chg="add">
        <pc:chgData name="Lisa Skutin" userId="e4239b0f-56d2-4be1-8616-e7789551b35a" providerId="ADAL" clId="{B507C51B-AB91-4781-B8A5-F9E0939A9175}" dt="2023-12-21T13:17:14.267" v="356"/>
        <pc:sldMkLst>
          <pc:docMk/>
          <pc:sldMk cId="2481510452" sldId="391"/>
        </pc:sldMkLst>
      </pc:sldChg>
      <pc:sldChg chg="addSp modSp new mod">
        <pc:chgData name="Lisa Skutin" userId="e4239b0f-56d2-4be1-8616-e7789551b35a" providerId="ADAL" clId="{B507C51B-AB91-4781-B8A5-F9E0939A9175}" dt="2023-12-21T13:18:34.703" v="407" actId="20577"/>
        <pc:sldMkLst>
          <pc:docMk/>
          <pc:sldMk cId="2957953526" sldId="392"/>
        </pc:sldMkLst>
        <pc:spChg chg="add mod">
          <ac:chgData name="Lisa Skutin" userId="e4239b0f-56d2-4be1-8616-e7789551b35a" providerId="ADAL" clId="{B507C51B-AB91-4781-B8A5-F9E0939A9175}" dt="2023-12-21T13:18:34.703" v="407" actId="20577"/>
          <ac:spMkLst>
            <pc:docMk/>
            <pc:sldMk cId="2957953526" sldId="392"/>
            <ac:spMk id="4" creationId="{4CA4B634-4AAC-C0A2-A03D-2FAC6E8E37E1}"/>
          </ac:spMkLst>
        </pc:spChg>
      </pc:sldChg>
      <pc:sldChg chg="addSp modSp new mod">
        <pc:chgData name="Lisa Skutin" userId="e4239b0f-56d2-4be1-8616-e7789551b35a" providerId="ADAL" clId="{B507C51B-AB91-4781-B8A5-F9E0939A9175}" dt="2023-12-21T13:20:39.128" v="430" actId="20577"/>
        <pc:sldMkLst>
          <pc:docMk/>
          <pc:sldMk cId="1623547002" sldId="393"/>
        </pc:sldMkLst>
        <pc:spChg chg="add mod">
          <ac:chgData name="Lisa Skutin" userId="e4239b0f-56d2-4be1-8616-e7789551b35a" providerId="ADAL" clId="{B507C51B-AB91-4781-B8A5-F9E0939A9175}" dt="2023-12-21T13:20:39.128" v="430" actId="20577"/>
          <ac:spMkLst>
            <pc:docMk/>
            <pc:sldMk cId="1623547002" sldId="393"/>
            <ac:spMk id="4" creationId="{38C3A95A-EA87-BD5E-C2DA-A5FF428CB8B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C6E421-0F9D-4D51-BDE6-0528D6944295}" type="datetimeFigureOut">
              <a:rPr lang="sv-SE" smtClean="0"/>
              <a:t>2023-12-21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586495-0E0B-477D-B860-49A566F5A3D0}" type="slidenum">
              <a:rPr lang="sv-SE" smtClean="0"/>
              <a:t>‹#›</a:t>
            </a:fld>
            <a:endParaRPr lang="sv-SE"/>
          </a:p>
        </p:txBody>
      </p:sp>
    </p:spTree>
    <p:extLst>
      <p:ext uri="{BB962C8B-B14F-4D97-AF65-F5344CB8AC3E}">
        <p14:creationId xmlns:p14="http://schemas.microsoft.com/office/powerpoint/2010/main" val="910704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3838E33-EDAC-5230-9207-DCCCAD078FC2}"/>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50BA21B0-6134-A351-F11A-798D804B5C3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FD0D2FFF-0CF7-6315-6B58-E66692AF3B99}"/>
              </a:ext>
            </a:extLst>
          </p:cNvPr>
          <p:cNvSpPr>
            <a:spLocks noGrp="1"/>
          </p:cNvSpPr>
          <p:nvPr>
            <p:ph type="dt" sz="half" idx="10"/>
          </p:nvPr>
        </p:nvSpPr>
        <p:spPr/>
        <p:txBody>
          <a:bodyPr/>
          <a:lstStyle/>
          <a:p>
            <a:fld id="{DA5FE748-52B8-4F92-BD3E-0DB44C5C9998}" type="datetime1">
              <a:rPr lang="sv-SE" smtClean="0"/>
              <a:t>2023-12-21</a:t>
            </a:fld>
            <a:endParaRPr lang="sv-SE"/>
          </a:p>
        </p:txBody>
      </p:sp>
      <p:sp>
        <p:nvSpPr>
          <p:cNvPr id="5" name="Platshållare för sidfot 4">
            <a:extLst>
              <a:ext uri="{FF2B5EF4-FFF2-40B4-BE49-F238E27FC236}">
                <a16:creationId xmlns:a16="http://schemas.microsoft.com/office/drawing/2014/main" id="{9CFD043D-43BC-6899-DC04-80A23E0B038E}"/>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C44BED7-2B3E-FF4A-F042-D41579D000FD}"/>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3502492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1552D4F-E120-F335-8CEF-1FF72A5021A4}"/>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BB96002-07F9-2134-677C-2088555BD454}"/>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BCD4D91-7244-6D3F-39D1-2CDDF2DE2CB5}"/>
              </a:ext>
            </a:extLst>
          </p:cNvPr>
          <p:cNvSpPr>
            <a:spLocks noGrp="1"/>
          </p:cNvSpPr>
          <p:nvPr>
            <p:ph type="dt" sz="half" idx="10"/>
          </p:nvPr>
        </p:nvSpPr>
        <p:spPr/>
        <p:txBody>
          <a:bodyPr/>
          <a:lstStyle/>
          <a:p>
            <a:fld id="{272E4668-F85A-48AC-A1DB-E4102F1E2031}" type="datetime1">
              <a:rPr lang="sv-SE" smtClean="0"/>
              <a:t>2023-12-21</a:t>
            </a:fld>
            <a:endParaRPr lang="sv-SE"/>
          </a:p>
        </p:txBody>
      </p:sp>
      <p:sp>
        <p:nvSpPr>
          <p:cNvPr id="5" name="Platshållare för sidfot 4">
            <a:extLst>
              <a:ext uri="{FF2B5EF4-FFF2-40B4-BE49-F238E27FC236}">
                <a16:creationId xmlns:a16="http://schemas.microsoft.com/office/drawing/2014/main" id="{42D8DDA3-04F4-5015-A04D-1DDE83FC9A3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62C78E4-27E3-1701-E17A-D80341A749D3}"/>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1229784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2EE519B-8D13-135A-2565-FB6C0A7666DE}"/>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B134FE7-AC37-EFA2-1C0A-81B5B988CC4E}"/>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7B374F7-2E73-1F47-F5A1-F79C4CDA5A06}"/>
              </a:ext>
            </a:extLst>
          </p:cNvPr>
          <p:cNvSpPr>
            <a:spLocks noGrp="1"/>
          </p:cNvSpPr>
          <p:nvPr>
            <p:ph type="dt" sz="half" idx="10"/>
          </p:nvPr>
        </p:nvSpPr>
        <p:spPr/>
        <p:txBody>
          <a:bodyPr/>
          <a:lstStyle/>
          <a:p>
            <a:fld id="{E0C44716-BB6D-4B5E-AFA0-E9689318CFB1}" type="datetime1">
              <a:rPr lang="sv-SE" smtClean="0"/>
              <a:t>2023-12-21</a:t>
            </a:fld>
            <a:endParaRPr lang="sv-SE"/>
          </a:p>
        </p:txBody>
      </p:sp>
      <p:sp>
        <p:nvSpPr>
          <p:cNvPr id="5" name="Platshållare för sidfot 4">
            <a:extLst>
              <a:ext uri="{FF2B5EF4-FFF2-40B4-BE49-F238E27FC236}">
                <a16:creationId xmlns:a16="http://schemas.microsoft.com/office/drawing/2014/main" id="{DAE426A7-CAAE-5DE5-27A7-7CF3A8D9D3A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9CA33FA-3996-5425-61FA-4A04FDA6924F}"/>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2791945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98E22A-55D2-F694-AD35-9BC3F32EB9E8}"/>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A323E08A-FF26-86BA-456D-1243F7E42E7C}"/>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FEBDAB15-ECFC-B056-4049-20024782328F}"/>
              </a:ext>
            </a:extLst>
          </p:cNvPr>
          <p:cNvSpPr>
            <a:spLocks noGrp="1"/>
          </p:cNvSpPr>
          <p:nvPr>
            <p:ph type="dt" sz="half" idx="10"/>
          </p:nvPr>
        </p:nvSpPr>
        <p:spPr/>
        <p:txBody>
          <a:bodyPr/>
          <a:lstStyle/>
          <a:p>
            <a:fld id="{856A73CE-6821-4058-A911-990159727BAD}" type="datetime1">
              <a:rPr lang="sv-SE" smtClean="0"/>
              <a:t>2023-12-21</a:t>
            </a:fld>
            <a:endParaRPr lang="sv-SE"/>
          </a:p>
        </p:txBody>
      </p:sp>
      <p:sp>
        <p:nvSpPr>
          <p:cNvPr id="5" name="Platshållare för sidfot 4">
            <a:extLst>
              <a:ext uri="{FF2B5EF4-FFF2-40B4-BE49-F238E27FC236}">
                <a16:creationId xmlns:a16="http://schemas.microsoft.com/office/drawing/2014/main" id="{C65081FC-71B6-879F-B258-4067608A3916}"/>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E19F139-DDB0-8526-CB49-8CE96BA90FB5}"/>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2907993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F244B5-7680-40C2-792F-48F83C2806BE}"/>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0B474B8-F516-0EA8-B7F5-EFBB9BFA690B}"/>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CFE0D80C-8ECD-2409-CBD7-8AA48C926401}"/>
              </a:ext>
            </a:extLst>
          </p:cNvPr>
          <p:cNvSpPr>
            <a:spLocks noGrp="1"/>
          </p:cNvSpPr>
          <p:nvPr>
            <p:ph type="dt" sz="half" idx="10"/>
          </p:nvPr>
        </p:nvSpPr>
        <p:spPr/>
        <p:txBody>
          <a:bodyPr/>
          <a:lstStyle/>
          <a:p>
            <a:fld id="{7E9020BB-7632-42A2-B73C-FAC3219759ED}" type="datetime1">
              <a:rPr lang="sv-SE" smtClean="0"/>
              <a:t>2023-12-21</a:t>
            </a:fld>
            <a:endParaRPr lang="sv-SE"/>
          </a:p>
        </p:txBody>
      </p:sp>
      <p:sp>
        <p:nvSpPr>
          <p:cNvPr id="5" name="Platshållare för sidfot 4">
            <a:extLst>
              <a:ext uri="{FF2B5EF4-FFF2-40B4-BE49-F238E27FC236}">
                <a16:creationId xmlns:a16="http://schemas.microsoft.com/office/drawing/2014/main" id="{B3D702E1-4313-7A3A-DFC1-8F3E31D523D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E1A902C-4A8D-970A-D67F-12F6C488B8C6}"/>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1782299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D3E5867-8B0F-4C74-52EB-B9B86E922C37}"/>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4AF5729-763C-6585-5479-D302C6AB1CBF}"/>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4051F7A0-9133-4575-ABDA-C04A2D6F5055}"/>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EC16CDEB-BF5B-F173-48F2-D058F62444A0}"/>
              </a:ext>
            </a:extLst>
          </p:cNvPr>
          <p:cNvSpPr>
            <a:spLocks noGrp="1"/>
          </p:cNvSpPr>
          <p:nvPr>
            <p:ph type="dt" sz="half" idx="10"/>
          </p:nvPr>
        </p:nvSpPr>
        <p:spPr/>
        <p:txBody>
          <a:bodyPr/>
          <a:lstStyle/>
          <a:p>
            <a:fld id="{BCC0B340-ABDC-4037-88E9-79D8E5B87973}" type="datetime1">
              <a:rPr lang="sv-SE" smtClean="0"/>
              <a:t>2023-12-21</a:t>
            </a:fld>
            <a:endParaRPr lang="sv-SE"/>
          </a:p>
        </p:txBody>
      </p:sp>
      <p:sp>
        <p:nvSpPr>
          <p:cNvPr id="6" name="Platshållare för sidfot 5">
            <a:extLst>
              <a:ext uri="{FF2B5EF4-FFF2-40B4-BE49-F238E27FC236}">
                <a16:creationId xmlns:a16="http://schemas.microsoft.com/office/drawing/2014/main" id="{FC8CDD06-3105-5463-3747-EEBE6F7FDC7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812F793-A1FD-B37D-0EBD-95F7890F0168}"/>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3291073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9DA88E-2E96-C029-7812-A65E73FE77BC}"/>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334BF09A-CAB1-57FD-DAA8-561B5B9354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B116A718-4D0C-FFBA-D56B-8EDFDE755540}"/>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D07F093C-0414-B4C1-9124-68674C4E9E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1AA25059-6AE5-E48B-ACF0-047FD64680C6}"/>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24C6A46C-BEFF-AFE6-F7CC-B9D4903A25A7}"/>
              </a:ext>
            </a:extLst>
          </p:cNvPr>
          <p:cNvSpPr>
            <a:spLocks noGrp="1"/>
          </p:cNvSpPr>
          <p:nvPr>
            <p:ph type="dt" sz="half" idx="10"/>
          </p:nvPr>
        </p:nvSpPr>
        <p:spPr/>
        <p:txBody>
          <a:bodyPr/>
          <a:lstStyle/>
          <a:p>
            <a:fld id="{0714DD81-BCEA-47C0-B071-A236374AD479}" type="datetime1">
              <a:rPr lang="sv-SE" smtClean="0"/>
              <a:t>2023-12-21</a:t>
            </a:fld>
            <a:endParaRPr lang="sv-SE"/>
          </a:p>
        </p:txBody>
      </p:sp>
      <p:sp>
        <p:nvSpPr>
          <p:cNvPr id="8" name="Platshållare för sidfot 7">
            <a:extLst>
              <a:ext uri="{FF2B5EF4-FFF2-40B4-BE49-F238E27FC236}">
                <a16:creationId xmlns:a16="http://schemas.microsoft.com/office/drawing/2014/main" id="{216270B3-F6A9-A606-B278-C538F5C06470}"/>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1A13AC4D-F315-CA3E-2F17-EB7FF8C52155}"/>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2831113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4C6206-C801-E7E7-3B58-53D1307D0FF8}"/>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8D413DC4-1E58-6EE1-0353-BDE0956B3FD6}"/>
              </a:ext>
            </a:extLst>
          </p:cNvPr>
          <p:cNvSpPr>
            <a:spLocks noGrp="1"/>
          </p:cNvSpPr>
          <p:nvPr>
            <p:ph type="dt" sz="half" idx="10"/>
          </p:nvPr>
        </p:nvSpPr>
        <p:spPr/>
        <p:txBody>
          <a:bodyPr/>
          <a:lstStyle/>
          <a:p>
            <a:fld id="{620F6CB3-7E47-4014-8B43-2AB2F10D6024}" type="datetime1">
              <a:rPr lang="sv-SE" smtClean="0"/>
              <a:t>2023-12-21</a:t>
            </a:fld>
            <a:endParaRPr lang="sv-SE"/>
          </a:p>
        </p:txBody>
      </p:sp>
      <p:sp>
        <p:nvSpPr>
          <p:cNvPr id="4" name="Platshållare för sidfot 3">
            <a:extLst>
              <a:ext uri="{FF2B5EF4-FFF2-40B4-BE49-F238E27FC236}">
                <a16:creationId xmlns:a16="http://schemas.microsoft.com/office/drawing/2014/main" id="{C73DA125-3E4D-724E-C585-AF9035601CA8}"/>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ED78F6F5-BDDA-5B6F-CCB5-EA2BB8627044}"/>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3705022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805B2E6F-9359-693D-BDF3-33139284AF55}"/>
              </a:ext>
            </a:extLst>
          </p:cNvPr>
          <p:cNvSpPr>
            <a:spLocks noGrp="1"/>
          </p:cNvSpPr>
          <p:nvPr>
            <p:ph type="dt" sz="half" idx="10"/>
          </p:nvPr>
        </p:nvSpPr>
        <p:spPr/>
        <p:txBody>
          <a:bodyPr/>
          <a:lstStyle/>
          <a:p>
            <a:fld id="{B6D0D6C3-E918-453D-AF58-BCF31EFA6B72}" type="datetime1">
              <a:rPr lang="sv-SE" smtClean="0"/>
              <a:t>2023-12-21</a:t>
            </a:fld>
            <a:endParaRPr lang="sv-SE"/>
          </a:p>
        </p:txBody>
      </p:sp>
      <p:sp>
        <p:nvSpPr>
          <p:cNvPr id="3" name="Platshållare för sidfot 2">
            <a:extLst>
              <a:ext uri="{FF2B5EF4-FFF2-40B4-BE49-F238E27FC236}">
                <a16:creationId xmlns:a16="http://schemas.microsoft.com/office/drawing/2014/main" id="{007700FF-C2D2-3ABE-D7B1-8938CD667BCA}"/>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65994DA9-FA55-5283-D298-065D02C5CCE4}"/>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2912613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E9CD511-0DAC-0EB4-C337-8D8E783EDAC3}"/>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1826444-FD87-B374-AB59-943B856DD0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00820F1E-6B07-FE55-D1FA-CD9990C894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FE4927B-3399-5C80-FCB5-0BC28E51FC2B}"/>
              </a:ext>
            </a:extLst>
          </p:cNvPr>
          <p:cNvSpPr>
            <a:spLocks noGrp="1"/>
          </p:cNvSpPr>
          <p:nvPr>
            <p:ph type="dt" sz="half" idx="10"/>
          </p:nvPr>
        </p:nvSpPr>
        <p:spPr/>
        <p:txBody>
          <a:bodyPr/>
          <a:lstStyle/>
          <a:p>
            <a:fld id="{30AB6075-F8F6-4011-B713-A3BCA41A8D50}" type="datetime1">
              <a:rPr lang="sv-SE" smtClean="0"/>
              <a:t>2023-12-21</a:t>
            </a:fld>
            <a:endParaRPr lang="sv-SE"/>
          </a:p>
        </p:txBody>
      </p:sp>
      <p:sp>
        <p:nvSpPr>
          <p:cNvPr id="6" name="Platshållare för sidfot 5">
            <a:extLst>
              <a:ext uri="{FF2B5EF4-FFF2-40B4-BE49-F238E27FC236}">
                <a16:creationId xmlns:a16="http://schemas.microsoft.com/office/drawing/2014/main" id="{D1D94AE3-0E1E-82EA-D590-9BA530C083EE}"/>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6222D5E-C222-9FEE-B55D-A18B5FCDDE77}"/>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147945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07200C-FF45-5F69-627E-FA2CB390B1D1}"/>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61864121-D053-5388-0C86-BE380F3733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15C50D4C-58E3-DCB0-770C-1FC4D56F78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B6ED572-6E54-A795-037A-82D41D7A2DF0}"/>
              </a:ext>
            </a:extLst>
          </p:cNvPr>
          <p:cNvSpPr>
            <a:spLocks noGrp="1"/>
          </p:cNvSpPr>
          <p:nvPr>
            <p:ph type="dt" sz="half" idx="10"/>
          </p:nvPr>
        </p:nvSpPr>
        <p:spPr/>
        <p:txBody>
          <a:bodyPr/>
          <a:lstStyle/>
          <a:p>
            <a:fld id="{58ADA619-8F1F-4D6C-89E0-B8EB916A2033}" type="datetime1">
              <a:rPr lang="sv-SE" smtClean="0"/>
              <a:t>2023-12-21</a:t>
            </a:fld>
            <a:endParaRPr lang="sv-SE"/>
          </a:p>
        </p:txBody>
      </p:sp>
      <p:sp>
        <p:nvSpPr>
          <p:cNvPr id="6" name="Platshållare för sidfot 5">
            <a:extLst>
              <a:ext uri="{FF2B5EF4-FFF2-40B4-BE49-F238E27FC236}">
                <a16:creationId xmlns:a16="http://schemas.microsoft.com/office/drawing/2014/main" id="{8945B9A2-4ACC-77E8-9564-2CB257CDEC9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B497214F-CECF-A84F-1E6F-795BE919B683}"/>
              </a:ext>
            </a:extLst>
          </p:cNvPr>
          <p:cNvSpPr>
            <a:spLocks noGrp="1"/>
          </p:cNvSpPr>
          <p:nvPr>
            <p:ph type="sldNum" sz="quarter" idx="12"/>
          </p:nvPr>
        </p:nvSpPr>
        <p:spPr/>
        <p:txBody>
          <a:bodyPr/>
          <a:lstStyle/>
          <a:p>
            <a:fld id="{7E8BC169-588E-48CB-90C9-67AB67C29E45}" type="slidenum">
              <a:rPr lang="sv-SE" smtClean="0"/>
              <a:t>‹#›</a:t>
            </a:fld>
            <a:endParaRPr lang="sv-SE"/>
          </a:p>
        </p:txBody>
      </p:sp>
    </p:spTree>
    <p:extLst>
      <p:ext uri="{BB962C8B-B14F-4D97-AF65-F5344CB8AC3E}">
        <p14:creationId xmlns:p14="http://schemas.microsoft.com/office/powerpoint/2010/main" val="715059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FD34F7CB-9463-99DC-3EDF-E879E93FC0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2AA707C-BBBC-35E1-A32A-E1DFCB57BD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47257F7-FAB7-A902-C3AC-FFE5821649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FF4CB04-9946-4098-9AED-4FC94F2926C5}" type="datetime1">
              <a:rPr lang="sv-SE" smtClean="0"/>
              <a:t>2023-12-21</a:t>
            </a:fld>
            <a:endParaRPr lang="sv-SE"/>
          </a:p>
        </p:txBody>
      </p:sp>
      <p:sp>
        <p:nvSpPr>
          <p:cNvPr id="5" name="Platshållare för sidfot 4">
            <a:extLst>
              <a:ext uri="{FF2B5EF4-FFF2-40B4-BE49-F238E27FC236}">
                <a16:creationId xmlns:a16="http://schemas.microsoft.com/office/drawing/2014/main" id="{589E68CC-B8CA-0160-A5C6-5EA41477E0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B08A1CD1-651F-27DF-9262-A18E361D36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E8BC169-588E-48CB-90C9-67AB67C29E45}" type="slidenum">
              <a:rPr lang="sv-SE" smtClean="0"/>
              <a:t>‹#›</a:t>
            </a:fld>
            <a:endParaRPr lang="sv-SE"/>
          </a:p>
        </p:txBody>
      </p:sp>
    </p:spTree>
    <p:extLst>
      <p:ext uri="{BB962C8B-B14F-4D97-AF65-F5344CB8AC3E}">
        <p14:creationId xmlns:p14="http://schemas.microsoft.com/office/powerpoint/2010/main" val="4258340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1183CB85-E454-2FDD-2704-7E2D0AF7B766}"/>
              </a:ext>
            </a:extLst>
          </p:cNvPr>
          <p:cNvSpPr txBox="1"/>
          <p:nvPr/>
        </p:nvSpPr>
        <p:spPr>
          <a:xfrm>
            <a:off x="1764630" y="1018100"/>
            <a:ext cx="8662737" cy="1938992"/>
          </a:xfrm>
          <a:prstGeom prst="rect">
            <a:avLst/>
          </a:prstGeom>
          <a:noFill/>
        </p:spPr>
        <p:txBody>
          <a:bodyPr wrap="square">
            <a:spAutoFit/>
          </a:bodyPr>
          <a:lstStyle/>
          <a:p>
            <a:pPr algn="ctr"/>
            <a:r>
              <a:rPr lang="sv-SE" sz="2400" b="1" dirty="0">
                <a:solidFill>
                  <a:srgbClr val="4F81BD"/>
                </a:solidFill>
                <a:effectLst/>
                <a:latin typeface="Verdana" panose="020B0604030504040204" pitchFamily="34" charset="0"/>
                <a:ea typeface="Verdana" panose="020B0604030504040204" pitchFamily="34" charset="0"/>
                <a:cs typeface="Verdana" panose="020B0604030504040204" pitchFamily="34" charset="0"/>
              </a:rPr>
              <a:t>Connect för föräldrar</a:t>
            </a:r>
            <a:endParaRPr lang="sv-SE" sz="2400" dirty="0">
              <a:effectLst/>
              <a:latin typeface="Verdana" panose="020B0604030504040204" pitchFamily="34" charset="0"/>
              <a:ea typeface="Verdana" panose="020B0604030504040204" pitchFamily="34" charset="0"/>
            </a:endParaRPr>
          </a:p>
          <a:p>
            <a:pPr algn="ctr"/>
            <a:r>
              <a:rPr lang="sv-SE" sz="2400" b="1"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 </a:t>
            </a:r>
            <a:endParaRPr lang="sv-SE" sz="2400" dirty="0">
              <a:effectLst/>
              <a:latin typeface="Verdana" panose="020B0604030504040204" pitchFamily="34" charset="0"/>
              <a:ea typeface="Verdana" panose="020B0604030504040204" pitchFamily="34" charset="0"/>
            </a:endParaRPr>
          </a:p>
          <a:p>
            <a:pPr algn="ctr" fontAlgn="base"/>
            <a:r>
              <a:rPr lang="sv-SE" sz="2400" b="1"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Princip 6 -</a:t>
            </a:r>
            <a:endParaRPr lang="sv-SE" sz="2400" dirty="0">
              <a:effectLst/>
              <a:latin typeface="Verdana" panose="020B0604030504040204" pitchFamily="34" charset="0"/>
              <a:ea typeface="Verdana" panose="020B0604030504040204" pitchFamily="34" charset="0"/>
            </a:endParaRPr>
          </a:p>
          <a:p>
            <a:pPr algn="ctr" fontAlgn="base"/>
            <a:r>
              <a:rPr lang="sv-SE" sz="2400" b="1"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 </a:t>
            </a:r>
            <a:endParaRPr lang="sv-SE" sz="2400" dirty="0">
              <a:effectLst/>
              <a:latin typeface="Verdana" panose="020B0604030504040204" pitchFamily="34" charset="0"/>
              <a:ea typeface="Verdana" panose="020B0604030504040204" pitchFamily="34" charset="0"/>
            </a:endParaRPr>
          </a:p>
          <a:p>
            <a:pPr algn="ctr" fontAlgn="base"/>
            <a:r>
              <a:rPr lang="sv-SE" sz="2400" b="1" dirty="0">
                <a:solidFill>
                  <a:srgbClr val="4F81BD"/>
                </a:solidFill>
                <a:effectLst/>
                <a:latin typeface="Verdana" panose="020B0604030504040204" pitchFamily="34" charset="0"/>
                <a:ea typeface="Verdana" panose="020B0604030504040204" pitchFamily="34" charset="0"/>
                <a:cs typeface="Segoe UI" panose="020B0502040204020203" pitchFamily="34" charset="0"/>
              </a:rPr>
              <a:t>Balans mellan egna och andras behov</a:t>
            </a:r>
            <a:endParaRPr lang="sv-SE" sz="2400" dirty="0">
              <a:effectLst/>
              <a:latin typeface="Verdana" panose="020B0604030504040204" pitchFamily="34" charset="0"/>
              <a:ea typeface="Verdana" panose="020B0604030504040204" pitchFamily="34" charset="0"/>
            </a:endParaRPr>
          </a:p>
        </p:txBody>
      </p:sp>
      <p:pic>
        <p:nvPicPr>
          <p:cNvPr id="6" name="Bild 1">
            <a:extLst>
              <a:ext uri="{FF2B5EF4-FFF2-40B4-BE49-F238E27FC236}">
                <a16:creationId xmlns:a16="http://schemas.microsoft.com/office/drawing/2014/main" id="{E2645420-A0C4-5EC4-42AE-50E6407608B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65332" y="3654733"/>
            <a:ext cx="3061335" cy="1056640"/>
          </a:xfrm>
          <a:prstGeom prst="rect">
            <a:avLst/>
          </a:prstGeom>
          <a:noFill/>
          <a:ln>
            <a:noFill/>
          </a:ln>
        </p:spPr>
      </p:pic>
      <p:sp>
        <p:nvSpPr>
          <p:cNvPr id="8" name="textruta 7">
            <a:extLst>
              <a:ext uri="{FF2B5EF4-FFF2-40B4-BE49-F238E27FC236}">
                <a16:creationId xmlns:a16="http://schemas.microsoft.com/office/drawing/2014/main" id="{8BC1BD12-B9FD-E1D0-E79D-EC417B475249}"/>
              </a:ext>
            </a:extLst>
          </p:cNvPr>
          <p:cNvSpPr txBox="1"/>
          <p:nvPr/>
        </p:nvSpPr>
        <p:spPr>
          <a:xfrm>
            <a:off x="2069432" y="5367992"/>
            <a:ext cx="7619999" cy="707886"/>
          </a:xfrm>
          <a:prstGeom prst="rect">
            <a:avLst/>
          </a:prstGeom>
          <a:noFill/>
        </p:spPr>
        <p:txBody>
          <a:bodyPr wrap="square">
            <a:spAutoFit/>
          </a:bodyPr>
          <a:lstStyle/>
          <a:p>
            <a:pPr algn="ctr"/>
            <a:r>
              <a:rPr lang="sv-SE" sz="2000" b="1" kern="0" dirty="0">
                <a:solidFill>
                  <a:srgbClr val="4F81BD"/>
                </a:solidFill>
                <a:effectLst/>
                <a:latin typeface="Verdana" panose="020B0604030504040204" pitchFamily="34" charset="0"/>
              </a:rPr>
              <a:t>Relationer utvecklas när vi känner empati och väger våra egna behov mot andras</a:t>
            </a:r>
            <a:endParaRPr lang="sv-SE" sz="2000" b="1" kern="0" dirty="0">
              <a:effectLst/>
              <a:latin typeface="Calibri" panose="020F0502020204030204" pitchFamily="34" charset="0"/>
            </a:endParaRPr>
          </a:p>
        </p:txBody>
      </p:sp>
      <p:sp>
        <p:nvSpPr>
          <p:cNvPr id="2" name="Platshållare för bildnummer 1">
            <a:extLst>
              <a:ext uri="{FF2B5EF4-FFF2-40B4-BE49-F238E27FC236}">
                <a16:creationId xmlns:a16="http://schemas.microsoft.com/office/drawing/2014/main" id="{94A3E783-A4B0-3F4C-86E3-EE6C20A49294}"/>
              </a:ext>
            </a:extLst>
          </p:cNvPr>
          <p:cNvSpPr>
            <a:spLocks noGrp="1"/>
          </p:cNvSpPr>
          <p:nvPr>
            <p:ph type="sldNum" sz="quarter" idx="12"/>
          </p:nvPr>
        </p:nvSpPr>
        <p:spPr/>
        <p:txBody>
          <a:bodyPr/>
          <a:lstStyle/>
          <a:p>
            <a:fld id="{5349C1FC-F374-455A-A374-E91E34AF333E}" type="slidenum">
              <a:rPr lang="sv-SE" smtClean="0"/>
              <a:t>1</a:t>
            </a:fld>
            <a:endParaRPr lang="sv-SE"/>
          </a:p>
        </p:txBody>
      </p:sp>
    </p:spTree>
    <p:extLst>
      <p:ext uri="{BB962C8B-B14F-4D97-AF65-F5344CB8AC3E}">
        <p14:creationId xmlns:p14="http://schemas.microsoft.com/office/powerpoint/2010/main" val="4095635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7C0CEAD7-ACA0-145A-2C2A-D9F3FBA542EA}"/>
              </a:ext>
            </a:extLst>
          </p:cNvPr>
          <p:cNvSpPr txBox="1"/>
          <p:nvPr/>
        </p:nvSpPr>
        <p:spPr>
          <a:xfrm>
            <a:off x="320842" y="828740"/>
            <a:ext cx="11550316" cy="4047262"/>
          </a:xfrm>
          <a:prstGeom prst="rect">
            <a:avLst/>
          </a:prstGeom>
          <a:noFill/>
        </p:spPr>
        <p:txBody>
          <a:bodyPr wrap="square">
            <a:spAutoFit/>
          </a:bodyPr>
          <a:lstStyle/>
          <a:p>
            <a:pPr fontAlgn="base"/>
            <a:r>
              <a:rPr lang="sv-SE" sz="2000" b="1" dirty="0">
                <a:solidFill>
                  <a:srgbClr val="4F81BD"/>
                </a:solidFill>
                <a:effectLst/>
                <a:latin typeface="Verdana" panose="020B0604030504040204" pitchFamily="34" charset="0"/>
                <a:ea typeface="Times New Roman" panose="02020603050405020304" pitchFamily="18" charset="0"/>
                <a:cs typeface="Calibri" panose="020F0502020204030204" pitchFamily="34" charset="0"/>
              </a:rPr>
              <a:t>Tonåringar behöver fortfarande sina föräldrar... </a:t>
            </a:r>
            <a:endParaRPr lang="sv-SE" sz="1200" dirty="0">
              <a:effectLst/>
              <a:latin typeface="Times New Roman" panose="02020603050405020304" pitchFamily="18" charset="0"/>
              <a:ea typeface="Times New Roman" panose="02020603050405020304" pitchFamily="18" charset="0"/>
            </a:endParaRPr>
          </a:p>
          <a:p>
            <a:pPr fontAlgn="base"/>
            <a:r>
              <a:rPr lang="sv-SE" sz="1800" dirty="0">
                <a:effectLst/>
                <a:latin typeface="Calibri" panose="020F0502020204030204" pitchFamily="34" charset="0"/>
                <a:ea typeface="Times New Roman" panose="02020603050405020304" pitchFamily="18" charset="0"/>
              </a:rPr>
              <a:t> </a:t>
            </a:r>
            <a:endParaRPr lang="sv-SE" sz="1200" dirty="0">
              <a:effectLst/>
              <a:latin typeface="Times New Roman" panose="02020603050405020304" pitchFamily="18" charset="0"/>
              <a:ea typeface="Times New Roman" panose="02020603050405020304" pitchFamily="18" charset="0"/>
            </a:endParaRPr>
          </a:p>
          <a:p>
            <a:pPr marL="742950" lvl="1" indent="-28575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cs typeface="Calibri" panose="020F0502020204030204" pitchFamily="34" charset="0"/>
              </a:rPr>
              <a:t>För stöd och tröst när allt blir fel. </a:t>
            </a:r>
            <a:endParaRPr lang="sv-SE" sz="1200" dirty="0">
              <a:effectLst/>
              <a:latin typeface="Times New Roman" panose="02020603050405020304" pitchFamily="18" charset="0"/>
              <a:ea typeface="Times New Roman" panose="02020603050405020304" pitchFamily="18" charset="0"/>
            </a:endParaRPr>
          </a:p>
          <a:p>
            <a:pPr marL="742950" lvl="1" indent="-28575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cs typeface="Calibri" panose="020F0502020204030204" pitchFamily="34" charset="0"/>
              </a:rPr>
              <a:t>Som en trygg bas att utforska världen i från. </a:t>
            </a:r>
            <a:endParaRPr lang="sv-SE" sz="1200" dirty="0">
              <a:effectLst/>
              <a:latin typeface="Times New Roman" panose="02020603050405020304" pitchFamily="18" charset="0"/>
              <a:ea typeface="Times New Roman" panose="02020603050405020304" pitchFamily="18" charset="0"/>
            </a:endParaRPr>
          </a:p>
          <a:p>
            <a:pPr marL="457200" fontAlgn="base"/>
            <a:r>
              <a:rPr lang="sv-SE" sz="1800" dirty="0">
                <a:effectLst/>
                <a:latin typeface="Verdana" panose="020B0604030504040204" pitchFamily="34" charset="0"/>
                <a:ea typeface="Times New Roman" panose="02020603050405020304" pitchFamily="18" charset="0"/>
                <a:cs typeface="Calibri" panose="020F0502020204030204" pitchFamily="34" charset="0"/>
              </a:rPr>
              <a:t> </a:t>
            </a:r>
            <a:endParaRPr lang="sv-SE" sz="1200" dirty="0">
              <a:effectLst/>
              <a:latin typeface="Times New Roman" panose="02020603050405020304" pitchFamily="18" charset="0"/>
              <a:ea typeface="Times New Roman" panose="02020603050405020304" pitchFamily="18" charset="0"/>
            </a:endParaRPr>
          </a:p>
          <a:p>
            <a:pPr fontAlgn="base"/>
            <a:r>
              <a:rPr lang="sv-SE" sz="1050" dirty="0">
                <a:effectLst/>
                <a:latin typeface="Verdana" panose="020B0604030504040204" pitchFamily="34" charset="0"/>
                <a:ea typeface="Times New Roman" panose="02020603050405020304" pitchFamily="18" charset="0"/>
                <a:cs typeface="Calibri" panose="020F0502020204030204" pitchFamily="34" charset="0"/>
              </a:rPr>
              <a:t> </a:t>
            </a:r>
            <a:endParaRPr lang="sv-SE" sz="1200" dirty="0">
              <a:effectLst/>
              <a:latin typeface="Times New Roman" panose="02020603050405020304" pitchFamily="18" charset="0"/>
              <a:ea typeface="Times New Roman" panose="02020603050405020304" pitchFamily="18" charset="0"/>
            </a:endParaRPr>
          </a:p>
          <a:p>
            <a:pPr fontAlgn="base"/>
            <a:r>
              <a:rPr lang="sv-SE" sz="1800" dirty="0">
                <a:effectLst/>
                <a:latin typeface="Verdana" panose="020B0604030504040204" pitchFamily="34" charset="0"/>
                <a:ea typeface="Times New Roman" panose="02020603050405020304" pitchFamily="18" charset="0"/>
                <a:cs typeface="Calibri" panose="020F0502020204030204" pitchFamily="34" charset="0"/>
              </a:rPr>
              <a:t>Tonåringar kan utveckla empati för oss, men det är en långsam och ojämn process. </a:t>
            </a:r>
            <a:endParaRPr lang="sv-SE" sz="1200" dirty="0">
              <a:effectLst/>
              <a:latin typeface="Times New Roman" panose="02020603050405020304" pitchFamily="18" charset="0"/>
              <a:ea typeface="Times New Roman" panose="02020603050405020304" pitchFamily="18" charset="0"/>
            </a:endParaRPr>
          </a:p>
          <a:p>
            <a:pPr fontAlgn="base"/>
            <a:r>
              <a:rPr lang="sv-SE" sz="1800" dirty="0">
                <a:effectLst/>
                <a:latin typeface="Verdana" panose="020B0604030504040204" pitchFamily="34" charset="0"/>
                <a:ea typeface="Times New Roman" panose="02020603050405020304" pitchFamily="18" charset="0"/>
                <a:cs typeface="Calibri" panose="020F0502020204030204" pitchFamily="34" charset="0"/>
              </a:rPr>
              <a:t> </a:t>
            </a:r>
            <a:r>
              <a:rPr lang="sv-SE" sz="1800" dirty="0">
                <a:effectLst/>
                <a:latin typeface="Calibri" panose="020F0502020204030204" pitchFamily="34" charset="0"/>
                <a:ea typeface="Times New Roman" panose="02020603050405020304" pitchFamily="18" charset="0"/>
              </a:rPr>
              <a:t> </a:t>
            </a:r>
            <a:endParaRPr lang="sv-SE" sz="1200" dirty="0">
              <a:effectLst/>
              <a:latin typeface="Times New Roman" panose="02020603050405020304" pitchFamily="18" charset="0"/>
              <a:ea typeface="Times New Roman" panose="02020603050405020304" pitchFamily="18" charset="0"/>
            </a:endParaRPr>
          </a:p>
          <a:p>
            <a:pPr fontAlgn="base"/>
            <a:r>
              <a:rPr lang="sv-SE" sz="1050" dirty="0">
                <a:effectLst/>
                <a:latin typeface="Verdana" panose="020B0604030504040204" pitchFamily="34" charset="0"/>
                <a:ea typeface="Times New Roman" panose="02020603050405020304" pitchFamily="18" charset="0"/>
                <a:cs typeface="Calibri" panose="020F0502020204030204" pitchFamily="34" charset="0"/>
              </a:rPr>
              <a:t> </a:t>
            </a:r>
            <a:endParaRPr lang="sv-SE" sz="1200" dirty="0">
              <a:effectLst/>
              <a:latin typeface="Times New Roman" panose="02020603050405020304" pitchFamily="18" charset="0"/>
              <a:ea typeface="Times New Roman" panose="02020603050405020304" pitchFamily="18" charset="0"/>
            </a:endParaRPr>
          </a:p>
          <a:p>
            <a:pPr fontAlgn="base"/>
            <a:r>
              <a:rPr lang="sv-SE" sz="1800" dirty="0">
                <a:effectLst/>
                <a:latin typeface="Verdana" panose="020B0604030504040204" pitchFamily="34" charset="0"/>
                <a:ea typeface="Times New Roman" panose="02020603050405020304" pitchFamily="18" charset="0"/>
                <a:cs typeface="Calibri" panose="020F0502020204030204" pitchFamily="34" charset="0"/>
              </a:rPr>
              <a:t>En del av att vara tonåring är att vara självfokuserad och främst intresserad av sina egna liv. Delvis på grund av hur hjärnan förändras, vilket kan vara frustrerande för oss som föräldrar.</a:t>
            </a:r>
            <a:endParaRPr lang="sv-SE" sz="1200" dirty="0">
              <a:effectLst/>
              <a:latin typeface="Times New Roman" panose="02020603050405020304" pitchFamily="18" charset="0"/>
              <a:ea typeface="Times New Roman" panose="02020603050405020304" pitchFamily="18" charset="0"/>
            </a:endParaRPr>
          </a:p>
          <a:p>
            <a:pPr fontAlgn="base"/>
            <a:r>
              <a:rPr lang="sv-SE" sz="1800" dirty="0">
                <a:effectLst/>
                <a:latin typeface="Verdana" panose="020B0604030504040204" pitchFamily="34" charset="0"/>
                <a:ea typeface="Times New Roman" panose="02020603050405020304" pitchFamily="18" charset="0"/>
                <a:cs typeface="Calibri" panose="020F0502020204030204" pitchFamily="34" charset="0"/>
              </a:rPr>
              <a:t> </a:t>
            </a:r>
            <a:endParaRPr lang="sv-SE" sz="1200" dirty="0">
              <a:effectLst/>
              <a:latin typeface="Times New Roman" panose="02020603050405020304" pitchFamily="18" charset="0"/>
              <a:ea typeface="Times New Roman" panose="02020603050405020304" pitchFamily="18" charset="0"/>
            </a:endParaRPr>
          </a:p>
          <a:p>
            <a:pPr fontAlgn="base"/>
            <a:r>
              <a:rPr lang="sv-SE" sz="1800" dirty="0">
                <a:effectLst/>
                <a:latin typeface="Verdana" panose="020B0604030504040204" pitchFamily="34" charset="0"/>
                <a:ea typeface="Times New Roman" panose="02020603050405020304" pitchFamily="18" charset="0"/>
                <a:cs typeface="Calibri" panose="020F0502020204030204" pitchFamily="34" charset="0"/>
              </a:rPr>
              <a:t> </a:t>
            </a:r>
            <a:endParaRPr lang="sv-SE" sz="1200" dirty="0">
              <a:effectLst/>
              <a:latin typeface="Times New Roman" panose="02020603050405020304" pitchFamily="18" charset="0"/>
              <a:ea typeface="Times New Roman" panose="02020603050405020304" pitchFamily="18" charset="0"/>
            </a:endParaRPr>
          </a:p>
          <a:p>
            <a:pPr fontAlgn="base"/>
            <a:r>
              <a:rPr lang="sv-SE" sz="1800" dirty="0">
                <a:effectLst/>
                <a:latin typeface="Verdana" panose="020B0604030504040204" pitchFamily="34" charset="0"/>
                <a:ea typeface="Times New Roman" panose="02020603050405020304" pitchFamily="18" charset="0"/>
                <a:cs typeface="Calibri" panose="020F0502020204030204" pitchFamily="34" charset="0"/>
              </a:rPr>
              <a:t>Tonåringar kan verka ”blinda” för sina omsorgsgivares behov. Familjehemsföräldrar kan uppleva att deras barn saknar empati och inte visar tacksamhet.</a:t>
            </a:r>
            <a:endParaRPr lang="sv-SE" sz="1200" dirty="0">
              <a:effectLst/>
              <a:latin typeface="Times New Roman" panose="02020603050405020304" pitchFamily="18" charset="0"/>
              <a:ea typeface="Times New Roman" panose="02020603050405020304" pitchFamily="18" charset="0"/>
            </a:endParaRPr>
          </a:p>
        </p:txBody>
      </p:sp>
      <p:sp>
        <p:nvSpPr>
          <p:cNvPr id="2" name="Platshållare för bildnummer 1">
            <a:extLst>
              <a:ext uri="{FF2B5EF4-FFF2-40B4-BE49-F238E27FC236}">
                <a16:creationId xmlns:a16="http://schemas.microsoft.com/office/drawing/2014/main" id="{7C5F3B11-3EAF-8EC2-011D-1215430A4C67}"/>
              </a:ext>
            </a:extLst>
          </p:cNvPr>
          <p:cNvSpPr>
            <a:spLocks noGrp="1"/>
          </p:cNvSpPr>
          <p:nvPr>
            <p:ph type="sldNum" sz="quarter" idx="12"/>
          </p:nvPr>
        </p:nvSpPr>
        <p:spPr/>
        <p:txBody>
          <a:bodyPr/>
          <a:lstStyle/>
          <a:p>
            <a:fld id="{5349C1FC-F374-455A-A374-E91E34AF333E}" type="slidenum">
              <a:rPr lang="sv-SE" smtClean="0"/>
              <a:t>10</a:t>
            </a:fld>
            <a:endParaRPr lang="sv-SE"/>
          </a:p>
        </p:txBody>
      </p:sp>
    </p:spTree>
    <p:extLst>
      <p:ext uri="{BB962C8B-B14F-4D97-AF65-F5344CB8AC3E}">
        <p14:creationId xmlns:p14="http://schemas.microsoft.com/office/powerpoint/2010/main" val="1567315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DB58D7AA-B8C3-9BC2-A6E1-CB32706A472A}"/>
              </a:ext>
            </a:extLst>
          </p:cNvPr>
          <p:cNvSpPr txBox="1"/>
          <p:nvPr/>
        </p:nvSpPr>
        <p:spPr>
          <a:xfrm>
            <a:off x="529389" y="1020648"/>
            <a:ext cx="11181642" cy="4539704"/>
          </a:xfrm>
          <a:prstGeom prst="rect">
            <a:avLst/>
          </a:prstGeom>
          <a:noFill/>
        </p:spPr>
        <p:txBody>
          <a:bodyPr wrap="square">
            <a:spAutoFit/>
          </a:bodyPr>
          <a:lstStyle/>
          <a:p>
            <a:r>
              <a:rPr lang="sv-SE" sz="1800" b="1" dirty="0">
                <a:effectLst/>
                <a:latin typeface="Verdana" panose="020B0604030504040204" pitchFamily="34" charset="0"/>
                <a:ea typeface="Calibri" panose="020F0502020204030204" pitchFamily="34" charset="0"/>
                <a:cs typeface="Segoe UI" panose="020B0502040204020203" pitchFamily="34" charset="0"/>
              </a:rPr>
              <a:t>Hur hjälper vi våra tonåringar att lära sig att balansera behov och förstå att andra också har behov? </a:t>
            </a:r>
            <a:endParaRPr lang="sv-SE" sz="2700" b="1" dirty="0">
              <a:effectLst/>
              <a:latin typeface="Calibri" panose="020F0502020204030204" pitchFamily="34" charset="0"/>
              <a:ea typeface="Calibri" panose="020F0502020204030204" pitchFamily="34" charset="0"/>
            </a:endParaRPr>
          </a:p>
          <a:p>
            <a:pPr fontAlgn="base"/>
            <a:r>
              <a:rPr lang="sv-SE" sz="1000" dirty="0">
                <a:effectLst/>
                <a:latin typeface="Verdana" panose="020B0604030504040204" pitchFamily="34" charset="0"/>
                <a:ea typeface="Times New Roman" panose="02020603050405020304" pitchFamily="18" charset="0"/>
                <a:cs typeface="Segoe UI" panose="020B0502040204020203" pitchFamily="34" charset="0"/>
              </a:rPr>
              <a:t> </a:t>
            </a:r>
            <a:endParaRPr lang="sv-SE" sz="12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Ø"/>
              <a:tabLst>
                <a:tab pos="457200" algn="l"/>
              </a:tabLst>
            </a:pPr>
            <a:r>
              <a:rPr lang="sv-SE" sz="1800" b="1" dirty="0">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Medvetenhet och empati</a:t>
            </a:r>
            <a:r>
              <a:rPr lang="sv-SE" sz="1800" dirty="0">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 </a:t>
            </a:r>
            <a:r>
              <a:rPr lang="sv-SE" sz="1800" dirty="0">
                <a:effectLst/>
                <a:latin typeface="Verdana" panose="020B0604030504040204" pitchFamily="34" charset="0"/>
                <a:ea typeface="Times New Roman" panose="02020603050405020304" pitchFamily="18" charset="0"/>
                <a:cs typeface="Segoe UI" panose="020B0502040204020203" pitchFamily="34" charset="0"/>
              </a:rPr>
              <a:t>för både våra egna behov och deras behov.</a:t>
            </a:r>
            <a:endParaRPr lang="sv-SE" sz="1200" dirty="0">
              <a:effectLst/>
              <a:latin typeface="Times New Roman" panose="02020603050405020304" pitchFamily="18" charset="0"/>
              <a:ea typeface="Times New Roman" panose="02020603050405020304" pitchFamily="18" charset="0"/>
            </a:endParaRPr>
          </a:p>
          <a:p>
            <a:pPr marL="400050" indent="-171450" fontAlgn="base">
              <a:buFont typeface="Wingdings" panose="05000000000000000000" pitchFamily="2" charset="2"/>
              <a:buChar char="Ø"/>
            </a:pPr>
            <a:endParaRPr lang="sv-SE" sz="1200" dirty="0">
              <a:effectLst/>
              <a:latin typeface="Times New Roman" panose="02020603050405020304" pitchFamily="18" charset="0"/>
              <a:ea typeface="Times New Roman" panose="02020603050405020304" pitchFamily="18" charset="0"/>
            </a:endParaRPr>
          </a:p>
          <a:p>
            <a:pPr marL="285750" lvl="0" indent="-285750" fontAlgn="base">
              <a:buFont typeface="Wingdings" panose="05000000000000000000" pitchFamily="2" charset="2"/>
              <a:buChar char="Ø"/>
              <a:tabLst>
                <a:tab pos="457200" algn="l"/>
              </a:tabLst>
            </a:pPr>
            <a:r>
              <a:rPr lang="sv-SE" sz="1800" b="1" dirty="0">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Förståelse</a:t>
            </a:r>
            <a:r>
              <a:rPr lang="sv-SE" sz="1800" dirty="0">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 </a:t>
            </a:r>
            <a:r>
              <a:rPr lang="sv-SE" sz="1800" dirty="0">
                <a:effectLst/>
                <a:latin typeface="Verdana" panose="020B0604030504040204" pitchFamily="34" charset="0"/>
                <a:ea typeface="Times New Roman" panose="02020603050405020304" pitchFamily="18" charset="0"/>
                <a:cs typeface="Segoe UI" panose="020B0502040204020203" pitchFamily="34" charset="0"/>
              </a:rPr>
              <a:t>för tonåringars utveckling.</a:t>
            </a:r>
            <a:endParaRPr lang="sv-SE" sz="1200" dirty="0">
              <a:latin typeface="Times New Roman" panose="02020603050405020304" pitchFamily="18" charset="0"/>
              <a:ea typeface="Times New Roman" panose="02020603050405020304" pitchFamily="18" charset="0"/>
            </a:endParaRPr>
          </a:p>
          <a:p>
            <a:pPr marL="171450" lvl="0" indent="-171450" fontAlgn="base">
              <a:buFont typeface="Wingdings" panose="05000000000000000000" pitchFamily="2" charset="2"/>
              <a:buChar char="Ø"/>
              <a:tabLst>
                <a:tab pos="457200" algn="l"/>
              </a:tabLst>
            </a:pPr>
            <a:endParaRPr lang="sv-SE" sz="1200" b="1" dirty="0">
              <a:solidFill>
                <a:srgbClr val="4F81BD"/>
              </a:solidFill>
              <a:effectLst/>
              <a:latin typeface="Times New Roman" panose="02020603050405020304" pitchFamily="18" charset="0"/>
              <a:ea typeface="Times New Roman" panose="02020603050405020304" pitchFamily="18" charset="0"/>
              <a:cs typeface="Segoe UI" panose="020B0502040204020203" pitchFamily="34" charset="0"/>
            </a:endParaRPr>
          </a:p>
          <a:p>
            <a:pPr marL="285750" lvl="0" indent="-285750" fontAlgn="base">
              <a:buFont typeface="Wingdings" panose="05000000000000000000" pitchFamily="2" charset="2"/>
              <a:buChar char="Ø"/>
              <a:tabLst>
                <a:tab pos="457200" algn="l"/>
              </a:tabLst>
            </a:pPr>
            <a:r>
              <a:rPr lang="sv-SE" sz="1800" b="1" dirty="0">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Ta ett steg tillbaka</a:t>
            </a:r>
            <a:r>
              <a:rPr lang="sv-SE" sz="1800" dirty="0">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 </a:t>
            </a:r>
            <a:r>
              <a:rPr lang="sv-SE" sz="1800" dirty="0">
                <a:effectLst/>
                <a:latin typeface="Verdana" panose="020B0604030504040204" pitchFamily="34" charset="0"/>
                <a:ea typeface="Times New Roman" panose="02020603050405020304" pitchFamily="18" charset="0"/>
                <a:cs typeface="Segoe UI" panose="020B0502040204020203" pitchFamily="34" charset="0"/>
              </a:rPr>
              <a:t>se att konflikt kan vara ett tecken på att det är en obalans kring behov.</a:t>
            </a:r>
            <a:endParaRPr lang="sv-SE" sz="1200" dirty="0">
              <a:latin typeface="Times New Roman" panose="02020603050405020304" pitchFamily="18" charset="0"/>
              <a:ea typeface="Times New Roman" panose="02020603050405020304" pitchFamily="18" charset="0"/>
            </a:endParaRPr>
          </a:p>
          <a:p>
            <a:pPr marL="171450" lvl="0" indent="-171450" fontAlgn="base">
              <a:buFont typeface="Wingdings" panose="05000000000000000000" pitchFamily="2" charset="2"/>
              <a:buChar char="Ø"/>
              <a:tabLst>
                <a:tab pos="457200" algn="l"/>
              </a:tabLst>
            </a:pPr>
            <a:endParaRPr lang="sv-SE" sz="1200" b="1" dirty="0">
              <a:solidFill>
                <a:srgbClr val="4F81BD"/>
              </a:solidFill>
              <a:effectLst/>
              <a:latin typeface="Times New Roman" panose="02020603050405020304" pitchFamily="18" charset="0"/>
              <a:ea typeface="Times New Roman" panose="02020603050405020304" pitchFamily="18" charset="0"/>
              <a:cs typeface="Segoe UI" panose="020B0502040204020203" pitchFamily="34" charset="0"/>
            </a:endParaRPr>
          </a:p>
          <a:p>
            <a:pPr marL="285750" lvl="0" indent="-285750" fontAlgn="base">
              <a:buFont typeface="Wingdings" panose="05000000000000000000" pitchFamily="2" charset="2"/>
              <a:buChar char="Ø"/>
              <a:tabLst>
                <a:tab pos="457200" algn="l"/>
              </a:tabLst>
            </a:pPr>
            <a:r>
              <a:rPr lang="sv-SE" sz="1800" b="1" dirty="0">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Balans är en process</a:t>
            </a:r>
            <a:r>
              <a:rPr lang="sv-SE" sz="1800" dirty="0">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 </a:t>
            </a:r>
            <a:r>
              <a:rPr lang="sv-SE" sz="1800" dirty="0">
                <a:effectLst/>
                <a:latin typeface="Verdana" panose="020B0604030504040204" pitchFamily="34" charset="0"/>
                <a:ea typeface="Times New Roman" panose="02020603050405020304" pitchFamily="18" charset="0"/>
                <a:cs typeface="Segoe UI" panose="020B0502040204020203" pitchFamily="34" charset="0"/>
              </a:rPr>
              <a:t>och den behöver inte vara perfekt.</a:t>
            </a:r>
            <a:endParaRPr lang="sv-SE" sz="1200" dirty="0">
              <a:effectLst/>
              <a:latin typeface="Times New Roman" panose="02020603050405020304" pitchFamily="18" charset="0"/>
              <a:ea typeface="Times New Roman" panose="02020603050405020304" pitchFamily="18" charset="0"/>
            </a:endParaRPr>
          </a:p>
          <a:p>
            <a:pPr marL="228600" fontAlgn="base"/>
            <a:r>
              <a:rPr lang="sv-SE" sz="1800" b="1" dirty="0">
                <a:effectLst/>
                <a:latin typeface="Verdana" panose="020B0604030504040204" pitchFamily="34" charset="0"/>
                <a:ea typeface="Times New Roman" panose="02020603050405020304" pitchFamily="18" charset="0"/>
                <a:cs typeface="Segoe UI" panose="020B0502040204020203" pitchFamily="34" charset="0"/>
              </a:rPr>
              <a:t> </a:t>
            </a:r>
            <a:endParaRPr lang="sv-SE" sz="1200" dirty="0">
              <a:effectLst/>
              <a:latin typeface="Times New Roman" panose="02020603050405020304" pitchFamily="18" charset="0"/>
              <a:ea typeface="Times New Roman" panose="02020603050405020304" pitchFamily="18" charset="0"/>
            </a:endParaRPr>
          </a:p>
          <a:p>
            <a:pPr marL="228600" fontAlgn="base"/>
            <a:r>
              <a:rPr lang="sv-SE" sz="1800" b="1" dirty="0">
                <a:effectLst/>
                <a:latin typeface="Verdana" panose="020B0604030504040204" pitchFamily="34" charset="0"/>
                <a:ea typeface="Times New Roman" panose="02020603050405020304" pitchFamily="18" charset="0"/>
                <a:cs typeface="Segoe UI" panose="020B0502040204020203" pitchFamily="34" charset="0"/>
              </a:rPr>
              <a:t> </a:t>
            </a:r>
            <a:endParaRPr lang="sv-SE" sz="1200" dirty="0">
              <a:effectLst/>
              <a:latin typeface="Times New Roman" panose="02020603050405020304" pitchFamily="18" charset="0"/>
              <a:ea typeface="Times New Roman" panose="02020603050405020304" pitchFamily="18" charset="0"/>
            </a:endParaRPr>
          </a:p>
          <a:p>
            <a:pPr marL="228600" fontAlgn="base"/>
            <a:r>
              <a:rPr lang="sv-SE" sz="1800" b="1" dirty="0">
                <a:effectLst/>
                <a:latin typeface="Verdana" panose="020B0604030504040204" pitchFamily="34" charset="0"/>
                <a:ea typeface="Times New Roman" panose="02020603050405020304" pitchFamily="18" charset="0"/>
                <a:cs typeface="Segoe UI" panose="020B0502040204020203" pitchFamily="34" charset="0"/>
              </a:rPr>
              <a:t> </a:t>
            </a:r>
            <a:endParaRPr lang="sv-SE" sz="1200" dirty="0">
              <a:effectLst/>
              <a:latin typeface="Times New Roman" panose="02020603050405020304" pitchFamily="18" charset="0"/>
              <a:ea typeface="Times New Roman" panose="02020603050405020304" pitchFamily="18" charset="0"/>
            </a:endParaRPr>
          </a:p>
          <a:p>
            <a:pPr marL="85725" fontAlgn="base"/>
            <a:r>
              <a:rPr lang="sv-SE" sz="1800" dirty="0">
                <a:effectLst/>
                <a:latin typeface="Verdana" panose="020B0604030504040204" pitchFamily="34" charset="0"/>
                <a:ea typeface="Times New Roman" panose="02020603050405020304" pitchFamily="18" charset="0"/>
                <a:cs typeface="Segoe UI" panose="020B0502040204020203" pitchFamily="34" charset="0"/>
              </a:rPr>
              <a:t>Våra tonåringars behov väger fortfarande tyngre än våra, men inte lika mycket som för det lilla barnet:</a:t>
            </a:r>
            <a:endParaRPr lang="sv-SE" sz="1200" dirty="0">
              <a:effectLst/>
              <a:latin typeface="Times New Roman" panose="02020603050405020304" pitchFamily="18" charset="0"/>
              <a:ea typeface="Times New Roman" panose="02020603050405020304" pitchFamily="18" charset="0"/>
            </a:endParaRPr>
          </a:p>
          <a:p>
            <a:pPr marL="85725" fontAlgn="base"/>
            <a:r>
              <a:rPr lang="sv-SE" sz="900" dirty="0">
                <a:effectLst/>
                <a:latin typeface="Verdana" panose="020B0604030504040204" pitchFamily="34" charset="0"/>
                <a:ea typeface="Times New Roman" panose="02020603050405020304" pitchFamily="18" charset="0"/>
                <a:cs typeface="Segoe UI" panose="020B0502040204020203" pitchFamily="34" charset="0"/>
              </a:rPr>
              <a:t> </a:t>
            </a:r>
            <a:endParaRPr lang="sv-SE" sz="12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cs typeface="Segoe UI" panose="020B0502040204020203" pitchFamily="34" charset="0"/>
              </a:rPr>
              <a:t>Att hitta en balans kan ibland kännas som en berg- och dalbana. </a:t>
            </a:r>
            <a:endParaRPr lang="sv-SE" sz="1200" dirty="0">
              <a:effectLst/>
              <a:latin typeface="Times New Roman" panose="02020603050405020304" pitchFamily="18" charset="0"/>
              <a:ea typeface="Times New Roman" panose="02020603050405020304" pitchFamily="18" charset="0"/>
            </a:endParaRPr>
          </a:p>
        </p:txBody>
      </p:sp>
      <p:sp>
        <p:nvSpPr>
          <p:cNvPr id="2" name="Platshållare för bildnummer 1">
            <a:extLst>
              <a:ext uri="{FF2B5EF4-FFF2-40B4-BE49-F238E27FC236}">
                <a16:creationId xmlns:a16="http://schemas.microsoft.com/office/drawing/2014/main" id="{7B528AC5-8DE5-A882-B1D9-F48E5F48D665}"/>
              </a:ext>
            </a:extLst>
          </p:cNvPr>
          <p:cNvSpPr>
            <a:spLocks noGrp="1"/>
          </p:cNvSpPr>
          <p:nvPr>
            <p:ph type="sldNum" sz="quarter" idx="12"/>
          </p:nvPr>
        </p:nvSpPr>
        <p:spPr/>
        <p:txBody>
          <a:bodyPr/>
          <a:lstStyle/>
          <a:p>
            <a:fld id="{5349C1FC-F374-455A-A374-E91E34AF333E}" type="slidenum">
              <a:rPr lang="sv-SE" smtClean="0"/>
              <a:t>11</a:t>
            </a:fld>
            <a:endParaRPr lang="sv-SE"/>
          </a:p>
        </p:txBody>
      </p:sp>
    </p:spTree>
    <p:extLst>
      <p:ext uri="{BB962C8B-B14F-4D97-AF65-F5344CB8AC3E}">
        <p14:creationId xmlns:p14="http://schemas.microsoft.com/office/powerpoint/2010/main" val="4276849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F787BA61-5975-6D91-D39E-187B901F8093}"/>
              </a:ext>
            </a:extLst>
          </p:cNvPr>
          <p:cNvSpPr>
            <a:spLocks noGrp="1"/>
          </p:cNvSpPr>
          <p:nvPr>
            <p:ph type="sldNum" sz="quarter" idx="12"/>
          </p:nvPr>
        </p:nvSpPr>
        <p:spPr/>
        <p:txBody>
          <a:bodyPr/>
          <a:lstStyle/>
          <a:p>
            <a:fld id="{7E8BC169-588E-48CB-90C9-67AB67C29E45}" type="slidenum">
              <a:rPr lang="sv-SE" smtClean="0"/>
              <a:t>12</a:t>
            </a:fld>
            <a:endParaRPr lang="sv-SE"/>
          </a:p>
        </p:txBody>
      </p:sp>
      <p:sp>
        <p:nvSpPr>
          <p:cNvPr id="4" name="textruta 3">
            <a:extLst>
              <a:ext uri="{FF2B5EF4-FFF2-40B4-BE49-F238E27FC236}">
                <a16:creationId xmlns:a16="http://schemas.microsoft.com/office/drawing/2014/main" id="{76D3C4C9-D47C-8DB7-9244-46C2EEB98D20}"/>
              </a:ext>
            </a:extLst>
          </p:cNvPr>
          <p:cNvSpPr txBox="1"/>
          <p:nvPr/>
        </p:nvSpPr>
        <p:spPr>
          <a:xfrm>
            <a:off x="3048000" y="1792568"/>
            <a:ext cx="6096000" cy="2383922"/>
          </a:xfrm>
          <a:prstGeom prst="rect">
            <a:avLst/>
          </a:prstGeom>
          <a:noFill/>
        </p:spPr>
        <p:txBody>
          <a:bodyPr wrap="square">
            <a:spAutoFit/>
          </a:bodyPr>
          <a:lstStyle/>
          <a:p>
            <a:pPr>
              <a:lnSpc>
                <a:spcPct val="120000"/>
              </a:lnSpc>
              <a:spcAft>
                <a:spcPts val="1000"/>
              </a:spcAft>
            </a:pPr>
            <a:r>
              <a:rPr lang="sv-SE" sz="1800" b="1" dirty="0">
                <a:solidFill>
                  <a:schemeClr val="tx2">
                    <a:lumMod val="50000"/>
                    <a:lumOff val="50000"/>
                  </a:schemeClr>
                </a:solidFill>
                <a:effectLst/>
                <a:latin typeface="Verdana" panose="020B0604030504040204" pitchFamily="34" charset="0"/>
                <a:ea typeface="Times New Roman" panose="02020603050405020304" pitchFamily="18" charset="0"/>
                <a:cs typeface="Times New Roman" panose="02020603050405020304" pitchFamily="18" charset="0"/>
              </a:rPr>
              <a:t>Nyckeln är</a:t>
            </a:r>
            <a:r>
              <a:rPr lang="sv-SE" sz="1050" b="1" dirty="0">
                <a:solidFill>
                  <a:schemeClr val="tx2">
                    <a:lumMod val="50000"/>
                    <a:lumOff val="50000"/>
                  </a:schemeClr>
                </a:solidFill>
                <a:effectLst/>
                <a:latin typeface="Verdana" panose="020B0604030504040204" pitchFamily="34" charset="0"/>
                <a:ea typeface="Times New Roman" panose="02020603050405020304" pitchFamily="18" charset="0"/>
                <a:cs typeface="Times New Roman" panose="02020603050405020304" pitchFamily="18" charset="0"/>
              </a:rPr>
              <a:t>:</a:t>
            </a:r>
            <a:endParaRPr lang="sv-SE" sz="1050" b="1" dirty="0">
              <a:solidFill>
                <a:schemeClr val="tx2">
                  <a:lumMod val="50000"/>
                  <a:lumOff val="50000"/>
                </a:schemeClr>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cs typeface="Times New Roman" panose="02020603050405020304" pitchFamily="18" charset="0"/>
              </a:rPr>
              <a:t> Förhandling, genom att förhandla med barnet om balansen kring våra olika behov på ett empatiskt sätt</a:t>
            </a:r>
          </a:p>
          <a:p>
            <a:pPr lvl="0">
              <a:lnSpc>
                <a:spcPct val="120000"/>
              </a:lnSpc>
            </a:pP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spcAft>
                <a:spcPts val="1000"/>
              </a:spcAft>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cs typeface="Times New Roman" panose="02020603050405020304" pitchFamily="18" charset="0"/>
              </a:rPr>
              <a:t> Erkänna och respektera våra egna anknytningsbehov.</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image6.png">
            <a:extLst>
              <a:ext uri="{FF2B5EF4-FFF2-40B4-BE49-F238E27FC236}">
                <a16:creationId xmlns:a16="http://schemas.microsoft.com/office/drawing/2014/main" id="{F3E8269D-C674-FFCD-7D93-D7BD0796A8EF}"/>
              </a:ext>
            </a:extLst>
          </p:cNvPr>
          <p:cNvPicPr/>
          <p:nvPr/>
        </p:nvPicPr>
        <p:blipFill>
          <a:blip r:embed="rId2"/>
          <a:srcRect/>
          <a:stretch>
            <a:fillRect/>
          </a:stretch>
        </p:blipFill>
        <p:spPr>
          <a:xfrm>
            <a:off x="10331483" y="4820168"/>
            <a:ext cx="1410970" cy="1403350"/>
          </a:xfrm>
          <a:prstGeom prst="rect">
            <a:avLst/>
          </a:prstGeom>
          <a:ln/>
        </p:spPr>
      </p:pic>
    </p:spTree>
    <p:extLst>
      <p:ext uri="{BB962C8B-B14F-4D97-AF65-F5344CB8AC3E}">
        <p14:creationId xmlns:p14="http://schemas.microsoft.com/office/powerpoint/2010/main" val="442319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2BB8575-A61A-DBFE-EE56-8BB4D06CA507}"/>
              </a:ext>
            </a:extLst>
          </p:cNvPr>
          <p:cNvSpPr txBox="1"/>
          <p:nvPr/>
        </p:nvSpPr>
        <p:spPr>
          <a:xfrm>
            <a:off x="1860884" y="469937"/>
            <a:ext cx="8213558" cy="1844351"/>
          </a:xfrm>
          <a:prstGeom prst="rect">
            <a:avLst/>
          </a:prstGeom>
          <a:noFill/>
        </p:spPr>
        <p:txBody>
          <a:bodyPr wrap="square">
            <a:spAutoFit/>
          </a:bodyPr>
          <a:lstStyle/>
          <a:p>
            <a:pPr algn="ctr"/>
            <a:r>
              <a:rPr lang="sv-SE" sz="1600" b="1" kern="0" dirty="0">
                <a:solidFill>
                  <a:srgbClr val="4F81BD"/>
                </a:solidFill>
                <a:effectLst/>
                <a:latin typeface="Verdana" panose="020B0604030504040204" pitchFamily="34" charset="0"/>
                <a:ea typeface="Verdana" panose="020B0604030504040204" pitchFamily="34" charset="0"/>
              </a:rPr>
              <a:t>Förbered er för rollspel 1</a:t>
            </a:r>
          </a:p>
          <a:p>
            <a:pPr algn="ctr"/>
            <a:endParaRPr lang="sv-SE" sz="1600" b="1" kern="0" dirty="0">
              <a:effectLst/>
              <a:latin typeface="Verdana" panose="020B0604030504040204" pitchFamily="34" charset="0"/>
              <a:ea typeface="Verdana" panose="020B0604030504040204" pitchFamily="34" charset="0"/>
            </a:endParaRPr>
          </a:p>
          <a:p>
            <a:pPr algn="ctr"/>
            <a:r>
              <a:rPr lang="sv-SE" sz="1600" b="1" dirty="0">
                <a:effectLst/>
                <a:latin typeface="Verdana" panose="020B0604030504040204" pitchFamily="34" charset="0"/>
                <a:ea typeface="Verdana" panose="020B0604030504040204" pitchFamily="34" charset="0"/>
                <a:cs typeface="Segoe UI" panose="020B0502040204020203" pitchFamily="34" charset="0"/>
              </a:rPr>
              <a:t>Tänk på balans</a:t>
            </a:r>
            <a:endParaRPr lang="sv-SE" sz="1600" dirty="0">
              <a:effectLst/>
              <a:latin typeface="Verdana" panose="020B0604030504040204" pitchFamily="34" charset="0"/>
              <a:ea typeface="Verdana" panose="020B0604030504040204" pitchFamily="34" charset="0"/>
            </a:endParaRPr>
          </a:p>
          <a:p>
            <a:pPr algn="ctr"/>
            <a:r>
              <a:rPr lang="sv-SE" sz="1600" dirty="0">
                <a:effectLst/>
                <a:latin typeface="Verdana" panose="020B0604030504040204" pitchFamily="34" charset="0"/>
                <a:ea typeface="Verdana" panose="020B0604030504040204" pitchFamily="34" charset="0"/>
              </a:rPr>
              <a:t> </a:t>
            </a:r>
          </a:p>
          <a:p>
            <a:pPr marL="457200">
              <a:lnSpc>
                <a:spcPct val="107000"/>
              </a:lnSpc>
            </a:pPr>
            <a:endParaRPr lang="sv-SE" sz="1600" dirty="0">
              <a:effectLst/>
              <a:latin typeface="Verdana" panose="020B0604030504040204" pitchFamily="34" charset="0"/>
              <a:ea typeface="Verdana" panose="020B0604030504040204" pitchFamily="34" charset="0"/>
            </a:endParaRPr>
          </a:p>
          <a:p>
            <a:pPr marL="457200">
              <a:lnSpc>
                <a:spcPct val="107000"/>
              </a:lnSpc>
            </a:pPr>
            <a:r>
              <a:rPr lang="sv-SE" sz="1600" dirty="0">
                <a:effectLst/>
                <a:latin typeface="Verdana" panose="020B0604030504040204" pitchFamily="34" charset="0"/>
                <a:ea typeface="Verdana" panose="020B0604030504040204" pitchFamily="34" charset="0"/>
              </a:rPr>
              <a:t>Be deltagarna att stänga sina kameror och mikrofoner så att de bara ser gruppledarna på skärmen.</a:t>
            </a:r>
          </a:p>
        </p:txBody>
      </p:sp>
      <p:pic>
        <p:nvPicPr>
          <p:cNvPr id="4" name="Bildobjekt 3">
            <a:extLst>
              <a:ext uri="{FF2B5EF4-FFF2-40B4-BE49-F238E27FC236}">
                <a16:creationId xmlns:a16="http://schemas.microsoft.com/office/drawing/2014/main" id="{DC151F22-D287-F4AC-767F-23523EE41A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3881" y="2695575"/>
            <a:ext cx="1419225" cy="1466850"/>
          </a:xfrm>
          <a:prstGeom prst="rect">
            <a:avLst/>
          </a:prstGeom>
        </p:spPr>
      </p:pic>
      <p:sp>
        <p:nvSpPr>
          <p:cNvPr id="6" name="textruta 5">
            <a:extLst>
              <a:ext uri="{FF2B5EF4-FFF2-40B4-BE49-F238E27FC236}">
                <a16:creationId xmlns:a16="http://schemas.microsoft.com/office/drawing/2014/main" id="{49E76E55-0245-B645-2F18-0B9086E729AA}"/>
              </a:ext>
            </a:extLst>
          </p:cNvPr>
          <p:cNvSpPr txBox="1"/>
          <p:nvPr/>
        </p:nvSpPr>
        <p:spPr>
          <a:xfrm>
            <a:off x="2679031" y="4606314"/>
            <a:ext cx="6096000" cy="1346779"/>
          </a:xfrm>
          <a:prstGeom prst="rect">
            <a:avLst/>
          </a:prstGeom>
          <a:noFill/>
        </p:spPr>
        <p:txBody>
          <a:bodyPr wrap="square">
            <a:spAutoFit/>
          </a:bodyPr>
          <a:lstStyle/>
          <a:p>
            <a:pPr marL="457200">
              <a:lnSpc>
                <a:spcPct val="107000"/>
              </a:lnSpc>
              <a:spcAft>
                <a:spcPts val="600"/>
              </a:spcAft>
            </a:pPr>
            <a:r>
              <a:rPr lang="sv-SE" sz="1800" dirty="0">
                <a:effectLst/>
                <a:latin typeface="Verdana" panose="020B0604030504040204" pitchFamily="34" charset="0"/>
                <a:ea typeface="Calibri" panose="020F0502020204030204" pitchFamily="34" charset="0"/>
              </a:rPr>
              <a:t>Be deltagarna att sätta på sina kameror och mikrofoner igen</a:t>
            </a:r>
            <a:endParaRPr lang="sv-SE" sz="2000" dirty="0">
              <a:effectLst/>
              <a:latin typeface="Calibri" panose="020F0502020204030204" pitchFamily="34" charset="0"/>
              <a:ea typeface="Calibri" panose="020F0502020204030204" pitchFamily="34" charset="0"/>
            </a:endParaRPr>
          </a:p>
          <a:p>
            <a:r>
              <a:rPr lang="sv-SE" sz="2000" dirty="0">
                <a:effectLst/>
                <a:latin typeface="Calibri" panose="020F0502020204030204" pitchFamily="34" charset="0"/>
                <a:ea typeface="Calibri" panose="020F0502020204030204" pitchFamily="34" charset="0"/>
              </a:rPr>
              <a:t> </a:t>
            </a:r>
          </a:p>
          <a:p>
            <a:pPr indent="457200" algn="ctr"/>
            <a:r>
              <a:rPr lang="sv-SE" sz="1800" b="1" dirty="0">
                <a:solidFill>
                  <a:srgbClr val="4F81BD"/>
                </a:solidFill>
                <a:effectLst/>
                <a:latin typeface="Verdana" panose="020B0604030504040204" pitchFamily="34" charset="0"/>
                <a:ea typeface="Calibri" panose="020F0502020204030204" pitchFamily="34" charset="0"/>
              </a:rPr>
              <a:t>Hörde och såg ni rollspelet tydligt?</a:t>
            </a:r>
            <a:endParaRPr lang="sv-SE" sz="2000" dirty="0">
              <a:effectLst/>
              <a:latin typeface="Calibri" panose="020F0502020204030204" pitchFamily="34" charset="0"/>
              <a:ea typeface="Calibri" panose="020F0502020204030204" pitchFamily="34" charset="0"/>
            </a:endParaRPr>
          </a:p>
        </p:txBody>
      </p:sp>
      <p:sp>
        <p:nvSpPr>
          <p:cNvPr id="5" name="Platshållare för bildnummer 4">
            <a:extLst>
              <a:ext uri="{FF2B5EF4-FFF2-40B4-BE49-F238E27FC236}">
                <a16:creationId xmlns:a16="http://schemas.microsoft.com/office/drawing/2014/main" id="{6DC79DF1-A2F5-C10A-14FB-CFB23194A4F7}"/>
              </a:ext>
            </a:extLst>
          </p:cNvPr>
          <p:cNvSpPr>
            <a:spLocks noGrp="1"/>
          </p:cNvSpPr>
          <p:nvPr>
            <p:ph type="sldNum" sz="quarter" idx="12"/>
          </p:nvPr>
        </p:nvSpPr>
        <p:spPr/>
        <p:txBody>
          <a:bodyPr/>
          <a:lstStyle/>
          <a:p>
            <a:fld id="{4732B18C-DB50-4C26-9A01-B765B83268FD}" type="slidenum">
              <a:rPr lang="sv-SE" smtClean="0"/>
              <a:t>13</a:t>
            </a:fld>
            <a:endParaRPr lang="sv-SE"/>
          </a:p>
        </p:txBody>
      </p:sp>
    </p:spTree>
    <p:extLst>
      <p:ext uri="{BB962C8B-B14F-4D97-AF65-F5344CB8AC3E}">
        <p14:creationId xmlns:p14="http://schemas.microsoft.com/office/powerpoint/2010/main" val="1793837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5FC4F06-387F-0142-02A1-7D873C62C826}"/>
              </a:ext>
            </a:extLst>
          </p:cNvPr>
          <p:cNvSpPr>
            <a:spLocks noGrp="1"/>
          </p:cNvSpPr>
          <p:nvPr>
            <p:ph type="sldNum" sz="quarter" idx="12"/>
          </p:nvPr>
        </p:nvSpPr>
        <p:spPr/>
        <p:txBody>
          <a:bodyPr/>
          <a:lstStyle/>
          <a:p>
            <a:fld id="{7E8BC169-588E-48CB-90C9-67AB67C29E45}" type="slidenum">
              <a:rPr lang="sv-SE" smtClean="0"/>
              <a:t>14</a:t>
            </a:fld>
            <a:endParaRPr lang="sv-SE"/>
          </a:p>
        </p:txBody>
      </p:sp>
      <p:sp>
        <p:nvSpPr>
          <p:cNvPr id="4" name="textruta 3">
            <a:extLst>
              <a:ext uri="{FF2B5EF4-FFF2-40B4-BE49-F238E27FC236}">
                <a16:creationId xmlns:a16="http://schemas.microsoft.com/office/drawing/2014/main" id="{C5A01140-E621-9B65-E59D-D3A1C18998C3}"/>
              </a:ext>
            </a:extLst>
          </p:cNvPr>
          <p:cNvSpPr txBox="1"/>
          <p:nvPr/>
        </p:nvSpPr>
        <p:spPr>
          <a:xfrm>
            <a:off x="364958" y="136525"/>
            <a:ext cx="10988842" cy="6794360"/>
          </a:xfrm>
          <a:prstGeom prst="rect">
            <a:avLst/>
          </a:prstGeom>
          <a:noFill/>
        </p:spPr>
        <p:txBody>
          <a:bodyPr wrap="square">
            <a:spAutoFit/>
          </a:bodyPr>
          <a:lstStyle/>
          <a:p>
            <a:pPr>
              <a:lnSpc>
                <a:spcPct val="120000"/>
              </a:lnSpc>
              <a:spcAft>
                <a:spcPts val="1000"/>
              </a:spcAft>
            </a:pPr>
            <a:r>
              <a:rPr lang="sv-SE" sz="2200" b="1" dirty="0">
                <a:solidFill>
                  <a:srgbClr val="CC0000"/>
                </a:solidFill>
                <a:effectLst/>
                <a:latin typeface="Verdana" panose="020B0604030504040204" pitchFamily="34" charset="0"/>
                <a:ea typeface="Times New Roman" panose="02020603050405020304" pitchFamily="18" charset="0"/>
                <a:cs typeface="Times New Roman" panose="02020603050405020304" pitchFamily="18" charset="0"/>
              </a:rPr>
              <a:t>Reflektionsfrågor </a:t>
            </a:r>
          </a:p>
          <a:p>
            <a:pPr>
              <a:lnSpc>
                <a:spcPct val="120000"/>
              </a:lnSpc>
              <a:spcAft>
                <a:spcPts val="1000"/>
              </a:spcAft>
            </a:pPr>
            <a:r>
              <a:rPr lang="sv-SE" dirty="0">
                <a:effectLst/>
                <a:latin typeface="Verdana" panose="020B0604030504040204" pitchFamily="34" charset="0"/>
                <a:ea typeface="Times New Roman" panose="02020603050405020304" pitchFamily="18" charset="0"/>
                <a:cs typeface="Times New Roman" panose="02020603050405020304" pitchFamily="18" charset="0"/>
              </a:rPr>
              <a:t>- Vad kände och tänkte föräldern</a:t>
            </a:r>
            <a:r>
              <a:rPr lang="sv-SE" dirty="0">
                <a:latin typeface="Verdana" panose="020B0604030504040204" pitchFamily="34" charset="0"/>
                <a:ea typeface="Times New Roman" panose="02020603050405020304" pitchFamily="18" charset="0"/>
                <a:cs typeface="Times New Roman" panose="02020603050405020304" pitchFamily="18" charset="0"/>
              </a:rPr>
              <a:t>?</a:t>
            </a:r>
          </a:p>
          <a:p>
            <a:pPr>
              <a:lnSpc>
                <a:spcPct val="120000"/>
              </a:lnSpc>
              <a:spcAft>
                <a:spcPts val="1000"/>
              </a:spcAft>
            </a:pPr>
            <a:endParaRPr lang="sv-SE" dirty="0">
              <a:latin typeface="Verdana" panose="020B0604030504040204" pitchFamily="34" charset="0"/>
              <a:ea typeface="Times New Roman" panose="02020603050405020304" pitchFamily="18" charset="0"/>
              <a:cs typeface="Times New Roman" panose="02020603050405020304" pitchFamily="18" charset="0"/>
            </a:endParaRPr>
          </a:p>
          <a:p>
            <a:pPr>
              <a:lnSpc>
                <a:spcPct val="120000"/>
              </a:lnSpc>
              <a:spcAft>
                <a:spcPts val="1000"/>
              </a:spcAft>
            </a:pPr>
            <a:r>
              <a:rPr lang="sv-SE" dirty="0">
                <a:latin typeface="Verdana" panose="020B0604030504040204" pitchFamily="34" charset="0"/>
                <a:ea typeface="Times New Roman" panose="02020603050405020304" pitchFamily="18" charset="0"/>
                <a:cs typeface="Times New Roman" panose="02020603050405020304" pitchFamily="18" charset="0"/>
              </a:rPr>
              <a:t>- H</a:t>
            </a:r>
            <a:r>
              <a:rPr lang="sv-SE" dirty="0">
                <a:effectLst/>
                <a:latin typeface="Verdana" panose="020B0604030504040204" pitchFamily="34" charset="0"/>
                <a:ea typeface="Times New Roman" panose="02020603050405020304" pitchFamily="18" charset="0"/>
                <a:cs typeface="Times New Roman" panose="02020603050405020304" pitchFamily="18" charset="0"/>
              </a:rPr>
              <a:t>ur visade föräldern de här känslorna för barnet</a:t>
            </a:r>
            <a:r>
              <a:rPr lang="sv-SE" dirty="0">
                <a:latin typeface="Verdana" panose="020B0604030504040204" pitchFamily="34" charset="0"/>
                <a:ea typeface="Times New Roman" panose="02020603050405020304" pitchFamily="18" charset="0"/>
                <a:cs typeface="Times New Roman" panose="02020603050405020304" pitchFamily="18" charset="0"/>
              </a:rPr>
              <a:t>?</a:t>
            </a:r>
          </a:p>
          <a:p>
            <a:pPr>
              <a:lnSpc>
                <a:spcPct val="120000"/>
              </a:lnSpc>
              <a:spcAft>
                <a:spcPts val="1000"/>
              </a:spcAft>
            </a:pPr>
            <a:endParaRPr lang="sv-SE" dirty="0">
              <a:latin typeface="Verdana" panose="020B0604030504040204" pitchFamily="34" charset="0"/>
              <a:ea typeface="Times New Roman" panose="02020603050405020304" pitchFamily="18" charset="0"/>
              <a:cs typeface="Times New Roman" panose="02020603050405020304" pitchFamily="18" charset="0"/>
            </a:endParaRPr>
          </a:p>
          <a:p>
            <a:pPr>
              <a:lnSpc>
                <a:spcPct val="120000"/>
              </a:lnSpc>
              <a:spcAft>
                <a:spcPts val="1000"/>
              </a:spcAft>
            </a:pPr>
            <a:r>
              <a:rPr lang="sv-SE" dirty="0">
                <a:effectLst/>
                <a:latin typeface="Verdana" panose="020B0604030504040204" pitchFamily="34" charset="0"/>
                <a:ea typeface="Times New Roman" panose="02020603050405020304" pitchFamily="18" charset="0"/>
                <a:cs typeface="Times New Roman" panose="02020603050405020304" pitchFamily="18" charset="0"/>
              </a:rPr>
              <a:t>- Vad kände barnet?</a:t>
            </a:r>
          </a:p>
          <a:p>
            <a:pPr>
              <a:lnSpc>
                <a:spcPct val="120000"/>
              </a:lnSpc>
              <a:spcAft>
                <a:spcPts val="1000"/>
              </a:spcAft>
            </a:pPr>
            <a:endParaRPr lang="sv-SE" dirty="0">
              <a:effectLst/>
              <a:latin typeface="Verdana" panose="020B0604030504040204" pitchFamily="34" charset="0"/>
              <a:ea typeface="Times New Roman" panose="02020603050405020304" pitchFamily="18" charset="0"/>
              <a:cs typeface="Times New Roman" panose="02020603050405020304" pitchFamily="18" charset="0"/>
            </a:endParaRPr>
          </a:p>
          <a:p>
            <a:pPr>
              <a:lnSpc>
                <a:spcPct val="120000"/>
              </a:lnSpc>
              <a:spcAft>
                <a:spcPts val="1000"/>
              </a:spcAft>
            </a:pPr>
            <a:r>
              <a:rPr lang="sv-SE" dirty="0">
                <a:effectLst/>
                <a:latin typeface="Verdana" panose="020B0604030504040204" pitchFamily="34" charset="0"/>
                <a:ea typeface="Times New Roman" panose="02020603050405020304" pitchFamily="18" charset="0"/>
                <a:cs typeface="Times New Roman" panose="02020603050405020304" pitchFamily="18" charset="0"/>
              </a:rPr>
              <a:t>- Hur visade barnet de här känslorna för föräldern?</a:t>
            </a:r>
          </a:p>
          <a:p>
            <a:pPr>
              <a:lnSpc>
                <a:spcPct val="120000"/>
              </a:lnSpc>
              <a:spcAft>
                <a:spcPts val="1000"/>
              </a:spcAft>
            </a:pPr>
            <a:endParaRPr lang="sv-SE" dirty="0">
              <a:effectLst/>
              <a:latin typeface="Verdana" panose="020B0604030504040204" pitchFamily="34" charset="0"/>
              <a:ea typeface="Times New Roman" panose="02020603050405020304" pitchFamily="18" charset="0"/>
              <a:cs typeface="Times New Roman" panose="02020603050405020304" pitchFamily="18" charset="0"/>
            </a:endParaRPr>
          </a:p>
          <a:p>
            <a:pPr>
              <a:lnSpc>
                <a:spcPct val="120000"/>
              </a:lnSpc>
              <a:spcAft>
                <a:spcPts val="1000"/>
              </a:spcAft>
            </a:pPr>
            <a:r>
              <a:rPr lang="sv-SE" dirty="0">
                <a:effectLst/>
                <a:latin typeface="Verdana" panose="020B0604030504040204" pitchFamily="34" charset="0"/>
                <a:ea typeface="Times New Roman" panose="02020603050405020304" pitchFamily="18" charset="0"/>
                <a:cs typeface="Times New Roman" panose="02020603050405020304" pitchFamily="18" charset="0"/>
              </a:rPr>
              <a:t>- Vilka behov har föräldern i rollspelet?</a:t>
            </a:r>
          </a:p>
          <a:p>
            <a:pPr>
              <a:lnSpc>
                <a:spcPct val="120000"/>
              </a:lnSpc>
              <a:spcAft>
                <a:spcPts val="1000"/>
              </a:spcAft>
            </a:pPr>
            <a:endParaRPr lang="sv-SE" dirty="0">
              <a:effectLst/>
              <a:latin typeface="Verdana" panose="020B0604030504040204" pitchFamily="34" charset="0"/>
              <a:ea typeface="Times New Roman" panose="02020603050405020304" pitchFamily="18" charset="0"/>
              <a:cs typeface="Times New Roman" panose="02020603050405020304" pitchFamily="18" charset="0"/>
            </a:endParaRPr>
          </a:p>
          <a:p>
            <a:pPr>
              <a:lnSpc>
                <a:spcPct val="120000"/>
              </a:lnSpc>
              <a:spcAft>
                <a:spcPts val="1000"/>
              </a:spcAft>
            </a:pPr>
            <a:r>
              <a:rPr lang="sv-SE" dirty="0">
                <a:effectLst/>
                <a:latin typeface="Verdana" panose="020B0604030504040204" pitchFamily="34" charset="0"/>
                <a:ea typeface="Times New Roman" panose="02020603050405020304" pitchFamily="18" charset="0"/>
                <a:cs typeface="Times New Roman" panose="02020603050405020304" pitchFamily="18" charset="0"/>
              </a:rPr>
              <a:t>- Vilka behov har barnet i rollspelet?</a:t>
            </a:r>
          </a:p>
          <a:p>
            <a:pPr>
              <a:lnSpc>
                <a:spcPct val="120000"/>
              </a:lnSpc>
              <a:spcAft>
                <a:spcPts val="1000"/>
              </a:spcAft>
            </a:pPr>
            <a:endParaRPr lang="sv-SE" dirty="0">
              <a:effectLst/>
              <a:latin typeface="Verdana" panose="020B0604030504040204" pitchFamily="34" charset="0"/>
              <a:ea typeface="Times New Roman" panose="02020603050405020304" pitchFamily="18" charset="0"/>
              <a:cs typeface="Times New Roman" panose="02020603050405020304" pitchFamily="18" charset="0"/>
            </a:endParaRPr>
          </a:p>
          <a:p>
            <a:pPr>
              <a:lnSpc>
                <a:spcPct val="120000"/>
              </a:lnSpc>
              <a:spcAft>
                <a:spcPts val="1000"/>
              </a:spcAft>
            </a:pPr>
            <a:r>
              <a:rPr lang="sv-SE" dirty="0">
                <a:effectLst/>
                <a:latin typeface="Verdana" panose="020B0604030504040204" pitchFamily="34" charset="0"/>
                <a:ea typeface="Times New Roman" panose="02020603050405020304" pitchFamily="18" charset="0"/>
                <a:cs typeface="Times New Roman" panose="02020603050405020304" pitchFamily="18" charset="0"/>
              </a:rPr>
              <a:t>- Uttryckte föräldern i rollspelet sina behov på ett sätt som gjorde det lätt för barnet att förstå dem? Hur?</a:t>
            </a:r>
            <a:endParaRPr lang="sv-SE" sz="1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5492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3E7D6B28-FB2A-794A-F1D7-E3BF19B16E13}"/>
              </a:ext>
            </a:extLst>
          </p:cNvPr>
          <p:cNvSpPr>
            <a:spLocks noGrp="1"/>
          </p:cNvSpPr>
          <p:nvPr>
            <p:ph type="sldNum" sz="quarter" idx="12"/>
          </p:nvPr>
        </p:nvSpPr>
        <p:spPr/>
        <p:txBody>
          <a:bodyPr/>
          <a:lstStyle/>
          <a:p>
            <a:fld id="{7E8BC169-588E-48CB-90C9-67AB67C29E45}" type="slidenum">
              <a:rPr lang="sv-SE" smtClean="0"/>
              <a:t>15</a:t>
            </a:fld>
            <a:endParaRPr lang="sv-SE"/>
          </a:p>
        </p:txBody>
      </p:sp>
      <p:sp>
        <p:nvSpPr>
          <p:cNvPr id="4" name="textruta 3">
            <a:extLst>
              <a:ext uri="{FF2B5EF4-FFF2-40B4-BE49-F238E27FC236}">
                <a16:creationId xmlns:a16="http://schemas.microsoft.com/office/drawing/2014/main" id="{77716181-DF00-1454-715D-CC1178F25911}"/>
              </a:ext>
            </a:extLst>
          </p:cNvPr>
          <p:cNvSpPr txBox="1"/>
          <p:nvPr/>
        </p:nvSpPr>
        <p:spPr>
          <a:xfrm>
            <a:off x="2197768" y="1652337"/>
            <a:ext cx="6946232" cy="3542508"/>
          </a:xfrm>
          <a:prstGeom prst="rect">
            <a:avLst/>
          </a:prstGeom>
          <a:noFill/>
        </p:spPr>
        <p:txBody>
          <a:bodyPr wrap="square">
            <a:spAutoFit/>
          </a:bodyPr>
          <a:lstStyle/>
          <a:p>
            <a:pPr marL="342900" indent="-342900">
              <a:lnSpc>
                <a:spcPct val="120000"/>
              </a:lnSpc>
              <a:spcAft>
                <a:spcPts val="600"/>
              </a:spcAft>
              <a:buFont typeface="Wingdings" panose="05000000000000000000" pitchFamily="2" charset="2"/>
              <a:buChar char="Ø"/>
            </a:pPr>
            <a:r>
              <a:rPr lang="sv-SE" sz="2000" dirty="0">
                <a:effectLst/>
                <a:latin typeface="Verdana" panose="020B0604030504040204" pitchFamily="34" charset="0"/>
                <a:ea typeface="Times New Roman" panose="02020603050405020304" pitchFamily="18" charset="0"/>
                <a:cs typeface="Times New Roman" panose="02020603050405020304" pitchFamily="18" charset="0"/>
              </a:rPr>
              <a:t>Barn är inte alltid så bra på att förstå att deras föräldrar har behov. </a:t>
            </a:r>
          </a:p>
          <a:p>
            <a:pPr marL="342900" indent="-342900">
              <a:lnSpc>
                <a:spcPct val="120000"/>
              </a:lnSpc>
              <a:spcAft>
                <a:spcPts val="600"/>
              </a:spcAft>
              <a:buFont typeface="Wingdings" panose="05000000000000000000" pitchFamily="2" charset="2"/>
              <a:buChar char="Ø"/>
            </a:pPr>
            <a:endParaRPr lang="sv-SE" sz="2000" dirty="0">
              <a:effectLst/>
              <a:latin typeface="Verdana" panose="020B0604030504040204" pitchFamily="34" charset="0"/>
              <a:ea typeface="Times New Roman" panose="02020603050405020304" pitchFamily="18" charset="0"/>
              <a:cs typeface="Times New Roman" panose="02020603050405020304" pitchFamily="18" charset="0"/>
            </a:endParaRPr>
          </a:p>
          <a:p>
            <a:pPr marL="342900" indent="-342900">
              <a:lnSpc>
                <a:spcPct val="120000"/>
              </a:lnSpc>
              <a:spcAft>
                <a:spcPts val="600"/>
              </a:spcAft>
              <a:buFont typeface="Wingdings" panose="05000000000000000000" pitchFamily="2" charset="2"/>
              <a:buChar char="Ø"/>
            </a:pPr>
            <a:r>
              <a:rPr lang="sv-SE" sz="2000" dirty="0">
                <a:effectLst/>
                <a:latin typeface="Verdana" panose="020B0604030504040204" pitchFamily="34" charset="0"/>
                <a:ea typeface="Times New Roman" panose="02020603050405020304" pitchFamily="18" charset="0"/>
                <a:cs typeface="Times New Roman" panose="02020603050405020304" pitchFamily="18" charset="0"/>
              </a:rPr>
              <a:t>Vi förväntar oss inte att våra barn ska tillfredsställa våra behov, men vårt sätt att uttrycka våra behov kan ha betydelse för att våra barn ska kunna förstå att vi också har behov och att relationer handlar om att balansera våra olika behov mot varandra.</a:t>
            </a:r>
            <a:endParaRPr lang="sv-SE" sz="11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47998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2BB8575-A61A-DBFE-EE56-8BB4D06CA507}"/>
              </a:ext>
            </a:extLst>
          </p:cNvPr>
          <p:cNvSpPr txBox="1"/>
          <p:nvPr/>
        </p:nvSpPr>
        <p:spPr>
          <a:xfrm>
            <a:off x="2855494" y="904907"/>
            <a:ext cx="6096000" cy="1550296"/>
          </a:xfrm>
          <a:prstGeom prst="rect">
            <a:avLst/>
          </a:prstGeom>
          <a:noFill/>
        </p:spPr>
        <p:txBody>
          <a:bodyPr wrap="square">
            <a:spAutoFit/>
          </a:bodyPr>
          <a:lstStyle/>
          <a:p>
            <a:pPr algn="ctr"/>
            <a:r>
              <a:rPr lang="sv-SE" sz="1800" b="1" kern="0" dirty="0">
                <a:solidFill>
                  <a:srgbClr val="4F81BD"/>
                </a:solidFill>
                <a:effectLst/>
                <a:latin typeface="Verdana" panose="020B0604030504040204" pitchFamily="34" charset="0"/>
              </a:rPr>
              <a:t>Förbered er för rollspel 2</a:t>
            </a:r>
            <a:endParaRPr lang="sv-SE" sz="2000" b="1" kern="0" dirty="0">
              <a:effectLst/>
              <a:latin typeface="Calibri" panose="020F0502020204030204" pitchFamily="34" charset="0"/>
            </a:endParaRPr>
          </a:p>
          <a:p>
            <a:pPr algn="ctr"/>
            <a:r>
              <a:rPr lang="sv-SE" sz="2000" dirty="0">
                <a:effectLst/>
                <a:latin typeface="Calibri" panose="020F0502020204030204" pitchFamily="34" charset="0"/>
                <a:ea typeface="Calibri" panose="020F0502020204030204" pitchFamily="34" charset="0"/>
              </a:rPr>
              <a:t> </a:t>
            </a:r>
          </a:p>
          <a:p>
            <a:pPr marL="457200">
              <a:lnSpc>
                <a:spcPct val="107000"/>
              </a:lnSpc>
            </a:pPr>
            <a:r>
              <a:rPr lang="sv-SE" sz="1800" dirty="0">
                <a:effectLst/>
                <a:latin typeface="Verdana" panose="020B0604030504040204" pitchFamily="34" charset="0"/>
                <a:ea typeface="Calibri" panose="020F0502020204030204" pitchFamily="34" charset="0"/>
              </a:rPr>
              <a:t>Be deltagarna att stänga sina kameror och mikrofoner så att de bara ser gruppledarna på skärmen.</a:t>
            </a:r>
            <a:endParaRPr lang="sv-SE" sz="2000" dirty="0">
              <a:effectLst/>
              <a:latin typeface="Calibri" panose="020F0502020204030204" pitchFamily="34" charset="0"/>
              <a:ea typeface="Calibri" panose="020F0502020204030204" pitchFamily="34" charset="0"/>
            </a:endParaRPr>
          </a:p>
        </p:txBody>
      </p:sp>
      <p:pic>
        <p:nvPicPr>
          <p:cNvPr id="4" name="Bildobjekt 3">
            <a:extLst>
              <a:ext uri="{FF2B5EF4-FFF2-40B4-BE49-F238E27FC236}">
                <a16:creationId xmlns:a16="http://schemas.microsoft.com/office/drawing/2014/main" id="{DC151F22-D287-F4AC-767F-23523EE41A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3881" y="2695575"/>
            <a:ext cx="1419225" cy="1466850"/>
          </a:xfrm>
          <a:prstGeom prst="rect">
            <a:avLst/>
          </a:prstGeom>
        </p:spPr>
      </p:pic>
      <p:sp>
        <p:nvSpPr>
          <p:cNvPr id="6" name="textruta 5">
            <a:extLst>
              <a:ext uri="{FF2B5EF4-FFF2-40B4-BE49-F238E27FC236}">
                <a16:creationId xmlns:a16="http://schemas.microsoft.com/office/drawing/2014/main" id="{49E76E55-0245-B645-2F18-0B9086E729AA}"/>
              </a:ext>
            </a:extLst>
          </p:cNvPr>
          <p:cNvSpPr txBox="1"/>
          <p:nvPr/>
        </p:nvSpPr>
        <p:spPr>
          <a:xfrm>
            <a:off x="2679031" y="4606314"/>
            <a:ext cx="6096000" cy="1346779"/>
          </a:xfrm>
          <a:prstGeom prst="rect">
            <a:avLst/>
          </a:prstGeom>
          <a:noFill/>
        </p:spPr>
        <p:txBody>
          <a:bodyPr wrap="square">
            <a:spAutoFit/>
          </a:bodyPr>
          <a:lstStyle/>
          <a:p>
            <a:pPr marL="457200">
              <a:lnSpc>
                <a:spcPct val="107000"/>
              </a:lnSpc>
              <a:spcAft>
                <a:spcPts val="600"/>
              </a:spcAft>
            </a:pPr>
            <a:r>
              <a:rPr lang="sv-SE" sz="1800" dirty="0">
                <a:effectLst/>
                <a:latin typeface="Verdana" panose="020B0604030504040204" pitchFamily="34" charset="0"/>
                <a:ea typeface="Calibri" panose="020F0502020204030204" pitchFamily="34" charset="0"/>
              </a:rPr>
              <a:t>Be deltagarna att sätta på sina kameror och mikrofoner igen</a:t>
            </a:r>
            <a:endParaRPr lang="sv-SE" sz="2000" dirty="0">
              <a:effectLst/>
              <a:latin typeface="Calibri" panose="020F0502020204030204" pitchFamily="34" charset="0"/>
              <a:ea typeface="Calibri" panose="020F0502020204030204" pitchFamily="34" charset="0"/>
            </a:endParaRPr>
          </a:p>
          <a:p>
            <a:r>
              <a:rPr lang="sv-SE" sz="2000" dirty="0">
                <a:effectLst/>
                <a:latin typeface="Calibri" panose="020F0502020204030204" pitchFamily="34" charset="0"/>
                <a:ea typeface="Calibri" panose="020F0502020204030204" pitchFamily="34" charset="0"/>
              </a:rPr>
              <a:t> </a:t>
            </a:r>
          </a:p>
          <a:p>
            <a:pPr indent="457200" algn="ctr"/>
            <a:r>
              <a:rPr lang="sv-SE" sz="1800" b="1" dirty="0">
                <a:solidFill>
                  <a:srgbClr val="4F81BD"/>
                </a:solidFill>
                <a:effectLst/>
                <a:latin typeface="Verdana" panose="020B0604030504040204" pitchFamily="34" charset="0"/>
                <a:ea typeface="Calibri" panose="020F0502020204030204" pitchFamily="34" charset="0"/>
              </a:rPr>
              <a:t>Hörde och såg ni rollspelet tydligt?</a:t>
            </a:r>
            <a:endParaRPr lang="sv-SE" sz="2000" dirty="0">
              <a:effectLst/>
              <a:latin typeface="Calibri" panose="020F0502020204030204" pitchFamily="34" charset="0"/>
              <a:ea typeface="Calibri" panose="020F0502020204030204" pitchFamily="34" charset="0"/>
            </a:endParaRPr>
          </a:p>
        </p:txBody>
      </p:sp>
      <p:sp>
        <p:nvSpPr>
          <p:cNvPr id="5" name="Platshållare för bildnummer 4">
            <a:extLst>
              <a:ext uri="{FF2B5EF4-FFF2-40B4-BE49-F238E27FC236}">
                <a16:creationId xmlns:a16="http://schemas.microsoft.com/office/drawing/2014/main" id="{191C49CD-A8CD-01EE-7096-B0692B3B3BBF}"/>
              </a:ext>
            </a:extLst>
          </p:cNvPr>
          <p:cNvSpPr>
            <a:spLocks noGrp="1"/>
          </p:cNvSpPr>
          <p:nvPr>
            <p:ph type="sldNum" sz="quarter" idx="12"/>
          </p:nvPr>
        </p:nvSpPr>
        <p:spPr/>
        <p:txBody>
          <a:bodyPr/>
          <a:lstStyle/>
          <a:p>
            <a:fld id="{4732B18C-DB50-4C26-9A01-B765B83268FD}" type="slidenum">
              <a:rPr lang="sv-SE" smtClean="0"/>
              <a:t>16</a:t>
            </a:fld>
            <a:endParaRPr lang="sv-SE"/>
          </a:p>
        </p:txBody>
      </p:sp>
    </p:spTree>
    <p:extLst>
      <p:ext uri="{BB962C8B-B14F-4D97-AF65-F5344CB8AC3E}">
        <p14:creationId xmlns:p14="http://schemas.microsoft.com/office/powerpoint/2010/main" val="27249689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7C63C6C-F193-DF02-4223-2DD32132C2E4}"/>
              </a:ext>
            </a:extLst>
          </p:cNvPr>
          <p:cNvSpPr>
            <a:spLocks noGrp="1"/>
          </p:cNvSpPr>
          <p:nvPr>
            <p:ph type="sldNum" sz="quarter" idx="12"/>
          </p:nvPr>
        </p:nvSpPr>
        <p:spPr/>
        <p:txBody>
          <a:bodyPr/>
          <a:lstStyle/>
          <a:p>
            <a:fld id="{7E8BC169-588E-48CB-90C9-67AB67C29E45}" type="slidenum">
              <a:rPr lang="sv-SE" smtClean="0"/>
              <a:t>17</a:t>
            </a:fld>
            <a:endParaRPr lang="sv-SE"/>
          </a:p>
        </p:txBody>
      </p:sp>
      <p:sp>
        <p:nvSpPr>
          <p:cNvPr id="4" name="textruta 3">
            <a:extLst>
              <a:ext uri="{FF2B5EF4-FFF2-40B4-BE49-F238E27FC236}">
                <a16:creationId xmlns:a16="http://schemas.microsoft.com/office/drawing/2014/main" id="{4982F4ED-7295-9F1C-D6AA-69004097BB8D}"/>
              </a:ext>
            </a:extLst>
          </p:cNvPr>
          <p:cNvSpPr txBox="1"/>
          <p:nvPr/>
        </p:nvSpPr>
        <p:spPr>
          <a:xfrm>
            <a:off x="2454442" y="1006604"/>
            <a:ext cx="7283116" cy="5069914"/>
          </a:xfrm>
          <a:prstGeom prst="rect">
            <a:avLst/>
          </a:prstGeom>
          <a:noFill/>
        </p:spPr>
        <p:txBody>
          <a:bodyPr wrap="square">
            <a:spAutoFit/>
          </a:bodyPr>
          <a:lstStyle/>
          <a:p>
            <a:pPr>
              <a:lnSpc>
                <a:spcPct val="120000"/>
              </a:lnSpc>
              <a:spcAft>
                <a:spcPts val="1000"/>
              </a:spcAft>
            </a:pPr>
            <a:r>
              <a:rPr lang="sv-SE" sz="2000" b="1" dirty="0">
                <a:solidFill>
                  <a:srgbClr val="CC0000"/>
                </a:solidFill>
                <a:effectLst/>
                <a:latin typeface="Verdana" panose="020B0604030504040204" pitchFamily="34" charset="0"/>
                <a:ea typeface="Times New Roman" panose="02020603050405020304" pitchFamily="18" charset="0"/>
                <a:cs typeface="Times New Roman" panose="02020603050405020304" pitchFamily="18" charset="0"/>
              </a:rPr>
              <a:t>Reflektionsfrågor efter rollspel 2</a:t>
            </a:r>
            <a:endParaRPr lang="sv-SE" sz="10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0000"/>
              </a:lnSpc>
              <a:spcAft>
                <a:spcPts val="1000"/>
              </a:spcAft>
            </a:pPr>
            <a:endParaRPr lang="sv-SE" sz="1000" dirty="0">
              <a:effectLst/>
              <a:latin typeface="Calibri" panose="020F0502020204030204" pitchFamily="34" charset="0"/>
              <a:ea typeface="Times New Roman" panose="02020603050405020304" pitchFamily="18" charset="0"/>
              <a:cs typeface="Times New Roman" panose="02020603050405020304" pitchFamily="18" charset="0"/>
            </a:endParaRPr>
          </a:p>
          <a:p>
            <a:pPr lvl="0">
              <a:lnSpc>
                <a:spcPct val="120000"/>
              </a:lnSpc>
              <a:spcAft>
                <a:spcPts val="1000"/>
              </a:spcAft>
            </a:pPr>
            <a:r>
              <a:rPr lang="sv-SE" sz="2000" dirty="0">
                <a:effectLst/>
                <a:latin typeface="Verdana" panose="020B0604030504040204" pitchFamily="34" charset="0"/>
                <a:ea typeface="Verdana" panose="020B0604030504040204" pitchFamily="34" charset="0"/>
                <a:cs typeface="Times New Roman" panose="02020603050405020304" pitchFamily="18" charset="0"/>
              </a:rPr>
              <a:t>- Vad tänkte och kände föräldern?</a:t>
            </a:r>
          </a:p>
          <a:p>
            <a:pPr lvl="0">
              <a:lnSpc>
                <a:spcPct val="120000"/>
              </a:lnSpc>
              <a:spcAft>
                <a:spcPts val="1000"/>
              </a:spcAft>
            </a:pPr>
            <a:endParaRPr lang="sv-SE" sz="2000" dirty="0">
              <a:latin typeface="Verdana" panose="020B0604030504040204" pitchFamily="34" charset="0"/>
              <a:ea typeface="Verdana" panose="020B0604030504040204" pitchFamily="34" charset="0"/>
              <a:cs typeface="Times New Roman" panose="02020603050405020304" pitchFamily="18" charset="0"/>
            </a:endParaRPr>
          </a:p>
          <a:p>
            <a:pPr lvl="0">
              <a:lnSpc>
                <a:spcPct val="120000"/>
              </a:lnSpc>
              <a:spcAft>
                <a:spcPts val="1000"/>
              </a:spcAft>
            </a:pPr>
            <a:r>
              <a:rPr lang="sv-SE" sz="2000" dirty="0">
                <a:effectLst/>
                <a:latin typeface="Verdana" panose="020B0604030504040204" pitchFamily="34" charset="0"/>
                <a:ea typeface="Verdana" panose="020B0604030504040204" pitchFamily="34" charset="0"/>
                <a:cs typeface="Times New Roman" panose="02020603050405020304" pitchFamily="18" charset="0"/>
              </a:rPr>
              <a:t>- Hur visade föräldern de här känslorna för barnet?</a:t>
            </a:r>
          </a:p>
          <a:p>
            <a:pPr lvl="0">
              <a:lnSpc>
                <a:spcPct val="120000"/>
              </a:lnSpc>
              <a:spcAft>
                <a:spcPts val="1000"/>
              </a:spcAft>
            </a:pPr>
            <a:endParaRPr lang="sv-SE" sz="2000" dirty="0">
              <a:latin typeface="Verdana" panose="020B0604030504040204" pitchFamily="34" charset="0"/>
              <a:ea typeface="Verdana" panose="020B0604030504040204" pitchFamily="34" charset="0"/>
              <a:cs typeface="Times New Roman" panose="02020603050405020304" pitchFamily="18" charset="0"/>
            </a:endParaRPr>
          </a:p>
          <a:p>
            <a:pPr lvl="0">
              <a:lnSpc>
                <a:spcPct val="120000"/>
              </a:lnSpc>
            </a:pPr>
            <a:r>
              <a:rPr lang="sv-SE" sz="2000" dirty="0">
                <a:effectLst/>
                <a:latin typeface="Verdana" panose="020B0604030504040204" pitchFamily="34" charset="0"/>
                <a:ea typeface="Verdana" panose="020B0604030504040204" pitchFamily="34" charset="0"/>
                <a:cs typeface="Times New Roman" panose="02020603050405020304" pitchFamily="18" charset="0"/>
              </a:rPr>
              <a:t>- Vad kände barnet?</a:t>
            </a:r>
          </a:p>
          <a:p>
            <a:pPr marL="457200">
              <a:lnSpc>
                <a:spcPct val="120000"/>
              </a:lnSpc>
            </a:pPr>
            <a:r>
              <a:rPr lang="sv-SE" sz="2000" dirty="0">
                <a:effectLst/>
                <a:latin typeface="Verdana" panose="020B0604030504040204" pitchFamily="34" charset="0"/>
                <a:ea typeface="Verdana" panose="020B0604030504040204" pitchFamily="34" charset="0"/>
                <a:cs typeface="Times New Roman" panose="02020603050405020304" pitchFamily="18" charset="0"/>
              </a:rPr>
              <a:t> </a:t>
            </a:r>
          </a:p>
          <a:p>
            <a:pPr lvl="0">
              <a:lnSpc>
                <a:spcPct val="120000"/>
              </a:lnSpc>
            </a:pPr>
            <a:r>
              <a:rPr lang="sv-SE" sz="2000" dirty="0">
                <a:latin typeface="Verdana" panose="020B0604030504040204" pitchFamily="34" charset="0"/>
                <a:ea typeface="Verdana" panose="020B0604030504040204" pitchFamily="34" charset="0"/>
                <a:cs typeface="Times New Roman" panose="02020603050405020304" pitchFamily="18" charset="0"/>
              </a:rPr>
              <a:t>- </a:t>
            </a:r>
            <a:r>
              <a:rPr lang="sv-SE" sz="2000" dirty="0">
                <a:effectLst/>
                <a:latin typeface="Verdana" panose="020B0604030504040204" pitchFamily="34" charset="0"/>
                <a:ea typeface="Verdana" panose="020B0604030504040204" pitchFamily="34" charset="0"/>
                <a:cs typeface="Times New Roman" panose="02020603050405020304" pitchFamily="18" charset="0"/>
              </a:rPr>
              <a:t>Hur visade barnet de här känslorna för föräldern?</a:t>
            </a:r>
          </a:p>
          <a:p>
            <a:pPr marL="457200">
              <a:lnSpc>
                <a:spcPct val="120000"/>
              </a:lnSpc>
            </a:pPr>
            <a:r>
              <a:rPr lang="sv-SE" sz="2000" dirty="0">
                <a:effectLst/>
                <a:latin typeface="Verdana" panose="020B0604030504040204" pitchFamily="34" charset="0"/>
                <a:ea typeface="Verdana" panose="020B0604030504040204" pitchFamily="34" charset="0"/>
                <a:cs typeface="Times New Roman" panose="02020603050405020304" pitchFamily="18" charset="0"/>
              </a:rPr>
              <a:t> </a:t>
            </a:r>
          </a:p>
          <a:p>
            <a:pPr lvl="0">
              <a:lnSpc>
                <a:spcPct val="120000"/>
              </a:lnSpc>
              <a:spcAft>
                <a:spcPts val="1000"/>
              </a:spcAft>
            </a:pPr>
            <a:r>
              <a:rPr lang="sv-SE" sz="2000" dirty="0">
                <a:effectLst/>
                <a:latin typeface="Verdana" panose="020B0604030504040204" pitchFamily="34" charset="0"/>
                <a:ea typeface="Verdana" panose="020B0604030504040204" pitchFamily="34" charset="0"/>
                <a:cs typeface="Times New Roman" panose="02020603050405020304" pitchFamily="18" charset="0"/>
              </a:rPr>
              <a:t>- Uttryckte föräldern sina behov på ett sätt som gjorde det lätt eller svårt för barnet att förstå dem? Hur?</a:t>
            </a:r>
          </a:p>
        </p:txBody>
      </p:sp>
    </p:spTree>
    <p:extLst>
      <p:ext uri="{BB962C8B-B14F-4D97-AF65-F5344CB8AC3E}">
        <p14:creationId xmlns:p14="http://schemas.microsoft.com/office/powerpoint/2010/main" val="1985824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D284724C-440C-CB0C-E9EF-5275F20BFEDB}"/>
              </a:ext>
            </a:extLst>
          </p:cNvPr>
          <p:cNvSpPr>
            <a:spLocks noGrp="1"/>
          </p:cNvSpPr>
          <p:nvPr>
            <p:ph type="sldNum" sz="quarter" idx="12"/>
          </p:nvPr>
        </p:nvSpPr>
        <p:spPr/>
        <p:txBody>
          <a:bodyPr/>
          <a:lstStyle/>
          <a:p>
            <a:fld id="{7E8BC169-588E-48CB-90C9-67AB67C29E45}" type="slidenum">
              <a:rPr lang="sv-SE" smtClean="0"/>
              <a:t>18</a:t>
            </a:fld>
            <a:endParaRPr lang="sv-SE"/>
          </a:p>
        </p:txBody>
      </p:sp>
      <p:sp>
        <p:nvSpPr>
          <p:cNvPr id="4" name="textruta 3">
            <a:extLst>
              <a:ext uri="{FF2B5EF4-FFF2-40B4-BE49-F238E27FC236}">
                <a16:creationId xmlns:a16="http://schemas.microsoft.com/office/drawing/2014/main" id="{7E6F7D0F-F411-A4B5-3C9D-A4626651A3D9}"/>
              </a:ext>
            </a:extLst>
          </p:cNvPr>
          <p:cNvSpPr txBox="1"/>
          <p:nvPr/>
        </p:nvSpPr>
        <p:spPr>
          <a:xfrm>
            <a:off x="3048000" y="1044600"/>
            <a:ext cx="6096000" cy="4499822"/>
          </a:xfrm>
          <a:prstGeom prst="rect">
            <a:avLst/>
          </a:prstGeom>
          <a:noFill/>
        </p:spPr>
        <p:txBody>
          <a:bodyPr wrap="square">
            <a:spAutoFit/>
          </a:bodyPr>
          <a:lstStyle/>
          <a:p>
            <a:pPr>
              <a:lnSpc>
                <a:spcPct val="120000"/>
              </a:lnSpc>
              <a:spcAft>
                <a:spcPts val="1000"/>
              </a:spcAft>
            </a:pPr>
            <a:r>
              <a:rPr lang="sv-SE" sz="2200" b="1" dirty="0">
                <a:solidFill>
                  <a:srgbClr val="4F81BD"/>
                </a:solidFill>
                <a:effectLst/>
                <a:latin typeface="Verdana" panose="020B0604030504040204" pitchFamily="34" charset="0"/>
                <a:ea typeface="Times New Roman" panose="02020603050405020304" pitchFamily="18" charset="0"/>
                <a:cs typeface="Times New Roman" panose="02020603050405020304" pitchFamily="18" charset="0"/>
              </a:rPr>
              <a:t>Att förmedla och förhandla om behov i relationer</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0000"/>
              </a:lnSpc>
              <a:spcAft>
                <a:spcPts val="1000"/>
              </a:spcAft>
            </a:pPr>
            <a:r>
              <a:rPr lang="sv-SE" sz="1800" i="1" dirty="0">
                <a:solidFill>
                  <a:srgbClr val="4F81BD"/>
                </a:solidFill>
                <a:effectLst/>
                <a:latin typeface="Verdana" panose="020B0604030504040204" pitchFamily="34" charset="0"/>
                <a:ea typeface="Times New Roman" panose="02020603050405020304" pitchFamily="18" charset="0"/>
                <a:cs typeface="Times New Roman" panose="02020603050405020304" pitchFamily="18" charset="0"/>
              </a:rPr>
              <a:t>Gå muntligt igenom nedanstående med gruppen.</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Wingdings" panose="05000000000000000000" pitchFamily="2" charset="2"/>
              <a:buChar char="Ø"/>
            </a:pPr>
            <a:r>
              <a:rPr lang="sv-SE" sz="1800" dirty="0">
                <a:effectLst/>
                <a:latin typeface="Verdana" panose="020B0604030504040204" pitchFamily="34" charset="0"/>
                <a:ea typeface="Times New Roman" panose="02020603050405020304" pitchFamily="18" charset="0"/>
                <a:cs typeface="Times New Roman" panose="02020603050405020304" pitchFamily="18" charset="0"/>
              </a:rPr>
              <a:t>Ibland verkar det som andra inte vill lyssna på våra behov.</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a:lnSpc>
                <a:spcPct val="120000"/>
              </a:lnSpc>
            </a:pP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spcAft>
                <a:spcPts val="1000"/>
              </a:spcAft>
              <a:buFont typeface="Wingdings" panose="05000000000000000000" pitchFamily="2" charset="2"/>
              <a:buChar char="Ø"/>
            </a:pPr>
            <a:r>
              <a:rPr lang="sv-SE" sz="1800" dirty="0">
                <a:effectLst/>
                <a:latin typeface="Verdana" panose="020B0604030504040204" pitchFamily="34" charset="0"/>
                <a:ea typeface="Times New Roman" panose="02020603050405020304" pitchFamily="18" charset="0"/>
                <a:cs typeface="Times New Roman" panose="02020603050405020304" pitchFamily="18" charset="0"/>
              </a:rPr>
              <a:t>Ibland känner vi att det enda vi gör är att tillgodose andra personers behov.</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ct val="120000"/>
              </a:lnSpc>
              <a:spcAft>
                <a:spcPts val="1000"/>
              </a:spcAft>
              <a:buFont typeface="Wingdings" panose="05000000000000000000" pitchFamily="2" charset="2"/>
              <a:buChar char="Ø"/>
            </a:pP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spcAft>
                <a:spcPts val="1000"/>
              </a:spcAft>
              <a:buFont typeface="Wingdings" panose="05000000000000000000" pitchFamily="2" charset="2"/>
              <a:buChar char="Ø"/>
            </a:pPr>
            <a:r>
              <a:rPr lang="sv-SE" sz="1800" dirty="0">
                <a:effectLst/>
                <a:latin typeface="Verdana" panose="020B0604030504040204" pitchFamily="34" charset="0"/>
                <a:ea typeface="Times New Roman" panose="02020603050405020304" pitchFamily="18" charset="0"/>
                <a:cs typeface="Times New Roman" panose="02020603050405020304" pitchFamily="18" charset="0"/>
              </a:rPr>
              <a:t>Ibland har vi skuldkänslor över att uttrycka våra behov.</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0000"/>
              </a:lnSpc>
              <a:spcAft>
                <a:spcPts val="1000"/>
              </a:spcAft>
            </a:pPr>
            <a:r>
              <a:rPr lang="sv-SE" sz="1400" dirty="0">
                <a:solidFill>
                  <a:srgbClr val="4F81BD"/>
                </a:solidFill>
                <a:effectLst/>
                <a:latin typeface="Verdana" panose="020B0604030504040204" pitchFamily="34" charset="0"/>
                <a:ea typeface="Times New Roman" panose="02020603050405020304" pitchFamily="18" charset="0"/>
                <a:cs typeface="Times New Roman" panose="02020603050405020304" pitchFamily="18" charset="0"/>
              </a:rPr>
              <a:t> </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60069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454A5283-76A3-E760-AFAE-681445791A4E}"/>
              </a:ext>
            </a:extLst>
          </p:cNvPr>
          <p:cNvSpPr txBox="1"/>
          <p:nvPr/>
        </p:nvSpPr>
        <p:spPr>
          <a:xfrm>
            <a:off x="1604211" y="1694073"/>
            <a:ext cx="9785684" cy="3170099"/>
          </a:xfrm>
          <a:prstGeom prst="rect">
            <a:avLst/>
          </a:prstGeom>
          <a:noFill/>
        </p:spPr>
        <p:txBody>
          <a:bodyPr wrap="square">
            <a:spAutoFit/>
          </a:bodyPr>
          <a:lstStyle/>
          <a:p>
            <a:pPr fontAlgn="base"/>
            <a:r>
              <a:rPr lang="sv-SE" sz="2000" b="1" dirty="0">
                <a:solidFill>
                  <a:srgbClr val="4F81BD"/>
                </a:solidFill>
                <a:effectLst/>
                <a:latin typeface="Verdana" panose="020B0604030504040204" pitchFamily="34" charset="0"/>
                <a:ea typeface="Times New Roman" panose="02020603050405020304" pitchFamily="18" charset="0"/>
                <a:cs typeface="Segoe UI" panose="020B0502040204020203" pitchFamily="34" charset="0"/>
              </a:rPr>
              <a:t>Hur man använder empati för att utrycka sina behov: </a:t>
            </a:r>
            <a:endParaRPr lang="sv-SE" sz="1200" dirty="0">
              <a:effectLst/>
              <a:latin typeface="Times New Roman" panose="02020603050405020304" pitchFamily="18" charset="0"/>
              <a:ea typeface="Times New Roman" panose="02020603050405020304" pitchFamily="18" charset="0"/>
            </a:endParaRPr>
          </a:p>
          <a:p>
            <a:pPr fontAlgn="base"/>
            <a:r>
              <a:rPr lang="sv-SE" sz="900" dirty="0">
                <a:solidFill>
                  <a:srgbClr val="A0BC75"/>
                </a:solidFill>
                <a:effectLst/>
                <a:latin typeface="Segoe UI" panose="020B0502040204020203" pitchFamily="34" charset="0"/>
                <a:ea typeface="Times New Roman" panose="02020603050405020304" pitchFamily="18" charset="0"/>
              </a:rPr>
              <a:t> </a:t>
            </a:r>
            <a:endParaRPr lang="sv-SE" sz="12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cs typeface="Segoe UI" panose="020B0502040204020203" pitchFamily="34" charset="0"/>
              </a:rPr>
              <a:t>Uttryck empati för den andra personens behov först </a:t>
            </a:r>
            <a:r>
              <a:rPr lang="sv-SE" sz="1800" b="1" dirty="0">
                <a:effectLst/>
                <a:latin typeface="Verdana" panose="020B0604030504040204" pitchFamily="34" charset="0"/>
                <a:ea typeface="Times New Roman" panose="02020603050405020304" pitchFamily="18" charset="0"/>
                <a:cs typeface="Segoe UI" panose="020B0502040204020203" pitchFamily="34" charset="0"/>
              </a:rPr>
              <a:t>innan</a:t>
            </a:r>
            <a:r>
              <a:rPr lang="sv-SE" sz="1800" dirty="0">
                <a:effectLst/>
                <a:latin typeface="Verdana" panose="020B0604030504040204" pitchFamily="34" charset="0"/>
                <a:ea typeface="Times New Roman" panose="02020603050405020304" pitchFamily="18" charset="0"/>
                <a:cs typeface="Segoe UI" panose="020B0502040204020203" pitchFamily="34" charset="0"/>
              </a:rPr>
              <a:t> du uttrycker dina egna behov.</a:t>
            </a:r>
          </a:p>
          <a:p>
            <a:pPr lvl="0" fontAlgn="base"/>
            <a:endParaRPr lang="sv-SE" sz="1200" dirty="0">
              <a:effectLst/>
              <a:latin typeface="Times New Roman" panose="02020603050405020304" pitchFamily="18" charset="0"/>
              <a:ea typeface="Times New Roman" panose="02020603050405020304" pitchFamily="18" charset="0"/>
            </a:endParaRPr>
          </a:p>
          <a:p>
            <a:pPr indent="82550" fontAlgn="base"/>
            <a:r>
              <a:rPr lang="sv-SE" sz="900" dirty="0">
                <a:effectLst/>
                <a:latin typeface="Segoe UI" panose="020B0502040204020203" pitchFamily="34" charset="0"/>
                <a:ea typeface="Times New Roman" panose="02020603050405020304" pitchFamily="18" charset="0"/>
              </a:rPr>
              <a:t> </a:t>
            </a:r>
            <a:endParaRPr lang="sv-SE" sz="12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cs typeface="Segoe UI" panose="020B0502040204020203" pitchFamily="34" charset="0"/>
              </a:rPr>
              <a:t>Ta ett steg tillbaka från känslor av att känna sig utnyttjad.</a:t>
            </a:r>
          </a:p>
          <a:p>
            <a:pPr lvl="0" fontAlgn="base"/>
            <a:endParaRPr lang="sv-SE" sz="1200" dirty="0">
              <a:effectLst/>
              <a:latin typeface="Times New Roman" panose="02020603050405020304" pitchFamily="18" charset="0"/>
              <a:ea typeface="Times New Roman" panose="02020603050405020304" pitchFamily="18" charset="0"/>
            </a:endParaRPr>
          </a:p>
          <a:p>
            <a:pPr indent="82550" fontAlgn="base"/>
            <a:r>
              <a:rPr lang="sv-SE" sz="900" dirty="0">
                <a:effectLst/>
                <a:latin typeface="Segoe UI" panose="020B0502040204020203" pitchFamily="34" charset="0"/>
                <a:ea typeface="Times New Roman" panose="02020603050405020304" pitchFamily="18" charset="0"/>
              </a:rPr>
              <a:t> </a:t>
            </a:r>
            <a:endParaRPr lang="sv-SE" sz="12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cs typeface="Segoe UI" panose="020B0502040204020203" pitchFamily="34" charset="0"/>
              </a:rPr>
              <a:t>Visa empati för oss själva och acceptera våra behov.</a:t>
            </a:r>
          </a:p>
          <a:p>
            <a:pPr lvl="0" fontAlgn="base"/>
            <a:endParaRPr lang="sv-SE" sz="1200" dirty="0">
              <a:effectLst/>
              <a:latin typeface="Times New Roman" panose="02020603050405020304" pitchFamily="18" charset="0"/>
              <a:ea typeface="Times New Roman" panose="02020603050405020304" pitchFamily="18" charset="0"/>
            </a:endParaRPr>
          </a:p>
          <a:p>
            <a:pPr indent="82550" fontAlgn="base"/>
            <a:r>
              <a:rPr lang="sv-SE" sz="900" dirty="0">
                <a:effectLst/>
                <a:latin typeface="Segoe UI" panose="020B0502040204020203" pitchFamily="34" charset="0"/>
                <a:ea typeface="Times New Roman" panose="02020603050405020304" pitchFamily="18" charset="0"/>
              </a:rPr>
              <a:t> </a:t>
            </a:r>
            <a:endParaRPr lang="sv-SE" sz="1200" dirty="0">
              <a:effectLst/>
              <a:latin typeface="Times New Roman" panose="02020603050405020304" pitchFamily="18" charset="0"/>
              <a:ea typeface="Times New Roman" panose="02020603050405020304" pitchFamily="18" charset="0"/>
            </a:endParaRPr>
          </a:p>
          <a:p>
            <a:pPr marL="342900" lvl="0" indent="-342900" fontAlgn="base">
              <a:buFont typeface="Wingdings" panose="05000000000000000000" pitchFamily="2" charset="2"/>
              <a:buChar char=""/>
            </a:pPr>
            <a:r>
              <a:rPr lang="sv-SE" sz="1800" dirty="0">
                <a:effectLst/>
                <a:latin typeface="Verdana" panose="020B0604030504040204" pitchFamily="34" charset="0"/>
                <a:ea typeface="Times New Roman" panose="02020603050405020304" pitchFamily="18" charset="0"/>
                <a:cs typeface="Calibri" panose="020F0502020204030204" pitchFamily="34" charset="0"/>
              </a:rPr>
              <a:t>Kommunicera att vi är intresserade av att balansera våra behov och andras behov.</a:t>
            </a:r>
            <a:endParaRPr lang="sv-SE" sz="1200" dirty="0">
              <a:effectLst/>
              <a:latin typeface="Times New Roman" panose="02020603050405020304" pitchFamily="18" charset="0"/>
              <a:ea typeface="Times New Roman" panose="02020603050405020304" pitchFamily="18" charset="0"/>
            </a:endParaRPr>
          </a:p>
        </p:txBody>
      </p:sp>
      <p:sp>
        <p:nvSpPr>
          <p:cNvPr id="2" name="Platshållare för bildnummer 1">
            <a:extLst>
              <a:ext uri="{FF2B5EF4-FFF2-40B4-BE49-F238E27FC236}">
                <a16:creationId xmlns:a16="http://schemas.microsoft.com/office/drawing/2014/main" id="{B1A45184-8CCD-2CD8-7855-4AE42F50E591}"/>
              </a:ext>
            </a:extLst>
          </p:cNvPr>
          <p:cNvSpPr>
            <a:spLocks noGrp="1"/>
          </p:cNvSpPr>
          <p:nvPr>
            <p:ph type="sldNum" sz="quarter" idx="12"/>
          </p:nvPr>
        </p:nvSpPr>
        <p:spPr/>
        <p:txBody>
          <a:bodyPr/>
          <a:lstStyle/>
          <a:p>
            <a:fld id="{5349C1FC-F374-455A-A374-E91E34AF333E}" type="slidenum">
              <a:rPr lang="sv-SE" smtClean="0"/>
              <a:t>19</a:t>
            </a:fld>
            <a:endParaRPr lang="sv-SE"/>
          </a:p>
        </p:txBody>
      </p:sp>
      <p:pic>
        <p:nvPicPr>
          <p:cNvPr id="4" name="image2.png">
            <a:extLst>
              <a:ext uri="{FF2B5EF4-FFF2-40B4-BE49-F238E27FC236}">
                <a16:creationId xmlns:a16="http://schemas.microsoft.com/office/drawing/2014/main" id="{509F69A1-7B4A-BD0C-0738-C89A12F8BC5B}"/>
              </a:ext>
            </a:extLst>
          </p:cNvPr>
          <p:cNvPicPr/>
          <p:nvPr/>
        </p:nvPicPr>
        <p:blipFill>
          <a:blip r:embed="rId2"/>
          <a:srcRect/>
          <a:stretch>
            <a:fillRect/>
          </a:stretch>
        </p:blipFill>
        <p:spPr>
          <a:xfrm>
            <a:off x="9387239" y="4864172"/>
            <a:ext cx="1470660" cy="1584960"/>
          </a:xfrm>
          <a:prstGeom prst="rect">
            <a:avLst/>
          </a:prstGeom>
          <a:ln/>
        </p:spPr>
      </p:pic>
    </p:spTree>
    <p:extLst>
      <p:ext uri="{BB962C8B-B14F-4D97-AF65-F5344CB8AC3E}">
        <p14:creationId xmlns:p14="http://schemas.microsoft.com/office/powerpoint/2010/main" val="3224622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F3981271-8F15-6B38-1134-BB7DFB67E3F7}"/>
              </a:ext>
            </a:extLst>
          </p:cNvPr>
          <p:cNvSpPr txBox="1"/>
          <p:nvPr/>
        </p:nvSpPr>
        <p:spPr>
          <a:xfrm>
            <a:off x="1074820" y="1469041"/>
            <a:ext cx="8887327" cy="3447098"/>
          </a:xfrm>
          <a:prstGeom prst="rect">
            <a:avLst/>
          </a:prstGeom>
          <a:noFill/>
        </p:spPr>
        <p:txBody>
          <a:bodyPr wrap="square">
            <a:spAutoFit/>
          </a:bodyPr>
          <a:lstStyle/>
          <a:p>
            <a:r>
              <a:rPr lang="sv-SE" sz="2000" b="1" dirty="0">
                <a:solidFill>
                  <a:srgbClr val="4F81BD"/>
                </a:solidFill>
                <a:effectLst/>
                <a:latin typeface="Verdana" panose="020B0604030504040204" pitchFamily="34" charset="0"/>
                <a:ea typeface="Calibri" panose="020F0502020204030204" pitchFamily="34" charset="0"/>
              </a:rPr>
              <a:t>Agenda för idag</a:t>
            </a:r>
            <a:endParaRPr lang="sv-SE" sz="2400" dirty="0">
              <a:effectLst/>
              <a:latin typeface="Calibri" panose="020F0502020204030204" pitchFamily="34" charset="0"/>
              <a:ea typeface="Calibri" panose="020F0502020204030204" pitchFamily="34" charset="0"/>
            </a:endParaRPr>
          </a:p>
          <a:p>
            <a:pPr algn="ctr"/>
            <a:r>
              <a:rPr lang="sv-SE" sz="2400" b="1" dirty="0">
                <a:effectLst/>
                <a:latin typeface="Calibri" panose="020F050202020403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a:p>
            <a:pPr marL="342900" lvl="0" indent="-342900">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rPr>
              <a:t>Förra veckan</a:t>
            </a:r>
          </a:p>
          <a:p>
            <a:pPr lvl="0"/>
            <a:endParaRPr lang="sv-SE" sz="1800" dirty="0">
              <a:effectLst/>
              <a:latin typeface="Verdana" panose="020B0604030504040204" pitchFamily="34" charset="0"/>
              <a:ea typeface="Verdana" panose="020B0604030504040204" pitchFamily="34" charset="0"/>
            </a:endParaRPr>
          </a:p>
          <a:p>
            <a:pPr marL="342900" indent="-342900">
              <a:buFont typeface="Wingdings" panose="05000000000000000000" pitchFamily="2" charset="2"/>
              <a:buChar char=""/>
            </a:pPr>
            <a:r>
              <a:rPr lang="sv-SE" dirty="0">
                <a:latin typeface="Verdana" panose="020B0604030504040204" pitchFamily="34" charset="0"/>
                <a:ea typeface="Verdana" panose="020B0604030504040204" pitchFamily="34" charset="0"/>
              </a:rPr>
              <a:t>Dagens princip</a:t>
            </a:r>
          </a:p>
          <a:p>
            <a:endParaRPr lang="sv-SE" sz="1800" dirty="0">
              <a:effectLst/>
              <a:latin typeface="Verdana" panose="020B0604030504040204" pitchFamily="34" charset="0"/>
              <a:ea typeface="Verdana" panose="020B0604030504040204" pitchFamily="34" charset="0"/>
            </a:endParaRPr>
          </a:p>
          <a:p>
            <a:pPr marL="342900" lvl="0" indent="-342900">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rPr>
              <a:t>Aktiva övningar</a:t>
            </a:r>
          </a:p>
          <a:p>
            <a:pPr lvl="0"/>
            <a:endParaRPr lang="sv-SE" sz="1800" dirty="0">
              <a:effectLst/>
              <a:latin typeface="Verdana" panose="020B0604030504040204" pitchFamily="34" charset="0"/>
              <a:ea typeface="Verdana" panose="020B0604030504040204" pitchFamily="34" charset="0"/>
            </a:endParaRPr>
          </a:p>
          <a:p>
            <a:pPr marL="342900" lvl="0" indent="-342900">
              <a:buFont typeface="Wingdings" panose="05000000000000000000" pitchFamily="2" charset="2"/>
              <a:buChar char=""/>
            </a:pPr>
            <a:r>
              <a:rPr lang="sv-SE" sz="1800" dirty="0">
                <a:effectLst/>
                <a:latin typeface="Verdana" panose="020B0604030504040204" pitchFamily="34" charset="0"/>
                <a:ea typeface="Verdana" panose="020B0604030504040204" pitchFamily="34" charset="0"/>
              </a:rPr>
              <a:t>Avslut och ta hem budskap</a:t>
            </a:r>
          </a:p>
          <a:p>
            <a:pPr algn="ctr"/>
            <a:br>
              <a:rPr lang="sv-SE" sz="2400" dirty="0">
                <a:effectLst/>
                <a:latin typeface="Calibri" panose="020F0502020204030204" pitchFamily="34" charset="0"/>
                <a:ea typeface="Calibri" panose="020F0502020204030204" pitchFamily="34" charset="0"/>
              </a:rPr>
            </a:br>
            <a:r>
              <a:rPr lang="sv-SE" sz="2400" dirty="0">
                <a:solidFill>
                  <a:srgbClr val="3C78D8"/>
                </a:solidFill>
                <a:effectLst/>
                <a:latin typeface="Calibri" panose="020F0502020204030204" pitchFamily="34" charset="0"/>
                <a:ea typeface="Calibri" panose="020F0502020204030204" pitchFamily="34" charset="0"/>
              </a:rPr>
              <a:t> </a:t>
            </a:r>
            <a:endParaRPr lang="sv-SE" sz="2400" dirty="0">
              <a:effectLst/>
              <a:latin typeface="Calibri" panose="020F0502020204030204" pitchFamily="34" charset="0"/>
              <a:ea typeface="Calibri" panose="020F0502020204030204" pitchFamily="34" charset="0"/>
            </a:endParaRPr>
          </a:p>
        </p:txBody>
      </p:sp>
      <p:sp>
        <p:nvSpPr>
          <p:cNvPr id="5" name="Platshållare för bildnummer 4">
            <a:extLst>
              <a:ext uri="{FF2B5EF4-FFF2-40B4-BE49-F238E27FC236}">
                <a16:creationId xmlns:a16="http://schemas.microsoft.com/office/drawing/2014/main" id="{D8CB74A2-A81E-617A-BA12-94C89E57E721}"/>
              </a:ext>
            </a:extLst>
          </p:cNvPr>
          <p:cNvSpPr>
            <a:spLocks noGrp="1"/>
          </p:cNvSpPr>
          <p:nvPr>
            <p:ph type="sldNum" sz="quarter" idx="12"/>
          </p:nvPr>
        </p:nvSpPr>
        <p:spPr/>
        <p:txBody>
          <a:bodyPr/>
          <a:lstStyle/>
          <a:p>
            <a:fld id="{4732B18C-DB50-4C26-9A01-B765B83268FD}" type="slidenum">
              <a:rPr lang="sv-SE" smtClean="0"/>
              <a:t>2</a:t>
            </a:fld>
            <a:endParaRPr lang="sv-SE"/>
          </a:p>
        </p:txBody>
      </p:sp>
    </p:spTree>
    <p:extLst>
      <p:ext uri="{BB962C8B-B14F-4D97-AF65-F5344CB8AC3E}">
        <p14:creationId xmlns:p14="http://schemas.microsoft.com/office/powerpoint/2010/main" val="3912280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45CB6F99-2D2B-E20F-93AE-28B0E481E60C}"/>
              </a:ext>
            </a:extLst>
          </p:cNvPr>
          <p:cNvSpPr>
            <a:spLocks noGrp="1"/>
          </p:cNvSpPr>
          <p:nvPr>
            <p:ph type="sldNum" sz="quarter" idx="12"/>
          </p:nvPr>
        </p:nvSpPr>
        <p:spPr/>
        <p:txBody>
          <a:bodyPr/>
          <a:lstStyle/>
          <a:p>
            <a:fld id="{7E8BC169-588E-48CB-90C9-67AB67C29E45}" type="slidenum">
              <a:rPr lang="sv-SE" smtClean="0"/>
              <a:t>20</a:t>
            </a:fld>
            <a:endParaRPr lang="sv-SE"/>
          </a:p>
        </p:txBody>
      </p:sp>
      <p:sp>
        <p:nvSpPr>
          <p:cNvPr id="4" name="textruta 3">
            <a:extLst>
              <a:ext uri="{FF2B5EF4-FFF2-40B4-BE49-F238E27FC236}">
                <a16:creationId xmlns:a16="http://schemas.microsoft.com/office/drawing/2014/main" id="{CDC28913-45CB-D7A0-4130-7FC0693BC00D}"/>
              </a:ext>
            </a:extLst>
          </p:cNvPr>
          <p:cNvSpPr txBox="1"/>
          <p:nvPr/>
        </p:nvSpPr>
        <p:spPr>
          <a:xfrm>
            <a:off x="320840" y="136525"/>
            <a:ext cx="11309685" cy="6039282"/>
          </a:xfrm>
          <a:prstGeom prst="rect">
            <a:avLst/>
          </a:prstGeom>
          <a:noFill/>
        </p:spPr>
        <p:txBody>
          <a:bodyPr wrap="square">
            <a:spAutoFit/>
          </a:bodyPr>
          <a:lstStyle/>
          <a:p>
            <a:pPr algn="ctr">
              <a:lnSpc>
                <a:spcPct val="120000"/>
              </a:lnSpc>
              <a:spcAft>
                <a:spcPts val="1000"/>
              </a:spcAft>
            </a:pPr>
            <a:r>
              <a:rPr lang="sv-SE" sz="2200" b="1" dirty="0">
                <a:solidFill>
                  <a:srgbClr val="CC0000"/>
                </a:solidFill>
                <a:effectLst/>
                <a:latin typeface="Verdana" panose="020B0604030504040204" pitchFamily="34" charset="0"/>
                <a:ea typeface="Times New Roman" panose="02020603050405020304" pitchFamily="18" charset="0"/>
                <a:cs typeface="Times New Roman" panose="02020603050405020304" pitchFamily="18" charset="0"/>
              </a:rPr>
              <a:t>Reflektionsfrågor inför Rollspel 3</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gn="ctr">
              <a:lnSpc>
                <a:spcPct val="120000"/>
              </a:lnSpc>
              <a:spcAft>
                <a:spcPts val="1000"/>
              </a:spcAft>
              <a:buFont typeface="Symbol" panose="05050102010706020507" pitchFamily="18" charset="2"/>
              <a:buChar char="-"/>
            </a:pPr>
            <a:r>
              <a:rPr lang="sv-SE" sz="2200" u="none" strike="noStrike" dirty="0">
                <a:solidFill>
                  <a:srgbClr val="CC0000"/>
                </a:solidFill>
                <a:effectLst/>
                <a:latin typeface="Verdana" panose="020B0604030504040204" pitchFamily="34" charset="0"/>
                <a:ea typeface="Times New Roman" panose="02020603050405020304" pitchFamily="18" charset="0"/>
                <a:cs typeface="Times New Roman" panose="02020603050405020304" pitchFamily="18" charset="0"/>
              </a:rPr>
              <a:t>Rekonstruerat rollspel</a:t>
            </a:r>
            <a:endParaRPr lang="sv-SE" sz="1050" u="none" strike="noStrike"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0000"/>
              </a:lnSpc>
              <a:spcBef>
                <a:spcPts val="1000"/>
              </a:spcBef>
              <a:spcAft>
                <a:spcPts val="1000"/>
              </a:spcAft>
            </a:pPr>
            <a:r>
              <a:rPr lang="sv-SE" sz="16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Muntliga frågor men skriv gärna ner svaren om ni tycker det blir bra så att ni kan ha med er svaren när ni gör det rekonstruerade rollspelet.</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0000"/>
              </a:lnSpc>
              <a:spcBef>
                <a:spcPts val="1000"/>
              </a:spcBef>
              <a:spcAft>
                <a:spcPts val="1000"/>
              </a:spcAft>
            </a:pPr>
            <a:r>
              <a:rPr lang="sv-SE" sz="1800" dirty="0">
                <a:effectLst/>
                <a:latin typeface="Verdana" panose="020B0604030504040204" pitchFamily="34" charset="0"/>
                <a:ea typeface="Times New Roman" panose="02020603050405020304" pitchFamily="18" charset="0"/>
                <a:cs typeface="Times New Roman" panose="02020603050405020304" pitchFamily="18" charset="0"/>
              </a:rPr>
              <a:t>Hur skulle rollspelet kunna förändras så att det skulle bli en bättre balans mellan förälderns och barnets behov?</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0000"/>
              </a:lnSpc>
              <a:spcAft>
                <a:spcPts val="1000"/>
              </a:spcAft>
            </a:pPr>
            <a:r>
              <a:rPr lang="sv-SE" sz="1050"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20000"/>
              </a:lnSpc>
              <a:spcAft>
                <a:spcPts val="1000"/>
              </a:spcAft>
            </a:pPr>
            <a:r>
              <a:rPr lang="sv-SE" sz="1050" dirty="0">
                <a:effectLst/>
                <a:latin typeface="Calibri" panose="020F0502020204030204" pitchFamily="34" charset="0"/>
                <a:ea typeface="Times New Roman" panose="02020603050405020304" pitchFamily="18" charset="0"/>
                <a:cs typeface="Times New Roman" panose="02020603050405020304" pitchFamily="18" charset="0"/>
              </a:rPr>
              <a:t> </a:t>
            </a:r>
          </a:p>
          <a:p>
            <a:pPr>
              <a:lnSpc>
                <a:spcPct val="120000"/>
              </a:lnSpc>
              <a:spcAft>
                <a:spcPts val="1000"/>
              </a:spcAft>
            </a:pPr>
            <a:r>
              <a:rPr lang="sv-SE" sz="22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Rollspel 3 - Rekonstruerat rollspel</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0000"/>
              </a:lnSpc>
              <a:spcAft>
                <a:spcPts val="1000"/>
              </a:spcAft>
            </a:pPr>
            <a:r>
              <a:rPr lang="sv-SE" sz="1800" dirty="0">
                <a:effectLst/>
                <a:latin typeface="Verdana" panose="020B0604030504040204" pitchFamily="34" charset="0"/>
                <a:ea typeface="Times New Roman" panose="02020603050405020304" pitchFamily="18" charset="0"/>
                <a:cs typeface="Times New Roman" panose="02020603050405020304" pitchFamily="18" charset="0"/>
              </a:rPr>
              <a:t>Även den här sessionen ger tillfälle att involvera föräldrarna i rollspelen </a:t>
            </a:r>
            <a:r>
              <a:rPr lang="sv-SE" sz="1800" b="1" dirty="0">
                <a:effectLst/>
                <a:latin typeface="Verdana" panose="020B0604030504040204" pitchFamily="34" charset="0"/>
                <a:ea typeface="Times New Roman" panose="02020603050405020304" pitchFamily="18" charset="0"/>
                <a:cs typeface="Times New Roman" panose="02020603050405020304" pitchFamily="18" charset="0"/>
              </a:rPr>
              <a:t>– i barnets roll.</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0000"/>
              </a:lnSpc>
              <a:spcAft>
                <a:spcPts val="1000"/>
              </a:spcAft>
            </a:pPr>
            <a:r>
              <a:rPr lang="sv-SE" sz="1800" dirty="0">
                <a:effectLst/>
                <a:latin typeface="Verdana" panose="020B0604030504040204" pitchFamily="34" charset="0"/>
                <a:ea typeface="Times New Roman" panose="02020603050405020304" pitchFamily="18" charset="0"/>
                <a:cs typeface="Times New Roman" panose="02020603050405020304" pitchFamily="18" charset="0"/>
              </a:rPr>
              <a:t>Rollspelet kan få en spontan utveckling om en gruppdeltagare deltar. Det viktiga är att den gruppledare som spelar föräldern hör och bekräftar barnets behov, lyfter fram sina egna behov och balanserar behoven mot varandra. Det är viktigt att det sker på ett empatiskt sätt.</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0000"/>
              </a:lnSpc>
              <a:spcAft>
                <a:spcPts val="1000"/>
              </a:spcAft>
            </a:pPr>
            <a:r>
              <a:rPr lang="sv-SE" sz="1800" dirty="0">
                <a:effectLst/>
                <a:latin typeface="Verdana" panose="020B0604030504040204" pitchFamily="34" charset="0"/>
                <a:ea typeface="Times New Roman" panose="02020603050405020304" pitchFamily="18" charset="0"/>
                <a:cs typeface="Times New Roman" panose="02020603050405020304" pitchFamily="18" charset="0"/>
              </a:rPr>
              <a:t>Om ingen förälder vill delta gör ledarna rollspelet själva.</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13014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2BB8575-A61A-DBFE-EE56-8BB4D06CA507}"/>
              </a:ext>
            </a:extLst>
          </p:cNvPr>
          <p:cNvSpPr txBox="1"/>
          <p:nvPr/>
        </p:nvSpPr>
        <p:spPr>
          <a:xfrm>
            <a:off x="2855494" y="904907"/>
            <a:ext cx="6096000" cy="1550296"/>
          </a:xfrm>
          <a:prstGeom prst="rect">
            <a:avLst/>
          </a:prstGeom>
          <a:noFill/>
        </p:spPr>
        <p:txBody>
          <a:bodyPr wrap="square">
            <a:spAutoFit/>
          </a:bodyPr>
          <a:lstStyle/>
          <a:p>
            <a:pPr algn="ctr"/>
            <a:r>
              <a:rPr lang="sv-SE" sz="1800" b="1" kern="0" dirty="0">
                <a:solidFill>
                  <a:srgbClr val="4F81BD"/>
                </a:solidFill>
                <a:effectLst/>
                <a:latin typeface="Verdana" panose="020B0604030504040204" pitchFamily="34" charset="0"/>
              </a:rPr>
              <a:t>Förbered er för rekonstruerat rollspel</a:t>
            </a:r>
            <a:endParaRPr lang="sv-SE" sz="2000" b="1" kern="0" dirty="0">
              <a:effectLst/>
              <a:latin typeface="Calibri" panose="020F0502020204030204" pitchFamily="34" charset="0"/>
            </a:endParaRPr>
          </a:p>
          <a:p>
            <a:pPr algn="ctr"/>
            <a:r>
              <a:rPr lang="sv-SE" sz="2000" dirty="0">
                <a:effectLst/>
                <a:latin typeface="Calibri" panose="020F0502020204030204" pitchFamily="34" charset="0"/>
                <a:ea typeface="Calibri" panose="020F0502020204030204" pitchFamily="34" charset="0"/>
              </a:rPr>
              <a:t> </a:t>
            </a:r>
          </a:p>
          <a:p>
            <a:pPr marL="457200">
              <a:lnSpc>
                <a:spcPct val="107000"/>
              </a:lnSpc>
            </a:pPr>
            <a:r>
              <a:rPr lang="sv-SE" sz="1800" dirty="0">
                <a:effectLst/>
                <a:latin typeface="Verdana" panose="020B0604030504040204" pitchFamily="34" charset="0"/>
                <a:ea typeface="Calibri" panose="020F0502020204030204" pitchFamily="34" charset="0"/>
              </a:rPr>
              <a:t>Be deltagarna att stänga sina kameror och mikrofoner så att de bara ser gruppledarna på skärmen.</a:t>
            </a:r>
            <a:endParaRPr lang="sv-SE" sz="2000" dirty="0">
              <a:effectLst/>
              <a:latin typeface="Calibri" panose="020F0502020204030204" pitchFamily="34" charset="0"/>
              <a:ea typeface="Calibri" panose="020F0502020204030204" pitchFamily="34" charset="0"/>
            </a:endParaRPr>
          </a:p>
        </p:txBody>
      </p:sp>
      <p:pic>
        <p:nvPicPr>
          <p:cNvPr id="4" name="Bildobjekt 3">
            <a:extLst>
              <a:ext uri="{FF2B5EF4-FFF2-40B4-BE49-F238E27FC236}">
                <a16:creationId xmlns:a16="http://schemas.microsoft.com/office/drawing/2014/main" id="{DC151F22-D287-F4AC-767F-23523EE41A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3881" y="2695575"/>
            <a:ext cx="1419225" cy="1466850"/>
          </a:xfrm>
          <a:prstGeom prst="rect">
            <a:avLst/>
          </a:prstGeom>
        </p:spPr>
      </p:pic>
      <p:sp>
        <p:nvSpPr>
          <p:cNvPr id="6" name="textruta 5">
            <a:extLst>
              <a:ext uri="{FF2B5EF4-FFF2-40B4-BE49-F238E27FC236}">
                <a16:creationId xmlns:a16="http://schemas.microsoft.com/office/drawing/2014/main" id="{49E76E55-0245-B645-2F18-0B9086E729AA}"/>
              </a:ext>
            </a:extLst>
          </p:cNvPr>
          <p:cNvSpPr txBox="1"/>
          <p:nvPr/>
        </p:nvSpPr>
        <p:spPr>
          <a:xfrm>
            <a:off x="2679031" y="4606314"/>
            <a:ext cx="6096000" cy="1346779"/>
          </a:xfrm>
          <a:prstGeom prst="rect">
            <a:avLst/>
          </a:prstGeom>
          <a:noFill/>
        </p:spPr>
        <p:txBody>
          <a:bodyPr wrap="square">
            <a:spAutoFit/>
          </a:bodyPr>
          <a:lstStyle/>
          <a:p>
            <a:pPr marL="457200">
              <a:lnSpc>
                <a:spcPct val="107000"/>
              </a:lnSpc>
              <a:spcAft>
                <a:spcPts val="600"/>
              </a:spcAft>
            </a:pPr>
            <a:r>
              <a:rPr lang="sv-SE" sz="1800" dirty="0">
                <a:effectLst/>
                <a:latin typeface="Verdana" panose="020B0604030504040204" pitchFamily="34" charset="0"/>
                <a:ea typeface="Calibri" panose="020F0502020204030204" pitchFamily="34" charset="0"/>
              </a:rPr>
              <a:t>Be deltagarna att sätta på sina kameror och mikrofoner igen</a:t>
            </a:r>
            <a:endParaRPr lang="sv-SE" sz="2000" dirty="0">
              <a:effectLst/>
              <a:latin typeface="Calibri" panose="020F0502020204030204" pitchFamily="34" charset="0"/>
              <a:ea typeface="Calibri" panose="020F0502020204030204" pitchFamily="34" charset="0"/>
            </a:endParaRPr>
          </a:p>
          <a:p>
            <a:r>
              <a:rPr lang="sv-SE" sz="2000" dirty="0">
                <a:effectLst/>
                <a:latin typeface="Calibri" panose="020F0502020204030204" pitchFamily="34" charset="0"/>
                <a:ea typeface="Calibri" panose="020F0502020204030204" pitchFamily="34" charset="0"/>
              </a:rPr>
              <a:t> </a:t>
            </a:r>
          </a:p>
          <a:p>
            <a:pPr indent="457200" algn="ctr"/>
            <a:r>
              <a:rPr lang="sv-SE" sz="1800" b="1" dirty="0">
                <a:solidFill>
                  <a:srgbClr val="4F81BD"/>
                </a:solidFill>
                <a:effectLst/>
                <a:latin typeface="Verdana" panose="020B0604030504040204" pitchFamily="34" charset="0"/>
                <a:ea typeface="Calibri" panose="020F0502020204030204" pitchFamily="34" charset="0"/>
              </a:rPr>
              <a:t>Hörde och såg ni rollspelet tydligt?</a:t>
            </a:r>
            <a:endParaRPr lang="sv-SE" sz="2000" dirty="0">
              <a:effectLst/>
              <a:latin typeface="Calibri" panose="020F0502020204030204" pitchFamily="34" charset="0"/>
              <a:ea typeface="Calibri" panose="020F0502020204030204" pitchFamily="34" charset="0"/>
            </a:endParaRPr>
          </a:p>
        </p:txBody>
      </p:sp>
      <p:sp>
        <p:nvSpPr>
          <p:cNvPr id="5" name="Platshållare för bildnummer 4">
            <a:extLst>
              <a:ext uri="{FF2B5EF4-FFF2-40B4-BE49-F238E27FC236}">
                <a16:creationId xmlns:a16="http://schemas.microsoft.com/office/drawing/2014/main" id="{109E7526-5330-AD07-268B-19076E2494E1}"/>
              </a:ext>
            </a:extLst>
          </p:cNvPr>
          <p:cNvSpPr>
            <a:spLocks noGrp="1"/>
          </p:cNvSpPr>
          <p:nvPr>
            <p:ph type="sldNum" sz="quarter" idx="12"/>
          </p:nvPr>
        </p:nvSpPr>
        <p:spPr/>
        <p:txBody>
          <a:bodyPr/>
          <a:lstStyle/>
          <a:p>
            <a:fld id="{4732B18C-DB50-4C26-9A01-B765B83268FD}" type="slidenum">
              <a:rPr lang="sv-SE" smtClean="0"/>
              <a:t>21</a:t>
            </a:fld>
            <a:endParaRPr lang="sv-SE"/>
          </a:p>
        </p:txBody>
      </p:sp>
    </p:spTree>
    <p:extLst>
      <p:ext uri="{BB962C8B-B14F-4D97-AF65-F5344CB8AC3E}">
        <p14:creationId xmlns:p14="http://schemas.microsoft.com/office/powerpoint/2010/main" val="2481510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20D51A3F-E241-69B1-C9CF-3A4CA7F90C40}"/>
              </a:ext>
            </a:extLst>
          </p:cNvPr>
          <p:cNvSpPr>
            <a:spLocks noGrp="1"/>
          </p:cNvSpPr>
          <p:nvPr>
            <p:ph type="sldNum" sz="quarter" idx="12"/>
          </p:nvPr>
        </p:nvSpPr>
        <p:spPr/>
        <p:txBody>
          <a:bodyPr/>
          <a:lstStyle/>
          <a:p>
            <a:fld id="{7E8BC169-588E-48CB-90C9-67AB67C29E45}" type="slidenum">
              <a:rPr lang="sv-SE" smtClean="0"/>
              <a:t>22</a:t>
            </a:fld>
            <a:endParaRPr lang="sv-SE"/>
          </a:p>
        </p:txBody>
      </p:sp>
      <p:sp>
        <p:nvSpPr>
          <p:cNvPr id="4" name="textruta 3">
            <a:extLst>
              <a:ext uri="{FF2B5EF4-FFF2-40B4-BE49-F238E27FC236}">
                <a16:creationId xmlns:a16="http://schemas.microsoft.com/office/drawing/2014/main" id="{4CA4B634-4AAC-C0A2-A03D-2FAC6E8E37E1}"/>
              </a:ext>
            </a:extLst>
          </p:cNvPr>
          <p:cNvSpPr txBox="1"/>
          <p:nvPr/>
        </p:nvSpPr>
        <p:spPr>
          <a:xfrm>
            <a:off x="697832" y="618647"/>
            <a:ext cx="10796336" cy="5676234"/>
          </a:xfrm>
          <a:prstGeom prst="rect">
            <a:avLst/>
          </a:prstGeom>
          <a:noFill/>
        </p:spPr>
        <p:txBody>
          <a:bodyPr wrap="square">
            <a:spAutoFit/>
          </a:bodyPr>
          <a:lstStyle/>
          <a:p>
            <a:pPr>
              <a:lnSpc>
                <a:spcPct val="120000"/>
              </a:lnSpc>
              <a:spcAft>
                <a:spcPts val="1000"/>
              </a:spcAft>
            </a:pPr>
            <a:r>
              <a:rPr lang="sv-SE" sz="2200" b="1" dirty="0">
                <a:solidFill>
                  <a:srgbClr val="CC0000"/>
                </a:solidFill>
                <a:effectLst/>
                <a:latin typeface="Verdana" panose="020B0604030504040204" pitchFamily="34" charset="0"/>
                <a:ea typeface="Times New Roman" panose="02020603050405020304" pitchFamily="18" charset="0"/>
                <a:cs typeface="Times New Roman" panose="02020603050405020304" pitchFamily="18" charset="0"/>
              </a:rPr>
              <a:t>Reflektionsfrågor efter Rollspel 3</a:t>
            </a:r>
            <a:r>
              <a:rPr lang="sv-SE" sz="2200" dirty="0">
                <a:effectLst/>
                <a:latin typeface="Verdana" panose="020B0604030504040204" pitchFamily="34" charset="0"/>
                <a:ea typeface="Times New Roman" panose="02020603050405020304" pitchFamily="18" charset="0"/>
                <a:cs typeface="Times New Roman" panose="02020603050405020304" pitchFamily="18" charset="0"/>
              </a:rPr>
              <a:t> </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0000"/>
              </a:lnSpc>
              <a:spcAft>
                <a:spcPts val="1000"/>
              </a:spcAft>
            </a:pPr>
            <a:r>
              <a:rPr lang="sv-SE" sz="2000" dirty="0">
                <a:latin typeface="Verdana" panose="020B0604030504040204" pitchFamily="34" charset="0"/>
                <a:ea typeface="Verdana" panose="020B0604030504040204" pitchFamily="34" charset="0"/>
                <a:cs typeface="Times New Roman" panose="02020603050405020304" pitchFamily="18" charset="0"/>
              </a:rPr>
              <a:t>(</a:t>
            </a:r>
            <a:r>
              <a:rPr lang="sv-SE" sz="2000" dirty="0">
                <a:effectLst/>
                <a:latin typeface="Verdana" panose="020B0604030504040204" pitchFamily="34" charset="0"/>
                <a:ea typeface="Verdana" panose="020B0604030504040204" pitchFamily="34" charset="0"/>
                <a:cs typeface="Times New Roman" panose="02020603050405020304" pitchFamily="18" charset="0"/>
              </a:rPr>
              <a:t>Ställ de här frågorna direkt till den förälder, eller den gruppledare som spelade barn om ingen förälder deltog.)</a:t>
            </a:r>
          </a:p>
          <a:p>
            <a:pPr>
              <a:lnSpc>
                <a:spcPct val="120000"/>
              </a:lnSpc>
              <a:spcAft>
                <a:spcPts val="1000"/>
              </a:spcAft>
            </a:pPr>
            <a:endParaRPr lang="sv-SE" sz="2000" dirty="0">
              <a:latin typeface="Verdana" panose="020B0604030504040204" pitchFamily="34" charset="0"/>
              <a:ea typeface="Verdana" panose="020B0604030504040204" pitchFamily="34" charset="0"/>
              <a:cs typeface="Times New Roman" panose="02020603050405020304" pitchFamily="18" charset="0"/>
            </a:endParaRPr>
          </a:p>
          <a:p>
            <a:pPr>
              <a:lnSpc>
                <a:spcPct val="120000"/>
              </a:lnSpc>
              <a:spcAft>
                <a:spcPts val="1000"/>
              </a:spcAft>
            </a:pPr>
            <a:r>
              <a:rPr lang="sv-SE" sz="2000" dirty="0">
                <a:effectLst/>
                <a:latin typeface="Verdana" panose="020B0604030504040204" pitchFamily="34" charset="0"/>
                <a:ea typeface="Verdana" panose="020B0604030504040204" pitchFamily="34" charset="0"/>
                <a:cs typeface="Times New Roman" panose="02020603050405020304" pitchFamily="18" charset="0"/>
              </a:rPr>
              <a:t>- I din roll som barnet, hur kändes det när jag försökte vara öppen och intresserad av vad du ville?</a:t>
            </a:r>
          </a:p>
          <a:p>
            <a:pPr>
              <a:lnSpc>
                <a:spcPct val="120000"/>
              </a:lnSpc>
              <a:spcAft>
                <a:spcPts val="1000"/>
              </a:spcAft>
            </a:pPr>
            <a:endParaRPr lang="sv-SE" sz="2000" dirty="0">
              <a:latin typeface="Verdana" panose="020B0604030504040204" pitchFamily="34" charset="0"/>
              <a:ea typeface="Verdana" panose="020B0604030504040204" pitchFamily="34" charset="0"/>
              <a:cs typeface="Times New Roman" panose="02020603050405020304" pitchFamily="18" charset="0"/>
            </a:endParaRPr>
          </a:p>
          <a:p>
            <a:pPr>
              <a:lnSpc>
                <a:spcPct val="120000"/>
              </a:lnSpc>
              <a:spcAft>
                <a:spcPts val="1000"/>
              </a:spcAft>
            </a:pPr>
            <a:r>
              <a:rPr lang="sv-SE" sz="2000" dirty="0">
                <a:effectLst/>
                <a:latin typeface="Verdana" panose="020B0604030504040204" pitchFamily="34" charset="0"/>
                <a:ea typeface="Verdana" panose="020B0604030504040204" pitchFamily="34" charset="0"/>
                <a:cs typeface="Times New Roman" panose="02020603050405020304" pitchFamily="18" charset="0"/>
              </a:rPr>
              <a:t>- Hur påverkade det dina känslor?</a:t>
            </a:r>
            <a:endParaRPr lang="sv-SE" sz="2000" dirty="0">
              <a:latin typeface="Verdana" panose="020B0604030504040204" pitchFamily="34" charset="0"/>
              <a:ea typeface="Verdana" panose="020B0604030504040204" pitchFamily="34" charset="0"/>
              <a:cs typeface="Times New Roman" panose="02020603050405020304" pitchFamily="18" charset="0"/>
            </a:endParaRPr>
          </a:p>
          <a:p>
            <a:pPr>
              <a:lnSpc>
                <a:spcPct val="120000"/>
              </a:lnSpc>
              <a:spcAft>
                <a:spcPts val="1000"/>
              </a:spcAft>
            </a:pPr>
            <a:endParaRPr lang="sv-SE" sz="2000" dirty="0">
              <a:latin typeface="Verdana" panose="020B0604030504040204" pitchFamily="34" charset="0"/>
              <a:ea typeface="Verdana" panose="020B0604030504040204" pitchFamily="34" charset="0"/>
              <a:cs typeface="Times New Roman" panose="02020603050405020304" pitchFamily="18" charset="0"/>
            </a:endParaRPr>
          </a:p>
          <a:p>
            <a:pPr>
              <a:lnSpc>
                <a:spcPct val="120000"/>
              </a:lnSpc>
              <a:spcAft>
                <a:spcPts val="1000"/>
              </a:spcAft>
            </a:pPr>
            <a:r>
              <a:rPr lang="sv-SE" sz="2000" dirty="0">
                <a:effectLst/>
                <a:latin typeface="Verdana" panose="020B0604030504040204" pitchFamily="34" charset="0"/>
                <a:ea typeface="Verdana" panose="020B0604030504040204" pitchFamily="34" charset="0"/>
                <a:cs typeface="Times New Roman" panose="02020603050405020304" pitchFamily="18" charset="0"/>
              </a:rPr>
              <a:t>- På vilket sätt visade jag dig att jag var intresserad av dina behov?</a:t>
            </a:r>
          </a:p>
          <a:p>
            <a:pPr>
              <a:lnSpc>
                <a:spcPct val="120000"/>
              </a:lnSpc>
              <a:spcAft>
                <a:spcPts val="1000"/>
              </a:spcAft>
            </a:pPr>
            <a:endParaRPr lang="sv-SE" sz="2000" dirty="0">
              <a:latin typeface="Verdana" panose="020B0604030504040204" pitchFamily="34" charset="0"/>
              <a:ea typeface="Verdana" panose="020B0604030504040204" pitchFamily="34" charset="0"/>
              <a:cs typeface="Times New Roman" panose="02020603050405020304" pitchFamily="18" charset="0"/>
            </a:endParaRPr>
          </a:p>
          <a:p>
            <a:pPr>
              <a:lnSpc>
                <a:spcPct val="120000"/>
              </a:lnSpc>
              <a:spcAft>
                <a:spcPts val="1000"/>
              </a:spcAft>
            </a:pPr>
            <a:r>
              <a:rPr lang="sv-SE" sz="2000" dirty="0">
                <a:effectLst/>
                <a:latin typeface="Verdana" panose="020B0604030504040204" pitchFamily="34" charset="0"/>
                <a:ea typeface="Verdana" panose="020B0604030504040204" pitchFamily="34" charset="0"/>
                <a:cs typeface="Times New Roman" panose="02020603050405020304" pitchFamily="18" charset="0"/>
              </a:rPr>
              <a:t>- Tror du att vi skulle kunna prata om det som hade hänt senare?</a:t>
            </a:r>
          </a:p>
        </p:txBody>
      </p:sp>
    </p:spTree>
    <p:extLst>
      <p:ext uri="{BB962C8B-B14F-4D97-AF65-F5344CB8AC3E}">
        <p14:creationId xmlns:p14="http://schemas.microsoft.com/office/powerpoint/2010/main" val="29579535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C13F74F4-4C28-978F-A7B9-A96CBEC84106}"/>
              </a:ext>
            </a:extLst>
          </p:cNvPr>
          <p:cNvSpPr>
            <a:spLocks noGrp="1"/>
          </p:cNvSpPr>
          <p:nvPr>
            <p:ph type="sldNum" sz="quarter" idx="12"/>
          </p:nvPr>
        </p:nvSpPr>
        <p:spPr/>
        <p:txBody>
          <a:bodyPr/>
          <a:lstStyle/>
          <a:p>
            <a:fld id="{7E8BC169-588E-48CB-90C9-67AB67C29E45}" type="slidenum">
              <a:rPr lang="sv-SE" smtClean="0"/>
              <a:t>23</a:t>
            </a:fld>
            <a:endParaRPr lang="sv-SE"/>
          </a:p>
        </p:txBody>
      </p:sp>
      <p:sp>
        <p:nvSpPr>
          <p:cNvPr id="4" name="textruta 3">
            <a:extLst>
              <a:ext uri="{FF2B5EF4-FFF2-40B4-BE49-F238E27FC236}">
                <a16:creationId xmlns:a16="http://schemas.microsoft.com/office/drawing/2014/main" id="{38C3A95A-EA87-BD5E-C2DA-A5FF428CB8BF}"/>
              </a:ext>
            </a:extLst>
          </p:cNvPr>
          <p:cNvSpPr txBox="1"/>
          <p:nvPr/>
        </p:nvSpPr>
        <p:spPr>
          <a:xfrm>
            <a:off x="1044742" y="727908"/>
            <a:ext cx="10102516" cy="4781502"/>
          </a:xfrm>
          <a:prstGeom prst="rect">
            <a:avLst/>
          </a:prstGeom>
          <a:noFill/>
        </p:spPr>
        <p:txBody>
          <a:bodyPr wrap="square">
            <a:spAutoFit/>
          </a:bodyPr>
          <a:lstStyle/>
          <a:p>
            <a:pPr>
              <a:lnSpc>
                <a:spcPct val="120000"/>
              </a:lnSpc>
              <a:spcAft>
                <a:spcPts val="1000"/>
              </a:spcAft>
            </a:pPr>
            <a:r>
              <a:rPr lang="sv-SE" sz="1800" b="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Frågor till gruppen:</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0000"/>
              </a:lnSpc>
              <a:spcAft>
                <a:spcPts val="1000"/>
              </a:spcAft>
            </a:pPr>
            <a:r>
              <a:rPr lang="sv-SE" sz="1600" i="1"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(Låt svaren stå för sig själva, utan för mycket kommenterar så att det bildar en sammanfattning och en avslutning för dagens princip</a:t>
            </a:r>
            <a:r>
              <a:rPr lang="sv-SE" sz="1800" dirty="0">
                <a:solidFill>
                  <a:srgbClr val="C00000"/>
                </a:solidFill>
                <a:effectLst/>
                <a:latin typeface="Verdana" panose="020B0604030504040204" pitchFamily="34" charset="0"/>
                <a:ea typeface="Times New Roman" panose="02020603050405020304" pitchFamily="18" charset="0"/>
                <a:cs typeface="Times New Roman" panose="02020603050405020304" pitchFamily="18" charset="0"/>
              </a:rPr>
              <a:t>.)</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20000"/>
              </a:lnSpc>
              <a:spcAft>
                <a:spcPts val="1000"/>
              </a:spcAft>
            </a:pPr>
            <a:r>
              <a:rPr lang="sv-SE" sz="1800" dirty="0">
                <a:effectLst/>
                <a:latin typeface="Verdana" panose="020B0604030504040204" pitchFamily="34" charset="0"/>
                <a:ea typeface="Times New Roman" panose="02020603050405020304" pitchFamily="18" charset="0"/>
                <a:cs typeface="Times New Roman" panose="02020603050405020304" pitchFamily="18" charset="0"/>
              </a:rPr>
              <a:t> </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marL="1200150" lvl="2" indent="-285750">
              <a:lnSpc>
                <a:spcPct val="120000"/>
              </a:lnSpc>
              <a:buFont typeface="Wingdings" panose="05000000000000000000" pitchFamily="2" charset="2"/>
              <a:buChar char="Ø"/>
              <a:tabLst>
                <a:tab pos="1371600" algn="l"/>
              </a:tabLst>
            </a:pPr>
            <a:r>
              <a:rPr lang="sv-SE" sz="1800" dirty="0">
                <a:effectLst/>
                <a:latin typeface="Verdana" panose="020B0604030504040204" pitchFamily="34" charset="0"/>
                <a:ea typeface="Times New Roman" panose="02020603050405020304" pitchFamily="18" charset="0"/>
                <a:cs typeface="Times New Roman" panose="02020603050405020304" pitchFamily="18" charset="0"/>
              </a:rPr>
              <a:t>Hur skilde sig det här rollspelet från de tidigare rollspelen?</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marL="1371600">
              <a:lnSpc>
                <a:spcPct val="120000"/>
              </a:lnSpc>
            </a:pP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marL="1200150" lvl="2" indent="-285750">
              <a:lnSpc>
                <a:spcPct val="120000"/>
              </a:lnSpc>
              <a:buFont typeface="Wingdings" panose="05000000000000000000" pitchFamily="2" charset="2"/>
              <a:buChar char="Ø"/>
              <a:tabLst>
                <a:tab pos="1371600" algn="l"/>
              </a:tabLst>
            </a:pPr>
            <a:r>
              <a:rPr lang="sv-SE" sz="1800" dirty="0">
                <a:effectLst/>
                <a:latin typeface="Verdana" panose="020B0604030504040204" pitchFamily="34" charset="0"/>
                <a:ea typeface="Times New Roman" panose="02020603050405020304" pitchFamily="18" charset="0"/>
                <a:cs typeface="Times New Roman" panose="02020603050405020304" pitchFamily="18" charset="0"/>
              </a:rPr>
              <a:t>Vad tänkte och kände föräldern?</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a:lnSpc>
                <a:spcPct val="120000"/>
              </a:lnSpc>
            </a:pP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marL="1200150" lvl="2" indent="-285750">
              <a:lnSpc>
                <a:spcPct val="120000"/>
              </a:lnSpc>
              <a:spcAft>
                <a:spcPts val="1000"/>
              </a:spcAft>
              <a:buFont typeface="Wingdings" panose="05000000000000000000" pitchFamily="2" charset="2"/>
              <a:buChar char="Ø"/>
              <a:tabLst>
                <a:tab pos="1371600" algn="l"/>
              </a:tabLst>
            </a:pPr>
            <a:r>
              <a:rPr lang="sv-SE" sz="1800" dirty="0">
                <a:effectLst/>
                <a:latin typeface="Verdana" panose="020B0604030504040204" pitchFamily="34" charset="0"/>
                <a:ea typeface="Times New Roman" panose="02020603050405020304" pitchFamily="18" charset="0"/>
                <a:cs typeface="Times New Roman" panose="02020603050405020304" pitchFamily="18" charset="0"/>
              </a:rPr>
              <a:t>Uttryckte föräldern sina behov på ett sätt som var lätt för barnet att förstå?</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marL="1200150" lvl="2" indent="-285750">
              <a:lnSpc>
                <a:spcPct val="120000"/>
              </a:lnSpc>
              <a:buFont typeface="Wingdings" panose="05000000000000000000" pitchFamily="2" charset="2"/>
              <a:buChar char="Ø"/>
              <a:tabLst>
                <a:tab pos="1371600" algn="l"/>
              </a:tabLst>
            </a:pPr>
            <a:r>
              <a:rPr lang="sv-SE" sz="1800" dirty="0">
                <a:effectLst/>
                <a:latin typeface="Verdana" panose="020B0604030504040204" pitchFamily="34" charset="0"/>
                <a:ea typeface="Times New Roman" panose="02020603050405020304" pitchFamily="18" charset="0"/>
                <a:cs typeface="Times New Roman" panose="02020603050405020304" pitchFamily="18" charset="0"/>
              </a:rPr>
              <a:t>Vad tror ni barnet kände och tänkte om föräldern?</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marL="457200">
              <a:lnSpc>
                <a:spcPct val="120000"/>
              </a:lnSpc>
            </a:pP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marL="1200150" lvl="2" indent="-285750">
              <a:lnSpc>
                <a:spcPct val="120000"/>
              </a:lnSpc>
              <a:spcAft>
                <a:spcPts val="1000"/>
              </a:spcAft>
              <a:buFont typeface="Wingdings" panose="05000000000000000000" pitchFamily="2" charset="2"/>
              <a:buChar char="Ø"/>
              <a:tabLst>
                <a:tab pos="1371600" algn="l"/>
              </a:tabLst>
            </a:pPr>
            <a:r>
              <a:rPr lang="sv-SE" sz="1800" dirty="0">
                <a:effectLst/>
                <a:latin typeface="Verdana" panose="020B0604030504040204" pitchFamily="34" charset="0"/>
                <a:ea typeface="Times New Roman" panose="02020603050405020304" pitchFamily="18" charset="0"/>
                <a:cs typeface="Times New Roman" panose="02020603050405020304" pitchFamily="18" charset="0"/>
              </a:rPr>
              <a:t>Hur såg balansen mellan föräldern och barnets behov ut efter det sista rollspelet?</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35470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A38A5A1E-6049-D4B5-D684-E4ABB6496107}"/>
              </a:ext>
            </a:extLst>
          </p:cNvPr>
          <p:cNvSpPr txBox="1"/>
          <p:nvPr/>
        </p:nvSpPr>
        <p:spPr>
          <a:xfrm>
            <a:off x="1267326" y="2076399"/>
            <a:ext cx="9432758" cy="1184940"/>
          </a:xfrm>
          <a:prstGeom prst="rect">
            <a:avLst/>
          </a:prstGeom>
          <a:noFill/>
        </p:spPr>
        <p:txBody>
          <a:bodyPr wrap="square">
            <a:spAutoFit/>
          </a:bodyPr>
          <a:lstStyle/>
          <a:p>
            <a:pPr algn="ctr" fontAlgn="base"/>
            <a:r>
              <a:rPr lang="sv-SE" sz="2400" b="1" dirty="0">
                <a:solidFill>
                  <a:srgbClr val="C0504D"/>
                </a:solidFill>
                <a:effectLst/>
                <a:latin typeface="Verdana" panose="020B0604030504040204" pitchFamily="34" charset="0"/>
                <a:ea typeface="Times New Roman" panose="02020603050405020304" pitchFamily="18" charset="0"/>
                <a:cs typeface="Segoe UI" panose="020B0502040204020203" pitchFamily="34" charset="0"/>
              </a:rPr>
              <a:t>Muntlig reflektionsövning</a:t>
            </a:r>
            <a:endParaRPr lang="sv-SE" sz="1200" dirty="0">
              <a:effectLst/>
              <a:latin typeface="Times New Roman" panose="02020603050405020304" pitchFamily="18" charset="0"/>
              <a:ea typeface="Times New Roman" panose="02020603050405020304" pitchFamily="18" charset="0"/>
            </a:endParaRPr>
          </a:p>
          <a:p>
            <a:pPr algn="ctr" fontAlgn="base"/>
            <a:r>
              <a:rPr lang="sv-SE" sz="1100" b="1" dirty="0">
                <a:solidFill>
                  <a:srgbClr val="C0504D"/>
                </a:solidFill>
                <a:effectLst/>
                <a:latin typeface="Verdana" panose="020B0604030504040204" pitchFamily="34" charset="0"/>
                <a:ea typeface="Times New Roman" panose="02020603050405020304" pitchFamily="18" charset="0"/>
                <a:cs typeface="Segoe UI" panose="020B0502040204020203" pitchFamily="34" charset="0"/>
              </a:rPr>
              <a:t> </a:t>
            </a:r>
            <a:endParaRPr lang="sv-SE" sz="1200" dirty="0">
              <a:effectLst/>
              <a:latin typeface="Times New Roman" panose="02020603050405020304" pitchFamily="18" charset="0"/>
              <a:ea typeface="Times New Roman" panose="02020603050405020304" pitchFamily="18" charset="0"/>
            </a:endParaRPr>
          </a:p>
          <a:p>
            <a:pPr algn="ctr" fontAlgn="base"/>
            <a:r>
              <a:rPr lang="sv-SE" sz="1800" dirty="0">
                <a:effectLst/>
                <a:latin typeface="Verdana" panose="020B0604030504040204" pitchFamily="34" charset="0"/>
                <a:ea typeface="Times New Roman" panose="02020603050405020304" pitchFamily="18" charset="0"/>
                <a:cs typeface="Segoe UI" panose="020B0502040204020203" pitchFamily="34" charset="0"/>
              </a:rPr>
              <a:t>Vad har du gjort eller vad kan du göra för att utveckla dina vuxna relationer så att dina anknytningsbehov blir tillgodosedda? </a:t>
            </a:r>
            <a:endParaRPr lang="sv-SE" sz="1200" dirty="0">
              <a:effectLst/>
              <a:latin typeface="Times New Roman" panose="02020603050405020304" pitchFamily="18" charset="0"/>
              <a:ea typeface="Times New Roman" panose="02020603050405020304" pitchFamily="18" charset="0"/>
            </a:endParaRPr>
          </a:p>
        </p:txBody>
      </p:sp>
      <p:sp>
        <p:nvSpPr>
          <p:cNvPr id="2" name="Platshållare för bildnummer 1">
            <a:extLst>
              <a:ext uri="{FF2B5EF4-FFF2-40B4-BE49-F238E27FC236}">
                <a16:creationId xmlns:a16="http://schemas.microsoft.com/office/drawing/2014/main" id="{4E688F9C-8FDE-A9C5-953F-3F328A4153DE}"/>
              </a:ext>
            </a:extLst>
          </p:cNvPr>
          <p:cNvSpPr>
            <a:spLocks noGrp="1"/>
          </p:cNvSpPr>
          <p:nvPr>
            <p:ph type="sldNum" sz="quarter" idx="12"/>
          </p:nvPr>
        </p:nvSpPr>
        <p:spPr/>
        <p:txBody>
          <a:bodyPr/>
          <a:lstStyle/>
          <a:p>
            <a:fld id="{5349C1FC-F374-455A-A374-E91E34AF333E}" type="slidenum">
              <a:rPr lang="sv-SE" smtClean="0"/>
              <a:t>24</a:t>
            </a:fld>
            <a:endParaRPr lang="sv-SE"/>
          </a:p>
        </p:txBody>
      </p:sp>
      <p:pic>
        <p:nvPicPr>
          <p:cNvPr id="4" name="image9.png">
            <a:extLst>
              <a:ext uri="{FF2B5EF4-FFF2-40B4-BE49-F238E27FC236}">
                <a16:creationId xmlns:a16="http://schemas.microsoft.com/office/drawing/2014/main" id="{862940B6-75A2-4CA7-DDD5-3A7BFBF2861A}"/>
              </a:ext>
            </a:extLst>
          </p:cNvPr>
          <p:cNvPicPr/>
          <p:nvPr/>
        </p:nvPicPr>
        <p:blipFill>
          <a:blip r:embed="rId2">
            <a:alphaModFix amt="62000"/>
          </a:blip>
          <a:srcRect/>
          <a:stretch>
            <a:fillRect/>
          </a:stretch>
        </p:blipFill>
        <p:spPr>
          <a:xfrm>
            <a:off x="10581284" y="4621578"/>
            <a:ext cx="1274445" cy="1621790"/>
          </a:xfrm>
          <a:prstGeom prst="rect">
            <a:avLst/>
          </a:prstGeom>
          <a:ln/>
        </p:spPr>
      </p:pic>
    </p:spTree>
    <p:extLst>
      <p:ext uri="{BB962C8B-B14F-4D97-AF65-F5344CB8AC3E}">
        <p14:creationId xmlns:p14="http://schemas.microsoft.com/office/powerpoint/2010/main" val="14470224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7EF07216-0840-4DE7-EF95-FEA45C841661}"/>
              </a:ext>
            </a:extLst>
          </p:cNvPr>
          <p:cNvSpPr>
            <a:spLocks noGrp="1"/>
          </p:cNvSpPr>
          <p:nvPr>
            <p:ph type="sldNum" sz="quarter" idx="12"/>
          </p:nvPr>
        </p:nvSpPr>
        <p:spPr/>
        <p:txBody>
          <a:bodyPr/>
          <a:lstStyle/>
          <a:p>
            <a:fld id="{7E8BC169-588E-48CB-90C9-67AB67C29E45}" type="slidenum">
              <a:rPr lang="sv-SE" smtClean="0"/>
              <a:t>25</a:t>
            </a:fld>
            <a:endParaRPr lang="sv-SE"/>
          </a:p>
        </p:txBody>
      </p:sp>
      <p:sp>
        <p:nvSpPr>
          <p:cNvPr id="4" name="textruta 3">
            <a:extLst>
              <a:ext uri="{FF2B5EF4-FFF2-40B4-BE49-F238E27FC236}">
                <a16:creationId xmlns:a16="http://schemas.microsoft.com/office/drawing/2014/main" id="{33D26F6E-2433-7B52-A569-C547B2CA21F4}"/>
              </a:ext>
            </a:extLst>
          </p:cNvPr>
          <p:cNvSpPr txBox="1"/>
          <p:nvPr/>
        </p:nvSpPr>
        <p:spPr>
          <a:xfrm>
            <a:off x="343737" y="1271139"/>
            <a:ext cx="11646569" cy="5477974"/>
          </a:xfrm>
          <a:prstGeom prst="rect">
            <a:avLst/>
          </a:prstGeom>
          <a:noFill/>
        </p:spPr>
        <p:txBody>
          <a:bodyPr wrap="square">
            <a:spAutoFit/>
          </a:bodyPr>
          <a:lstStyle/>
          <a:p>
            <a:pPr>
              <a:lnSpc>
                <a:spcPct val="107000"/>
              </a:lnSpc>
              <a:spcBef>
                <a:spcPts val="2300"/>
              </a:spcBef>
              <a:spcAft>
                <a:spcPts val="600"/>
              </a:spcAft>
            </a:pPr>
            <a:r>
              <a:rPr lang="sv-SE" sz="2400" b="1" kern="0" dirty="0">
                <a:solidFill>
                  <a:srgbClr val="4F81BD"/>
                </a:solidFill>
                <a:effectLst/>
                <a:latin typeface="Verdana" panose="020B0604030504040204" pitchFamily="34" charset="0"/>
                <a:ea typeface="Verdana" panose="020B0604030504040204" pitchFamily="34" charset="0"/>
                <a:cs typeface="Calibri" panose="020F0502020204030204" pitchFamily="34" charset="0"/>
              </a:rPr>
              <a:t>Ta hem-budskap</a:t>
            </a:r>
          </a:p>
          <a:p>
            <a:pPr>
              <a:lnSpc>
                <a:spcPct val="107000"/>
              </a:lnSpc>
              <a:spcBef>
                <a:spcPts val="2300"/>
              </a:spcBef>
              <a:spcAft>
                <a:spcPts val="600"/>
              </a:spcAft>
            </a:pPr>
            <a:r>
              <a:rPr lang="sv-SE" sz="1800" b="1" kern="0" dirty="0">
                <a:solidFill>
                  <a:srgbClr val="4F81BD"/>
                </a:solidFill>
                <a:effectLst/>
                <a:latin typeface="Verdana" panose="020B0604030504040204" pitchFamily="34" charset="0"/>
                <a:ea typeface="Verdana" panose="020B0604030504040204" pitchFamily="34" charset="0"/>
                <a:cs typeface="Calibri" panose="020F0502020204030204" pitchFamily="34" charset="0"/>
              </a:rPr>
              <a:t>Att ha med sig under veckan:</a:t>
            </a:r>
            <a:endParaRPr lang="sv-SE" sz="2700" dirty="0">
              <a:effectLst/>
              <a:latin typeface="Calibri" panose="020F0502020204030204" pitchFamily="34" charset="0"/>
              <a:ea typeface="Calibri" panose="020F0502020204030204" pitchFamily="34" charset="0"/>
            </a:endParaRPr>
          </a:p>
          <a:p>
            <a:pPr marL="742950" lvl="1" indent="-285750">
              <a:lnSpc>
                <a:spcPct val="120000"/>
              </a:lnSpc>
              <a:spcAft>
                <a:spcPts val="1000"/>
              </a:spcAft>
              <a:buFont typeface="Wingdings" panose="05000000000000000000" pitchFamily="2" charset="2"/>
              <a:buChar char="Ø"/>
            </a:pPr>
            <a:r>
              <a:rPr lang="sv-SE" sz="1800" dirty="0">
                <a:effectLst/>
                <a:latin typeface="Verdana" panose="020B0604030504040204" pitchFamily="34" charset="0"/>
                <a:ea typeface="Times New Roman" panose="02020603050405020304" pitchFamily="18" charset="0"/>
                <a:cs typeface="Times New Roman" panose="02020603050405020304" pitchFamily="18" charset="0"/>
              </a:rPr>
              <a:t>Var uppmärksam på våra egna behov.</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nSpc>
                <a:spcPct val="120000"/>
              </a:lnSpc>
              <a:spcAft>
                <a:spcPts val="1000"/>
              </a:spcAft>
              <a:buFont typeface="Wingdings" panose="05000000000000000000" pitchFamily="2" charset="2"/>
              <a:buChar char="Ø"/>
            </a:pPr>
            <a:r>
              <a:rPr lang="sv-SE" sz="1800" dirty="0">
                <a:effectLst/>
                <a:latin typeface="Verdana" panose="020B0604030504040204" pitchFamily="34" charset="0"/>
                <a:ea typeface="Times New Roman" panose="02020603050405020304" pitchFamily="18" charset="0"/>
                <a:cs typeface="Times New Roman" panose="02020603050405020304" pitchFamily="18" charset="0"/>
              </a:rPr>
              <a:t>Kommunicera våra behov tydligt i våra relationer.</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lvl="1" indent="-285750">
              <a:lnSpc>
                <a:spcPct val="120000"/>
              </a:lnSpc>
              <a:spcAft>
                <a:spcPts val="1000"/>
              </a:spcAft>
              <a:buFont typeface="Wingdings" panose="05000000000000000000" pitchFamily="2" charset="2"/>
              <a:buChar char="Ø"/>
            </a:pPr>
            <a:r>
              <a:rPr lang="sv-SE" sz="1800" dirty="0">
                <a:effectLst/>
                <a:latin typeface="Verdana" panose="020B0604030504040204" pitchFamily="34" charset="0"/>
                <a:ea typeface="Times New Roman" panose="02020603050405020304" pitchFamily="18" charset="0"/>
                <a:cs typeface="Times New Roman" panose="02020603050405020304" pitchFamily="18" charset="0"/>
              </a:rPr>
              <a:t>Utveckla balans med hjälp av empati och förhandlingsförmåga.</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lnSpc>
                <a:spcPct val="120000"/>
              </a:lnSpc>
              <a:spcAft>
                <a:spcPts val="1000"/>
              </a:spcAft>
              <a:buFont typeface="Wingdings" panose="05000000000000000000" pitchFamily="2" charset="2"/>
              <a:buChar char="Ø"/>
            </a:pP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spcAft>
                <a:spcPts val="1000"/>
              </a:spcAft>
              <a:buFont typeface="Wingdings" panose="05000000000000000000" pitchFamily="2" charset="2"/>
              <a:buChar char="Ø"/>
            </a:pPr>
            <a:r>
              <a:rPr lang="sv-SE" sz="1800" dirty="0">
                <a:effectLst/>
                <a:latin typeface="Verdana" panose="020B0604030504040204" pitchFamily="34" charset="0"/>
                <a:ea typeface="Times New Roman" panose="02020603050405020304" pitchFamily="18" charset="0"/>
                <a:cs typeface="Times New Roman" panose="02020603050405020304" pitchFamily="18" charset="0"/>
              </a:rPr>
              <a:t>Relationer mellan förälder och barn balanseras alltid till fördel för barnets behov.</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spcAft>
                <a:spcPts val="1000"/>
              </a:spcAft>
              <a:buFont typeface="Wingdings" panose="05000000000000000000" pitchFamily="2" charset="2"/>
              <a:buChar char="Ø"/>
            </a:pPr>
            <a:r>
              <a:rPr lang="sv-SE" sz="1800" dirty="0">
                <a:effectLst/>
                <a:latin typeface="Verdana" panose="020B0604030504040204" pitchFamily="34" charset="0"/>
                <a:ea typeface="Times New Roman" panose="02020603050405020304" pitchFamily="18" charset="0"/>
                <a:cs typeface="Times New Roman" panose="02020603050405020304" pitchFamily="18" charset="0"/>
              </a:rPr>
              <a:t>Tonåringar kan utveckla empati för oss och ge stöd, men vi behöver vuxna relationer för att möta våra egna behov.</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lvl="0">
              <a:spcAft>
                <a:spcPts val="1000"/>
              </a:spcAft>
            </a:pPr>
            <a:endParaRPr lang="sv-SE" sz="2000" b="1" dirty="0">
              <a:solidFill>
                <a:srgbClr val="C00000"/>
              </a:solidFill>
              <a:latin typeface="Verdana" panose="020B0604030504040204" pitchFamily="34" charset="0"/>
              <a:ea typeface="Times New Roman" panose="02020603050405020304" pitchFamily="18" charset="0"/>
              <a:cs typeface="Segoe UI" panose="020B0502040204020203" pitchFamily="34" charset="0"/>
            </a:endParaRPr>
          </a:p>
          <a:p>
            <a:pPr lvl="0" algn="ctr">
              <a:spcAft>
                <a:spcPts val="1000"/>
              </a:spcAft>
            </a:pPr>
            <a:r>
              <a:rPr lang="sv-SE" sz="2000" b="1" dirty="0">
                <a:solidFill>
                  <a:srgbClr val="C00000"/>
                </a:solidFill>
                <a:effectLst/>
                <a:latin typeface="Verdana" panose="020B0604030504040204" pitchFamily="34" charset="0"/>
                <a:ea typeface="Times New Roman" panose="02020603050405020304" pitchFamily="18" charset="0"/>
                <a:cs typeface="Segoe UI" panose="020B0502040204020203" pitchFamily="34" charset="0"/>
              </a:rPr>
              <a:t>Leta efter tillfällen under veckan för att öva på nya sätt.</a:t>
            </a:r>
            <a:endParaRPr lang="sv-SE" sz="1100" dirty="0">
              <a:effectLst/>
              <a:latin typeface="Times New Roman" panose="02020603050405020304" pitchFamily="18" charset="0"/>
              <a:ea typeface="Times New Roman" panose="02020603050405020304" pitchFamily="18" charset="0"/>
            </a:endParaRPr>
          </a:p>
          <a:p>
            <a:pPr>
              <a:spcAft>
                <a:spcPts val="1000"/>
              </a:spcAft>
            </a:pPr>
            <a:endParaRPr lang="sv-SE" sz="2700" dirty="0">
              <a:effectLst/>
              <a:latin typeface="Calibri" panose="020F0502020204030204" pitchFamily="34" charset="0"/>
              <a:ea typeface="Calibri" panose="020F0502020204030204" pitchFamily="34" charset="0"/>
            </a:endParaRPr>
          </a:p>
        </p:txBody>
      </p:sp>
      <p:pic>
        <p:nvPicPr>
          <p:cNvPr id="3" name="image7.png">
            <a:extLst>
              <a:ext uri="{FF2B5EF4-FFF2-40B4-BE49-F238E27FC236}">
                <a16:creationId xmlns:a16="http://schemas.microsoft.com/office/drawing/2014/main" id="{5BAA5C55-5278-63CA-8138-F0EEFC4CF2B7}"/>
              </a:ext>
            </a:extLst>
          </p:cNvPr>
          <p:cNvPicPr/>
          <p:nvPr/>
        </p:nvPicPr>
        <p:blipFill>
          <a:blip r:embed="rId2"/>
          <a:srcRect/>
          <a:stretch>
            <a:fillRect/>
          </a:stretch>
        </p:blipFill>
        <p:spPr>
          <a:xfrm>
            <a:off x="9708687" y="889880"/>
            <a:ext cx="1449705" cy="1186180"/>
          </a:xfrm>
          <a:prstGeom prst="rect">
            <a:avLst/>
          </a:prstGeom>
          <a:ln/>
        </p:spPr>
      </p:pic>
    </p:spTree>
    <p:extLst>
      <p:ext uri="{BB962C8B-B14F-4D97-AF65-F5344CB8AC3E}">
        <p14:creationId xmlns:p14="http://schemas.microsoft.com/office/powerpoint/2010/main" val="3382366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08E26145-FA77-CE66-3538-314115424FD4}"/>
              </a:ext>
            </a:extLst>
          </p:cNvPr>
          <p:cNvSpPr txBox="1"/>
          <p:nvPr/>
        </p:nvSpPr>
        <p:spPr>
          <a:xfrm>
            <a:off x="689927" y="587206"/>
            <a:ext cx="6096000" cy="369332"/>
          </a:xfrm>
          <a:prstGeom prst="rect">
            <a:avLst/>
          </a:prstGeom>
          <a:noFill/>
        </p:spPr>
        <p:txBody>
          <a:bodyPr wrap="square">
            <a:spAutoFit/>
          </a:bodyPr>
          <a:lstStyle/>
          <a:p>
            <a:r>
              <a:rPr lang="en-CA" dirty="0" err="1">
                <a:latin typeface="Calibri" panose="020F0502020204030204" pitchFamily="34" charset="0"/>
                <a:ea typeface="Calibri" panose="020F0502020204030204" pitchFamily="34" charset="0"/>
              </a:rPr>
              <a:t>Förra</a:t>
            </a:r>
            <a:r>
              <a:rPr lang="en-CA" sz="1800" dirty="0">
                <a:effectLst/>
                <a:latin typeface="Calibri" panose="020F0502020204030204" pitchFamily="34" charset="0"/>
                <a:ea typeface="Calibri" panose="020F0502020204030204" pitchFamily="34" charset="0"/>
              </a:rPr>
              <a:t> </a:t>
            </a:r>
            <a:r>
              <a:rPr lang="en-CA" sz="1800" dirty="0" err="1">
                <a:effectLst/>
                <a:latin typeface="Calibri" panose="020F0502020204030204" pitchFamily="34" charset="0"/>
                <a:ea typeface="Calibri" panose="020F0502020204030204" pitchFamily="34" charset="0"/>
              </a:rPr>
              <a:t>veckan</a:t>
            </a:r>
            <a:r>
              <a:rPr lang="en-CA" sz="1800" dirty="0">
                <a:effectLst/>
                <a:latin typeface="Calibri" panose="020F0502020204030204" pitchFamily="34" charset="0"/>
                <a:ea typeface="Calibri" panose="020F0502020204030204" pitchFamily="34" charset="0"/>
              </a:rPr>
              <a:t>…</a:t>
            </a:r>
            <a:endParaRPr lang="sv-SE" dirty="0"/>
          </a:p>
        </p:txBody>
      </p:sp>
      <p:sp>
        <p:nvSpPr>
          <p:cNvPr id="29" name="textruta 28">
            <a:extLst>
              <a:ext uri="{FF2B5EF4-FFF2-40B4-BE49-F238E27FC236}">
                <a16:creationId xmlns:a16="http://schemas.microsoft.com/office/drawing/2014/main" id="{B6CC9CCD-996F-AAFF-DE4E-03C74EC8A65D}"/>
              </a:ext>
            </a:extLst>
          </p:cNvPr>
          <p:cNvSpPr txBox="1"/>
          <p:nvPr/>
        </p:nvSpPr>
        <p:spPr>
          <a:xfrm>
            <a:off x="8217011" y="3429000"/>
            <a:ext cx="2899547" cy="923330"/>
          </a:xfrm>
          <a:prstGeom prst="rect">
            <a:avLst/>
          </a:prstGeom>
          <a:noFill/>
        </p:spPr>
        <p:txBody>
          <a:bodyPr wrap="square" rtlCol="0">
            <a:spAutoFit/>
          </a:bodyPr>
          <a:lstStyle/>
          <a:p>
            <a:r>
              <a:rPr lang="sv-SE" dirty="0"/>
              <a:t>Har någon funderat på/testat att prova på </a:t>
            </a:r>
          </a:p>
          <a:p>
            <a:r>
              <a:rPr lang="sv-SE" dirty="0"/>
              <a:t>ta hem – budskapet?</a:t>
            </a:r>
          </a:p>
        </p:txBody>
      </p:sp>
      <p:sp>
        <p:nvSpPr>
          <p:cNvPr id="31" name="Platshållare för bildnummer 30">
            <a:extLst>
              <a:ext uri="{FF2B5EF4-FFF2-40B4-BE49-F238E27FC236}">
                <a16:creationId xmlns:a16="http://schemas.microsoft.com/office/drawing/2014/main" id="{1FD9FA13-B006-FAC0-E2B7-DF9BC1DEFB68}"/>
              </a:ext>
            </a:extLst>
          </p:cNvPr>
          <p:cNvSpPr>
            <a:spLocks noGrp="1"/>
          </p:cNvSpPr>
          <p:nvPr>
            <p:ph type="sldNum" sz="quarter" idx="12"/>
          </p:nvPr>
        </p:nvSpPr>
        <p:spPr/>
        <p:txBody>
          <a:bodyPr/>
          <a:lstStyle/>
          <a:p>
            <a:fld id="{4732B18C-DB50-4C26-9A01-B765B83268FD}" type="slidenum">
              <a:rPr lang="sv-SE" smtClean="0"/>
              <a:t>3</a:t>
            </a:fld>
            <a:endParaRPr lang="sv-SE"/>
          </a:p>
        </p:txBody>
      </p:sp>
      <p:pic>
        <p:nvPicPr>
          <p:cNvPr id="5" name="Bild 3">
            <a:extLst>
              <a:ext uri="{FF2B5EF4-FFF2-40B4-BE49-F238E27FC236}">
                <a16:creationId xmlns:a16="http://schemas.microsoft.com/office/drawing/2014/main" id="{546A49DB-FCFA-975C-2B7D-6DBFE03CA46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991953" y="56515"/>
            <a:ext cx="4956810" cy="6744970"/>
          </a:xfrm>
          <a:prstGeom prst="rect">
            <a:avLst/>
          </a:prstGeom>
          <a:noFill/>
          <a:ln>
            <a:noFill/>
          </a:ln>
        </p:spPr>
      </p:pic>
    </p:spTree>
    <p:extLst>
      <p:ext uri="{BB962C8B-B14F-4D97-AF65-F5344CB8AC3E}">
        <p14:creationId xmlns:p14="http://schemas.microsoft.com/office/powerpoint/2010/main" val="18362544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08E26145-FA77-CE66-3538-314115424FD4}"/>
              </a:ext>
            </a:extLst>
          </p:cNvPr>
          <p:cNvSpPr txBox="1"/>
          <p:nvPr/>
        </p:nvSpPr>
        <p:spPr>
          <a:xfrm>
            <a:off x="689927" y="587206"/>
            <a:ext cx="6096000" cy="369332"/>
          </a:xfrm>
          <a:prstGeom prst="rect">
            <a:avLst/>
          </a:prstGeom>
          <a:noFill/>
        </p:spPr>
        <p:txBody>
          <a:bodyPr wrap="square">
            <a:spAutoFit/>
          </a:bodyPr>
          <a:lstStyle/>
          <a:p>
            <a:r>
              <a:rPr lang="en-CA" sz="1800" dirty="0">
                <a:effectLst/>
                <a:latin typeface="Calibri" panose="020F0502020204030204" pitchFamily="34" charset="0"/>
                <a:ea typeface="Calibri" panose="020F0502020204030204" pitchFamily="34" charset="0"/>
              </a:rPr>
              <a:t>Den </a:t>
            </a:r>
            <a:r>
              <a:rPr lang="en-CA" sz="1800" dirty="0" err="1">
                <a:effectLst/>
                <a:latin typeface="Calibri" panose="020F0502020204030204" pitchFamily="34" charset="0"/>
                <a:ea typeface="Calibri" panose="020F0502020204030204" pitchFamily="34" charset="0"/>
              </a:rPr>
              <a:t>här</a:t>
            </a:r>
            <a:r>
              <a:rPr lang="en-CA" sz="1800" dirty="0">
                <a:effectLst/>
                <a:latin typeface="Calibri" panose="020F0502020204030204" pitchFamily="34" charset="0"/>
                <a:ea typeface="Calibri" panose="020F0502020204030204" pitchFamily="34" charset="0"/>
              </a:rPr>
              <a:t> </a:t>
            </a:r>
            <a:r>
              <a:rPr lang="en-CA" sz="1800" dirty="0" err="1">
                <a:effectLst/>
                <a:latin typeface="Calibri" panose="020F0502020204030204" pitchFamily="34" charset="0"/>
                <a:ea typeface="Calibri" panose="020F0502020204030204" pitchFamily="34" charset="0"/>
              </a:rPr>
              <a:t>veckan</a:t>
            </a:r>
            <a:r>
              <a:rPr lang="en-CA" sz="1800" dirty="0">
                <a:effectLst/>
                <a:latin typeface="Calibri" panose="020F0502020204030204" pitchFamily="34" charset="0"/>
                <a:ea typeface="Calibri" panose="020F0502020204030204" pitchFamily="34" charset="0"/>
              </a:rPr>
              <a:t>…</a:t>
            </a:r>
            <a:endParaRPr lang="sv-SE" dirty="0"/>
          </a:p>
        </p:txBody>
      </p:sp>
      <p:sp>
        <p:nvSpPr>
          <p:cNvPr id="3" name="Platshållare för bildnummer 2">
            <a:extLst>
              <a:ext uri="{FF2B5EF4-FFF2-40B4-BE49-F238E27FC236}">
                <a16:creationId xmlns:a16="http://schemas.microsoft.com/office/drawing/2014/main" id="{E3E22531-6A45-7D9C-0A3D-BC86C34692DB}"/>
              </a:ext>
            </a:extLst>
          </p:cNvPr>
          <p:cNvSpPr>
            <a:spLocks noGrp="1"/>
          </p:cNvSpPr>
          <p:nvPr>
            <p:ph type="sldNum" sz="quarter" idx="12"/>
          </p:nvPr>
        </p:nvSpPr>
        <p:spPr/>
        <p:txBody>
          <a:bodyPr/>
          <a:lstStyle/>
          <a:p>
            <a:fld id="{23CE4D05-2E95-40F9-900C-2B46496810A8}" type="slidenum">
              <a:rPr lang="sv-SE" smtClean="0"/>
              <a:t>4</a:t>
            </a:fld>
            <a:endParaRPr lang="sv-SE"/>
          </a:p>
        </p:txBody>
      </p:sp>
      <p:pic>
        <p:nvPicPr>
          <p:cNvPr id="2" name="Bild 1">
            <a:extLst>
              <a:ext uri="{FF2B5EF4-FFF2-40B4-BE49-F238E27FC236}">
                <a16:creationId xmlns:a16="http://schemas.microsoft.com/office/drawing/2014/main" id="{39A22A4F-6068-46B7-E82B-A8E78F6089C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44253" y="135114"/>
            <a:ext cx="4899654" cy="6586361"/>
          </a:xfrm>
          <a:prstGeom prst="rect">
            <a:avLst/>
          </a:prstGeom>
          <a:noFill/>
          <a:ln>
            <a:noFill/>
          </a:ln>
        </p:spPr>
      </p:pic>
    </p:spTree>
    <p:extLst>
      <p:ext uri="{BB962C8B-B14F-4D97-AF65-F5344CB8AC3E}">
        <p14:creationId xmlns:p14="http://schemas.microsoft.com/office/powerpoint/2010/main" val="3157094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B2086ED3-7EA7-5618-986A-86974EDD6EC9}"/>
              </a:ext>
            </a:extLst>
          </p:cNvPr>
          <p:cNvSpPr txBox="1"/>
          <p:nvPr/>
        </p:nvSpPr>
        <p:spPr>
          <a:xfrm>
            <a:off x="1955518" y="637552"/>
            <a:ext cx="7972926" cy="805349"/>
          </a:xfrm>
          <a:prstGeom prst="rect">
            <a:avLst/>
          </a:prstGeom>
          <a:noFill/>
        </p:spPr>
        <p:txBody>
          <a:bodyPr wrap="square">
            <a:spAutoFit/>
          </a:bodyPr>
          <a:lstStyle/>
          <a:p>
            <a:pPr algn="ctr">
              <a:spcAft>
                <a:spcPts val="1000"/>
              </a:spcAft>
            </a:pPr>
            <a:r>
              <a:rPr lang="sv-SE" sz="2000" b="1" dirty="0">
                <a:solidFill>
                  <a:srgbClr val="4F81BD"/>
                </a:solidFill>
                <a:effectLst/>
                <a:latin typeface="Verdana" panose="020B0604030504040204" pitchFamily="34" charset="0"/>
                <a:ea typeface="Calibri" panose="020F0502020204030204" pitchFamily="34" charset="0"/>
              </a:rPr>
              <a:t>Anknytningslista för vuxna</a:t>
            </a:r>
            <a:endParaRPr lang="sv-SE" sz="2400" dirty="0">
              <a:effectLst/>
              <a:latin typeface="Calibri" panose="020F0502020204030204" pitchFamily="34" charset="0"/>
              <a:ea typeface="Calibri" panose="020F0502020204030204" pitchFamily="34" charset="0"/>
            </a:endParaRPr>
          </a:p>
          <a:p>
            <a:r>
              <a:rPr lang="en-CA" sz="1800" dirty="0">
                <a:solidFill>
                  <a:srgbClr val="4F81BD"/>
                </a:solidFill>
                <a:effectLst/>
                <a:latin typeface="Verdana" panose="020B0604030504040204" pitchFamily="34" charset="0"/>
                <a:ea typeface="Calibri" panose="020F0502020204030204" pitchFamily="34" charset="0"/>
              </a:rPr>
              <a:t>Vad </a:t>
            </a:r>
            <a:r>
              <a:rPr lang="en-CA" sz="1800" dirty="0" err="1">
                <a:solidFill>
                  <a:srgbClr val="4F81BD"/>
                </a:solidFill>
                <a:effectLst/>
                <a:latin typeface="Verdana" panose="020B0604030504040204" pitchFamily="34" charset="0"/>
                <a:ea typeface="Calibri" panose="020F0502020204030204" pitchFamily="34" charset="0"/>
              </a:rPr>
              <a:t>behöver</a:t>
            </a:r>
            <a:r>
              <a:rPr lang="en-CA" sz="1800" dirty="0">
                <a:solidFill>
                  <a:srgbClr val="4F81BD"/>
                </a:solidFill>
                <a:effectLst/>
                <a:latin typeface="Verdana" panose="020B0604030504040204" pitchFamily="34" charset="0"/>
                <a:ea typeface="Calibri" panose="020F0502020204030204" pitchFamily="34" charset="0"/>
              </a:rPr>
              <a:t> du </a:t>
            </a:r>
            <a:r>
              <a:rPr lang="en-CA" sz="1800" dirty="0" err="1">
                <a:solidFill>
                  <a:srgbClr val="4F81BD"/>
                </a:solidFill>
                <a:effectLst/>
                <a:latin typeface="Verdana" panose="020B0604030504040204" pitchFamily="34" charset="0"/>
                <a:ea typeface="Calibri" panose="020F0502020204030204" pitchFamily="34" charset="0"/>
              </a:rPr>
              <a:t>från</a:t>
            </a:r>
            <a:r>
              <a:rPr lang="en-CA" sz="1800" dirty="0">
                <a:solidFill>
                  <a:srgbClr val="4F81BD"/>
                </a:solidFill>
                <a:effectLst/>
                <a:latin typeface="Verdana" panose="020B0604030504040204" pitchFamily="34" charset="0"/>
                <a:ea typeface="Calibri" panose="020F0502020204030204" pitchFamily="34" charset="0"/>
              </a:rPr>
              <a:t> </a:t>
            </a:r>
            <a:r>
              <a:rPr lang="en-CA" sz="1800" dirty="0" err="1">
                <a:solidFill>
                  <a:srgbClr val="4F81BD"/>
                </a:solidFill>
                <a:effectLst/>
                <a:latin typeface="Verdana" panose="020B0604030504040204" pitchFamily="34" charset="0"/>
                <a:ea typeface="Calibri" panose="020F0502020204030204" pitchFamily="34" charset="0"/>
              </a:rPr>
              <a:t>dina</a:t>
            </a:r>
            <a:r>
              <a:rPr lang="en-CA" sz="1800" dirty="0">
                <a:solidFill>
                  <a:srgbClr val="4F81BD"/>
                </a:solidFill>
                <a:effectLst/>
                <a:latin typeface="Verdana" panose="020B0604030504040204" pitchFamily="34" charset="0"/>
                <a:ea typeface="Calibri" panose="020F0502020204030204" pitchFamily="34" charset="0"/>
              </a:rPr>
              <a:t> </a:t>
            </a:r>
            <a:r>
              <a:rPr lang="en-CA" sz="1800" dirty="0" err="1">
                <a:solidFill>
                  <a:srgbClr val="4F81BD"/>
                </a:solidFill>
                <a:effectLst/>
                <a:latin typeface="Verdana" panose="020B0604030504040204" pitchFamily="34" charset="0"/>
                <a:ea typeface="Calibri" panose="020F0502020204030204" pitchFamily="34" charset="0"/>
              </a:rPr>
              <a:t>relationer</a:t>
            </a:r>
            <a:r>
              <a:rPr lang="en-CA" sz="1800" dirty="0">
                <a:solidFill>
                  <a:srgbClr val="4F81BD"/>
                </a:solidFill>
                <a:effectLst/>
                <a:latin typeface="Verdana" panose="020B0604030504040204" pitchFamily="34" charset="0"/>
                <a:ea typeface="Calibri" panose="020F0502020204030204" pitchFamily="34" charset="0"/>
              </a:rPr>
              <a:t> för </a:t>
            </a:r>
            <a:r>
              <a:rPr lang="en-CA" sz="1800" dirty="0" err="1">
                <a:solidFill>
                  <a:srgbClr val="4F81BD"/>
                </a:solidFill>
                <a:effectLst/>
                <a:latin typeface="Verdana" panose="020B0604030504040204" pitchFamily="34" charset="0"/>
                <a:ea typeface="Calibri" panose="020F0502020204030204" pitchFamily="34" charset="0"/>
              </a:rPr>
              <a:t>att</a:t>
            </a:r>
            <a:r>
              <a:rPr lang="en-CA" sz="1800" dirty="0">
                <a:solidFill>
                  <a:srgbClr val="4F81BD"/>
                </a:solidFill>
                <a:effectLst/>
                <a:latin typeface="Verdana" panose="020B0604030504040204" pitchFamily="34" charset="0"/>
                <a:ea typeface="Calibri" panose="020F0502020204030204" pitchFamily="34" charset="0"/>
              </a:rPr>
              <a:t> </a:t>
            </a:r>
            <a:r>
              <a:rPr lang="en-CA" sz="1800" dirty="0" err="1">
                <a:solidFill>
                  <a:srgbClr val="4F81BD"/>
                </a:solidFill>
                <a:effectLst/>
                <a:latin typeface="Verdana" panose="020B0604030504040204" pitchFamily="34" charset="0"/>
                <a:ea typeface="Calibri" panose="020F0502020204030204" pitchFamily="34" charset="0"/>
              </a:rPr>
              <a:t>växa</a:t>
            </a:r>
            <a:r>
              <a:rPr lang="en-CA" sz="1800" dirty="0">
                <a:solidFill>
                  <a:srgbClr val="4F81BD"/>
                </a:solidFill>
                <a:effectLst/>
                <a:latin typeface="Verdana" panose="020B0604030504040204" pitchFamily="34" charset="0"/>
                <a:ea typeface="Calibri" panose="020F0502020204030204" pitchFamily="34" charset="0"/>
              </a:rPr>
              <a:t> </a:t>
            </a:r>
            <a:r>
              <a:rPr lang="en-CA" sz="1800" dirty="0" err="1">
                <a:solidFill>
                  <a:srgbClr val="4F81BD"/>
                </a:solidFill>
                <a:effectLst/>
                <a:latin typeface="Verdana" panose="020B0604030504040204" pitchFamily="34" charset="0"/>
                <a:ea typeface="Calibri" panose="020F0502020204030204" pitchFamily="34" charset="0"/>
              </a:rPr>
              <a:t>och</a:t>
            </a:r>
            <a:r>
              <a:rPr lang="en-CA" sz="1800" dirty="0">
                <a:solidFill>
                  <a:srgbClr val="4F81BD"/>
                </a:solidFill>
                <a:effectLst/>
                <a:latin typeface="Verdana" panose="020B0604030504040204" pitchFamily="34" charset="0"/>
                <a:ea typeface="Calibri" panose="020F0502020204030204" pitchFamily="34" charset="0"/>
              </a:rPr>
              <a:t> </a:t>
            </a:r>
            <a:r>
              <a:rPr lang="en-CA" sz="1800" dirty="0" err="1">
                <a:solidFill>
                  <a:srgbClr val="4F81BD"/>
                </a:solidFill>
                <a:effectLst/>
                <a:latin typeface="Verdana" panose="020B0604030504040204" pitchFamily="34" charset="0"/>
                <a:ea typeface="Calibri" panose="020F0502020204030204" pitchFamily="34" charset="0"/>
              </a:rPr>
              <a:t>utvecklas</a:t>
            </a:r>
            <a:r>
              <a:rPr lang="en-CA" sz="1800" dirty="0">
                <a:solidFill>
                  <a:srgbClr val="4F81BD"/>
                </a:solidFill>
                <a:effectLst/>
                <a:latin typeface="Verdana" panose="020B0604030504040204" pitchFamily="34" charset="0"/>
                <a:ea typeface="Calibri" panose="020F0502020204030204" pitchFamily="34" charset="0"/>
              </a:rPr>
              <a:t>?</a:t>
            </a:r>
            <a:endParaRPr lang="sv-SE" sz="2400" dirty="0">
              <a:effectLst/>
              <a:latin typeface="Calibri" panose="020F0502020204030204" pitchFamily="34" charset="0"/>
              <a:ea typeface="Calibri" panose="020F0502020204030204" pitchFamily="34" charset="0"/>
            </a:endParaRPr>
          </a:p>
        </p:txBody>
      </p:sp>
      <p:sp>
        <p:nvSpPr>
          <p:cNvPr id="4" name="Textruta 2">
            <a:extLst>
              <a:ext uri="{FF2B5EF4-FFF2-40B4-BE49-F238E27FC236}">
                <a16:creationId xmlns:a16="http://schemas.microsoft.com/office/drawing/2014/main" id="{37C188A7-D1C4-E572-7AAE-DCF0763F09F1}"/>
              </a:ext>
            </a:extLst>
          </p:cNvPr>
          <p:cNvSpPr txBox="1">
            <a:spLocks noChangeArrowheads="1"/>
          </p:cNvSpPr>
          <p:nvPr/>
        </p:nvSpPr>
        <p:spPr bwMode="auto">
          <a:xfrm>
            <a:off x="753979" y="1764632"/>
            <a:ext cx="10684042" cy="4572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lang="sv-SE" altLang="sv-SE" dirty="0">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sv-SE" sz="1800" b="0" i="0" u="none" strike="noStrike" cap="none" normalizeH="0" baseline="0" dirty="0">
                <a:ln>
                  <a:noFill/>
                </a:ln>
                <a:solidFill>
                  <a:schemeClr val="tx1"/>
                </a:solidFill>
                <a:effectLst/>
                <a:latin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altLang="sv-SE" sz="1800" b="0" i="0" u="none" strike="noStrike" cap="none" normalizeH="0" baseline="0" dirty="0">
              <a:ln>
                <a:noFill/>
              </a:ln>
              <a:solidFill>
                <a:schemeClr val="tx1"/>
              </a:solidFill>
              <a:effectLst/>
              <a:latin typeface="Arial" panose="020B0604020202020204" pitchFamily="34" charset="0"/>
            </a:endParaRPr>
          </a:p>
        </p:txBody>
      </p:sp>
      <p:sp>
        <p:nvSpPr>
          <p:cNvPr id="2" name="Platshållare för bildnummer 1">
            <a:extLst>
              <a:ext uri="{FF2B5EF4-FFF2-40B4-BE49-F238E27FC236}">
                <a16:creationId xmlns:a16="http://schemas.microsoft.com/office/drawing/2014/main" id="{06A8AE2B-200D-5680-41BC-E58E4A3C3DF2}"/>
              </a:ext>
            </a:extLst>
          </p:cNvPr>
          <p:cNvSpPr>
            <a:spLocks noGrp="1"/>
          </p:cNvSpPr>
          <p:nvPr>
            <p:ph type="sldNum" sz="quarter" idx="12"/>
          </p:nvPr>
        </p:nvSpPr>
        <p:spPr/>
        <p:txBody>
          <a:bodyPr/>
          <a:lstStyle/>
          <a:p>
            <a:fld id="{5349C1FC-F374-455A-A374-E91E34AF333E}" type="slidenum">
              <a:rPr lang="sv-SE" smtClean="0"/>
              <a:t>5</a:t>
            </a:fld>
            <a:endParaRPr lang="sv-SE"/>
          </a:p>
        </p:txBody>
      </p:sp>
    </p:spTree>
    <p:extLst>
      <p:ext uri="{BB962C8B-B14F-4D97-AF65-F5344CB8AC3E}">
        <p14:creationId xmlns:p14="http://schemas.microsoft.com/office/powerpoint/2010/main" val="1892447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9887EFA8-165D-0426-432E-4B09405D74D3}"/>
              </a:ext>
            </a:extLst>
          </p:cNvPr>
          <p:cNvSpPr>
            <a:spLocks noGrp="1"/>
          </p:cNvSpPr>
          <p:nvPr>
            <p:ph type="sldNum" sz="quarter" idx="12"/>
          </p:nvPr>
        </p:nvSpPr>
        <p:spPr/>
        <p:txBody>
          <a:bodyPr/>
          <a:lstStyle/>
          <a:p>
            <a:fld id="{7E8BC169-588E-48CB-90C9-67AB67C29E45}" type="slidenum">
              <a:rPr lang="sv-SE" smtClean="0"/>
              <a:t>6</a:t>
            </a:fld>
            <a:endParaRPr lang="sv-SE"/>
          </a:p>
        </p:txBody>
      </p:sp>
      <p:sp>
        <p:nvSpPr>
          <p:cNvPr id="4" name="textruta 3">
            <a:extLst>
              <a:ext uri="{FF2B5EF4-FFF2-40B4-BE49-F238E27FC236}">
                <a16:creationId xmlns:a16="http://schemas.microsoft.com/office/drawing/2014/main" id="{9E8D3A6A-A10C-7A2E-E3BF-F61668BE7BB2}"/>
              </a:ext>
            </a:extLst>
          </p:cNvPr>
          <p:cNvSpPr txBox="1"/>
          <p:nvPr/>
        </p:nvSpPr>
        <p:spPr>
          <a:xfrm>
            <a:off x="2430379" y="2101516"/>
            <a:ext cx="7331242" cy="1679434"/>
          </a:xfrm>
          <a:prstGeom prst="rect">
            <a:avLst/>
          </a:prstGeom>
          <a:noFill/>
        </p:spPr>
        <p:txBody>
          <a:bodyPr wrap="square">
            <a:spAutoFit/>
          </a:bodyPr>
          <a:lstStyle/>
          <a:p>
            <a:pPr>
              <a:spcBef>
                <a:spcPts val="1800"/>
              </a:spcBef>
              <a:spcAft>
                <a:spcPts val="200"/>
              </a:spcAft>
            </a:pPr>
            <a:r>
              <a:rPr lang="sv-SE" sz="2000" b="1" kern="0" dirty="0">
                <a:solidFill>
                  <a:srgbClr val="4F81BD"/>
                </a:solidFill>
                <a:effectLst/>
                <a:latin typeface="Verdana" panose="020B0604030504040204" pitchFamily="34" charset="0"/>
                <a:ea typeface="Times New Roman" panose="02020603050405020304" pitchFamily="18" charset="0"/>
                <a:cs typeface="Times New Roman" panose="02020603050405020304" pitchFamily="18" charset="0"/>
              </a:rPr>
              <a:t>Relationer bygger på ömsesidighet</a:t>
            </a:r>
            <a:endParaRPr lang="sv-SE" sz="2000" b="1" kern="0" dirty="0">
              <a:solidFill>
                <a:srgbClr val="E36C0A"/>
              </a:solidFill>
              <a:effectLst/>
              <a:latin typeface="Cambria" panose="02040503050406030204" pitchFamily="18" charset="0"/>
              <a:ea typeface="Times New Roman" panose="02020603050405020304" pitchFamily="18" charset="0"/>
              <a:cs typeface="Times New Roman" panose="02020603050405020304" pitchFamily="18" charset="0"/>
            </a:endParaRPr>
          </a:p>
          <a:p>
            <a:pPr>
              <a:lnSpc>
                <a:spcPct val="120000"/>
              </a:lnSpc>
              <a:spcAft>
                <a:spcPts val="1000"/>
              </a:spcAft>
            </a:pPr>
            <a:r>
              <a:rPr lang="sv-SE" sz="1050" dirty="0">
                <a:effectLst/>
                <a:latin typeface="Calibri" panose="020F0502020204030204" pitchFamily="34" charset="0"/>
                <a:ea typeface="Times New Roman" panose="02020603050405020304" pitchFamily="18" charset="0"/>
                <a:cs typeface="Times New Roman" panose="02020603050405020304" pitchFamily="18" charset="0"/>
              </a:rPr>
              <a:t> </a:t>
            </a:r>
          </a:p>
          <a:p>
            <a:pPr marL="285750" lvl="0" indent="-285750">
              <a:lnSpc>
                <a:spcPct val="120000"/>
              </a:lnSpc>
              <a:buFont typeface="Wingdings" panose="05000000000000000000" pitchFamily="2" charset="2"/>
              <a:buChar char="Ø"/>
            </a:pPr>
            <a:r>
              <a:rPr lang="sv-SE" sz="1800" dirty="0">
                <a:effectLst/>
                <a:latin typeface="Verdana" panose="020B0604030504040204" pitchFamily="34" charset="0"/>
                <a:ea typeface="Times New Roman" panose="02020603050405020304" pitchFamily="18" charset="0"/>
                <a:cs typeface="Times New Roman" panose="02020603050405020304" pitchFamily="18" charset="0"/>
              </a:rPr>
              <a:t>Vuxna relationer innebär att både "ge och ta".</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marL="742950" indent="-285750">
              <a:lnSpc>
                <a:spcPct val="120000"/>
              </a:lnSpc>
              <a:spcAft>
                <a:spcPts val="1000"/>
              </a:spcAft>
              <a:buFont typeface="Wingdings" panose="05000000000000000000" pitchFamily="2" charset="2"/>
              <a:buChar char="Ø"/>
            </a:pP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sv-SE" sz="1800" dirty="0">
                <a:effectLst/>
                <a:latin typeface="Verdana" panose="020B0604030504040204" pitchFamily="34" charset="0"/>
                <a:ea typeface="Times New Roman" panose="02020603050405020304" pitchFamily="18" charset="0"/>
                <a:cs typeface="Times New Roman" panose="02020603050405020304" pitchFamily="18" charset="0"/>
              </a:rPr>
              <a:t>Relationer mellan barn och vuxna ser annorlunda ut.</a:t>
            </a:r>
            <a:endParaRPr lang="sv-SE" dirty="0"/>
          </a:p>
        </p:txBody>
      </p:sp>
    </p:spTree>
    <p:extLst>
      <p:ext uri="{BB962C8B-B14F-4D97-AF65-F5344CB8AC3E}">
        <p14:creationId xmlns:p14="http://schemas.microsoft.com/office/powerpoint/2010/main" val="39861585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CEF2FC80-9DA2-E9EE-EEBE-2CF097736F59}"/>
              </a:ext>
            </a:extLst>
          </p:cNvPr>
          <p:cNvSpPr txBox="1"/>
          <p:nvPr/>
        </p:nvSpPr>
        <p:spPr>
          <a:xfrm>
            <a:off x="2053390" y="776335"/>
            <a:ext cx="8293768" cy="1569660"/>
          </a:xfrm>
          <a:prstGeom prst="rect">
            <a:avLst/>
          </a:prstGeom>
          <a:noFill/>
        </p:spPr>
        <p:txBody>
          <a:bodyPr wrap="square">
            <a:spAutoFit/>
          </a:bodyPr>
          <a:lstStyle/>
          <a:p>
            <a:pPr algn="ctr"/>
            <a:r>
              <a:rPr lang="en-CA" sz="2400" b="1" dirty="0" err="1">
                <a:solidFill>
                  <a:srgbClr val="C00000"/>
                </a:solidFill>
                <a:effectLst/>
                <a:latin typeface="Verdana" panose="020B0604030504040204" pitchFamily="34" charset="0"/>
                <a:ea typeface="Calibri" panose="020F0502020204030204" pitchFamily="34" charset="0"/>
              </a:rPr>
              <a:t>Muntlig</a:t>
            </a:r>
            <a:r>
              <a:rPr lang="en-CA" sz="2400" b="1" dirty="0">
                <a:solidFill>
                  <a:srgbClr val="C00000"/>
                </a:solidFill>
                <a:effectLst/>
                <a:latin typeface="Verdana" panose="020B0604030504040204" pitchFamily="34" charset="0"/>
                <a:ea typeface="Calibri" panose="020F0502020204030204" pitchFamily="34" charset="0"/>
              </a:rPr>
              <a:t> </a:t>
            </a:r>
            <a:r>
              <a:rPr lang="en-CA" sz="2400" b="1" dirty="0" err="1">
                <a:solidFill>
                  <a:srgbClr val="C00000"/>
                </a:solidFill>
                <a:effectLst/>
                <a:latin typeface="Verdana" panose="020B0604030504040204" pitchFamily="34" charset="0"/>
                <a:ea typeface="Calibri" panose="020F0502020204030204" pitchFamily="34" charset="0"/>
              </a:rPr>
              <a:t>reflektionsövning</a:t>
            </a:r>
            <a:endParaRPr lang="en-CA" sz="2400" b="1" dirty="0">
              <a:solidFill>
                <a:srgbClr val="C00000"/>
              </a:solidFill>
              <a:effectLst/>
              <a:latin typeface="Verdana" panose="020B0604030504040204" pitchFamily="34" charset="0"/>
              <a:ea typeface="Calibri" panose="020F0502020204030204" pitchFamily="34" charset="0"/>
            </a:endParaRPr>
          </a:p>
          <a:p>
            <a:pPr algn="ctr"/>
            <a:r>
              <a:rPr lang="en-CA" sz="2400" b="1" dirty="0" err="1">
                <a:solidFill>
                  <a:srgbClr val="C00000"/>
                </a:solidFill>
                <a:latin typeface="Verdana" panose="020B0604030504040204" pitchFamily="34" charset="0"/>
                <a:ea typeface="Calibri" panose="020F0502020204030204" pitchFamily="34" charset="0"/>
              </a:rPr>
              <a:t>Att</a:t>
            </a:r>
            <a:r>
              <a:rPr lang="en-CA" sz="2400" b="1" dirty="0">
                <a:solidFill>
                  <a:srgbClr val="C00000"/>
                </a:solidFill>
                <a:latin typeface="Verdana" panose="020B0604030504040204" pitchFamily="34" charset="0"/>
                <a:ea typeface="Calibri" panose="020F0502020204030204" pitchFamily="34" charset="0"/>
              </a:rPr>
              <a:t> </a:t>
            </a:r>
            <a:r>
              <a:rPr lang="en-CA" sz="2400" b="1" dirty="0" err="1">
                <a:solidFill>
                  <a:srgbClr val="C00000"/>
                </a:solidFill>
                <a:latin typeface="Verdana" panose="020B0604030504040204" pitchFamily="34" charset="0"/>
                <a:ea typeface="Calibri" panose="020F0502020204030204" pitchFamily="34" charset="0"/>
              </a:rPr>
              <a:t>balansera</a:t>
            </a:r>
            <a:r>
              <a:rPr lang="en-CA" sz="2400" b="1" dirty="0">
                <a:solidFill>
                  <a:srgbClr val="C00000"/>
                </a:solidFill>
                <a:latin typeface="Verdana" panose="020B0604030504040204" pitchFamily="34" charset="0"/>
                <a:ea typeface="Calibri" panose="020F0502020204030204" pitchFamily="34" charset="0"/>
              </a:rPr>
              <a:t> </a:t>
            </a:r>
            <a:r>
              <a:rPr lang="en-CA" sz="2400" b="1" dirty="0" err="1">
                <a:solidFill>
                  <a:srgbClr val="C00000"/>
                </a:solidFill>
                <a:latin typeface="Verdana" panose="020B0604030504040204" pitchFamily="34" charset="0"/>
                <a:ea typeface="Calibri" panose="020F0502020204030204" pitchFamily="34" charset="0"/>
              </a:rPr>
              <a:t>behov</a:t>
            </a:r>
            <a:r>
              <a:rPr lang="en-CA" sz="2400" b="1" dirty="0">
                <a:solidFill>
                  <a:srgbClr val="C00000"/>
                </a:solidFill>
                <a:latin typeface="Verdana" panose="020B0604030504040204" pitchFamily="34" charset="0"/>
                <a:ea typeface="Calibri" panose="020F0502020204030204" pitchFamily="34" charset="0"/>
              </a:rPr>
              <a:t> i </a:t>
            </a:r>
            <a:r>
              <a:rPr lang="en-CA" sz="2400" b="1" dirty="0" err="1">
                <a:solidFill>
                  <a:srgbClr val="C00000"/>
                </a:solidFill>
                <a:latin typeface="Verdana" panose="020B0604030504040204" pitchFamily="34" charset="0"/>
                <a:ea typeface="Calibri" panose="020F0502020204030204" pitchFamily="34" charset="0"/>
              </a:rPr>
              <a:t>relationer</a:t>
            </a:r>
            <a:endParaRPr lang="sv-SE" sz="2700" dirty="0">
              <a:effectLst/>
              <a:latin typeface="Calibri" panose="020F0502020204030204" pitchFamily="34" charset="0"/>
              <a:ea typeface="Calibri" panose="020F0502020204030204" pitchFamily="34" charset="0"/>
            </a:endParaRPr>
          </a:p>
          <a:p>
            <a:pPr algn="ctr"/>
            <a:r>
              <a:rPr lang="sv-SE" sz="2700" dirty="0">
                <a:solidFill>
                  <a:srgbClr val="C0504D"/>
                </a:solidFill>
                <a:effectLst/>
                <a:latin typeface="Calibri" panose="020F0502020204030204" pitchFamily="34" charset="0"/>
                <a:ea typeface="Calibri" panose="020F0502020204030204" pitchFamily="34" charset="0"/>
              </a:rPr>
              <a:t> </a:t>
            </a:r>
            <a:endParaRPr lang="sv-SE" sz="2700" dirty="0">
              <a:effectLst/>
              <a:latin typeface="Calibri" panose="020F0502020204030204" pitchFamily="34" charset="0"/>
              <a:ea typeface="Calibri" panose="020F0502020204030204" pitchFamily="34" charset="0"/>
            </a:endParaRPr>
          </a:p>
          <a:p>
            <a:pPr marL="342900" lvl="0" indent="-342900">
              <a:buFont typeface="Verdana" panose="020B0604030504040204" pitchFamily="34" charset="0"/>
              <a:buChar char="-"/>
            </a:pPr>
            <a:r>
              <a:rPr lang="sv-SE" sz="1800" dirty="0">
                <a:solidFill>
                  <a:srgbClr val="000000"/>
                </a:solidFill>
                <a:effectLst/>
                <a:latin typeface="Verdana" panose="020B0604030504040204" pitchFamily="34" charset="0"/>
                <a:ea typeface="Calibri" panose="020F0502020204030204" pitchFamily="34" charset="0"/>
                <a:cs typeface="Calibri" panose="020F0502020204030204" pitchFamily="34" charset="0"/>
              </a:rPr>
              <a:t>Hur ser "balansen" ut i vuxna relationer? </a:t>
            </a:r>
            <a:r>
              <a:rPr lang="en-CA" sz="1800" dirty="0" err="1">
                <a:solidFill>
                  <a:srgbClr val="000000"/>
                </a:solidFill>
                <a:effectLst/>
                <a:latin typeface="Verdana" panose="020B0604030504040204" pitchFamily="34" charset="0"/>
                <a:ea typeface="Calibri" panose="020F0502020204030204" pitchFamily="34" charset="0"/>
              </a:rPr>
              <a:t>Några</a:t>
            </a:r>
            <a:r>
              <a:rPr lang="en-CA" sz="1800" dirty="0">
                <a:solidFill>
                  <a:srgbClr val="000000"/>
                </a:solidFill>
                <a:effectLst/>
                <a:latin typeface="Verdana" panose="020B0604030504040204" pitchFamily="34" charset="0"/>
                <a:ea typeface="Calibri" panose="020F0502020204030204" pitchFamily="34" charset="0"/>
              </a:rPr>
              <a:t> </a:t>
            </a:r>
            <a:r>
              <a:rPr lang="en-CA" sz="1800" dirty="0" err="1">
                <a:solidFill>
                  <a:srgbClr val="000000"/>
                </a:solidFill>
                <a:effectLst/>
                <a:latin typeface="Verdana" panose="020B0604030504040204" pitchFamily="34" charset="0"/>
                <a:ea typeface="Calibri" panose="020F0502020204030204" pitchFamily="34" charset="0"/>
              </a:rPr>
              <a:t>exempel</a:t>
            </a:r>
            <a:r>
              <a:rPr lang="en-CA" sz="1800" dirty="0">
                <a:solidFill>
                  <a:srgbClr val="000000"/>
                </a:solidFill>
                <a:effectLst/>
                <a:latin typeface="Verdana" panose="020B0604030504040204" pitchFamily="34" charset="0"/>
                <a:ea typeface="Calibri" panose="020F0502020204030204" pitchFamily="34" charset="0"/>
              </a:rPr>
              <a:t>? </a:t>
            </a:r>
            <a:endParaRPr lang="sv-SE" sz="2700" dirty="0">
              <a:effectLst/>
              <a:latin typeface="Calibri" panose="020F0502020204030204" pitchFamily="34" charset="0"/>
              <a:ea typeface="Calibri" panose="020F0502020204030204" pitchFamily="34" charset="0"/>
            </a:endParaRPr>
          </a:p>
        </p:txBody>
      </p:sp>
      <p:sp>
        <p:nvSpPr>
          <p:cNvPr id="2" name="Platshållare för bildnummer 1">
            <a:extLst>
              <a:ext uri="{FF2B5EF4-FFF2-40B4-BE49-F238E27FC236}">
                <a16:creationId xmlns:a16="http://schemas.microsoft.com/office/drawing/2014/main" id="{27B34E22-17C3-F7B8-A31F-4602786329AC}"/>
              </a:ext>
            </a:extLst>
          </p:cNvPr>
          <p:cNvSpPr>
            <a:spLocks noGrp="1"/>
          </p:cNvSpPr>
          <p:nvPr>
            <p:ph type="sldNum" sz="quarter" idx="12"/>
          </p:nvPr>
        </p:nvSpPr>
        <p:spPr/>
        <p:txBody>
          <a:bodyPr/>
          <a:lstStyle/>
          <a:p>
            <a:fld id="{5349C1FC-F374-455A-A374-E91E34AF333E}" type="slidenum">
              <a:rPr lang="sv-SE" smtClean="0"/>
              <a:t>7</a:t>
            </a:fld>
            <a:endParaRPr lang="sv-SE"/>
          </a:p>
        </p:txBody>
      </p:sp>
      <p:pic>
        <p:nvPicPr>
          <p:cNvPr id="5" name="Bildobjekt 4">
            <a:extLst>
              <a:ext uri="{FF2B5EF4-FFF2-40B4-BE49-F238E27FC236}">
                <a16:creationId xmlns:a16="http://schemas.microsoft.com/office/drawing/2014/main" id="{571E19E5-54B2-C653-9FE7-63FFFAD53E9E}"/>
              </a:ext>
            </a:extLst>
          </p:cNvPr>
          <p:cNvPicPr>
            <a:picLocks noChangeAspect="1"/>
          </p:cNvPicPr>
          <p:nvPr/>
        </p:nvPicPr>
        <p:blipFill>
          <a:blip r:embed="rId2"/>
          <a:stretch>
            <a:fillRect/>
          </a:stretch>
        </p:blipFill>
        <p:spPr>
          <a:xfrm flipH="1">
            <a:off x="4452247" y="2761710"/>
            <a:ext cx="3488598" cy="2468017"/>
          </a:xfrm>
          <a:prstGeom prst="rect">
            <a:avLst/>
          </a:prstGeom>
        </p:spPr>
      </p:pic>
      <p:sp>
        <p:nvSpPr>
          <p:cNvPr id="7" name="Textruta 6">
            <a:extLst>
              <a:ext uri="{FF2B5EF4-FFF2-40B4-BE49-F238E27FC236}">
                <a16:creationId xmlns:a16="http://schemas.microsoft.com/office/drawing/2014/main" id="{1EFD0BA0-B6B3-AA04-55AF-C65A55BADCAB}"/>
              </a:ext>
            </a:extLst>
          </p:cNvPr>
          <p:cNvSpPr txBox="1"/>
          <p:nvPr/>
        </p:nvSpPr>
        <p:spPr>
          <a:xfrm>
            <a:off x="2685247" y="3187286"/>
            <a:ext cx="1565910" cy="470535"/>
          </a:xfrm>
          <a:prstGeom prst="rect">
            <a:avLst/>
          </a:prstGeom>
          <a:solidFill>
            <a:schemeClr val="lt1"/>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20000"/>
              </a:lnSpc>
              <a:spcAft>
                <a:spcPts val="1000"/>
              </a:spcAft>
            </a:pPr>
            <a:r>
              <a:rPr lang="en-CA" sz="1800" dirty="0">
                <a:effectLst/>
                <a:latin typeface="Verdana" panose="020B0604030504040204" pitchFamily="34" charset="0"/>
                <a:ea typeface="Times New Roman" panose="02020603050405020304" pitchFamily="18" charset="0"/>
                <a:cs typeface="Times New Roman" panose="02020603050405020304" pitchFamily="18" charset="0"/>
              </a:rPr>
              <a:t>Dina </a:t>
            </a:r>
            <a:r>
              <a:rPr lang="en-CA" sz="1800" dirty="0" err="1">
                <a:effectLst/>
                <a:latin typeface="Verdana" panose="020B0604030504040204" pitchFamily="34" charset="0"/>
                <a:ea typeface="Times New Roman" panose="02020603050405020304" pitchFamily="18" charset="0"/>
                <a:cs typeface="Times New Roman" panose="02020603050405020304" pitchFamily="18" charset="0"/>
              </a:rPr>
              <a:t>behov</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8" name="Textruta 8">
            <a:extLst>
              <a:ext uri="{FF2B5EF4-FFF2-40B4-BE49-F238E27FC236}">
                <a16:creationId xmlns:a16="http://schemas.microsoft.com/office/drawing/2014/main" id="{BF43B323-FCAE-85AC-D9EB-6645B724F383}"/>
              </a:ext>
            </a:extLst>
          </p:cNvPr>
          <p:cNvSpPr txBox="1"/>
          <p:nvPr/>
        </p:nvSpPr>
        <p:spPr>
          <a:xfrm>
            <a:off x="8384390" y="2940271"/>
            <a:ext cx="2244725" cy="717550"/>
          </a:xfrm>
          <a:prstGeom prst="rect">
            <a:avLst/>
          </a:prstGeom>
          <a:solidFill>
            <a:sysClr val="window" lastClr="FFFFFF"/>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20000"/>
              </a:lnSpc>
              <a:spcAft>
                <a:spcPts val="1000"/>
              </a:spcAft>
            </a:pPr>
            <a:r>
              <a:rPr lang="en-CA" sz="1800" dirty="0">
                <a:effectLst/>
                <a:latin typeface="Verdana" panose="020B0604030504040204" pitchFamily="34" charset="0"/>
                <a:ea typeface="Times New Roman" panose="02020603050405020304" pitchFamily="18" charset="0"/>
                <a:cs typeface="Times New Roman" panose="02020603050405020304" pitchFamily="18" charset="0"/>
              </a:rPr>
              <a:t>Din partners </a:t>
            </a:r>
            <a:r>
              <a:rPr lang="en-CA" sz="1800" dirty="0" err="1">
                <a:effectLst/>
                <a:latin typeface="Verdana" panose="020B0604030504040204" pitchFamily="34" charset="0"/>
                <a:ea typeface="Times New Roman" panose="02020603050405020304" pitchFamily="18" charset="0"/>
                <a:cs typeface="Times New Roman" panose="02020603050405020304" pitchFamily="18" charset="0"/>
              </a:rPr>
              <a:t>eller</a:t>
            </a:r>
            <a:r>
              <a:rPr lang="en-CA" sz="1800" dirty="0">
                <a:effectLst/>
                <a:latin typeface="Verdana" panose="020B0604030504040204" pitchFamily="34" charset="0"/>
                <a:ea typeface="Times New Roman" panose="02020603050405020304" pitchFamily="18" charset="0"/>
                <a:cs typeface="Times New Roman" panose="02020603050405020304" pitchFamily="18" charset="0"/>
              </a:rPr>
              <a:t> </a:t>
            </a:r>
            <a:r>
              <a:rPr lang="en-CA" sz="1800" dirty="0" err="1">
                <a:effectLst/>
                <a:latin typeface="Verdana" panose="020B0604030504040204" pitchFamily="34" charset="0"/>
                <a:ea typeface="Times New Roman" panose="02020603050405020304" pitchFamily="18" charset="0"/>
                <a:cs typeface="Times New Roman" panose="02020603050405020304" pitchFamily="18" charset="0"/>
              </a:rPr>
              <a:t>väns</a:t>
            </a:r>
            <a:r>
              <a:rPr lang="en-CA" sz="1800" dirty="0">
                <a:effectLst/>
                <a:latin typeface="Verdana" panose="020B0604030504040204" pitchFamily="34" charset="0"/>
                <a:ea typeface="Times New Roman" panose="02020603050405020304" pitchFamily="18" charset="0"/>
                <a:cs typeface="Times New Roman" panose="02020603050405020304" pitchFamily="18" charset="0"/>
              </a:rPr>
              <a:t> </a:t>
            </a:r>
            <a:r>
              <a:rPr lang="en-CA" sz="1800" dirty="0" err="1">
                <a:effectLst/>
                <a:latin typeface="Verdana" panose="020B0604030504040204" pitchFamily="34" charset="0"/>
                <a:ea typeface="Times New Roman" panose="02020603050405020304" pitchFamily="18" charset="0"/>
                <a:cs typeface="Times New Roman" panose="02020603050405020304" pitchFamily="18" charset="0"/>
              </a:rPr>
              <a:t>behov</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8193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A833B297-4BFB-D062-4517-05F26B58A4E7}"/>
              </a:ext>
            </a:extLst>
          </p:cNvPr>
          <p:cNvSpPr>
            <a:spLocks noGrp="1"/>
          </p:cNvSpPr>
          <p:nvPr>
            <p:ph type="sldNum" sz="quarter" idx="12"/>
          </p:nvPr>
        </p:nvSpPr>
        <p:spPr/>
        <p:txBody>
          <a:bodyPr/>
          <a:lstStyle/>
          <a:p>
            <a:fld id="{7E8BC169-588E-48CB-90C9-67AB67C29E45}" type="slidenum">
              <a:rPr lang="sv-SE" smtClean="0"/>
              <a:t>8</a:t>
            </a:fld>
            <a:endParaRPr lang="sv-SE"/>
          </a:p>
        </p:txBody>
      </p:sp>
      <p:sp>
        <p:nvSpPr>
          <p:cNvPr id="4" name="textruta 3">
            <a:extLst>
              <a:ext uri="{FF2B5EF4-FFF2-40B4-BE49-F238E27FC236}">
                <a16:creationId xmlns:a16="http://schemas.microsoft.com/office/drawing/2014/main" id="{57B2EE69-839A-85B6-40B6-05EAA3628F0E}"/>
              </a:ext>
            </a:extLst>
          </p:cNvPr>
          <p:cNvSpPr txBox="1"/>
          <p:nvPr/>
        </p:nvSpPr>
        <p:spPr>
          <a:xfrm>
            <a:off x="3192379" y="964950"/>
            <a:ext cx="6288505" cy="803297"/>
          </a:xfrm>
          <a:prstGeom prst="rect">
            <a:avLst/>
          </a:prstGeom>
          <a:noFill/>
        </p:spPr>
        <p:txBody>
          <a:bodyPr wrap="square">
            <a:spAutoFit/>
          </a:bodyPr>
          <a:lstStyle/>
          <a:p>
            <a:pPr>
              <a:lnSpc>
                <a:spcPct val="120000"/>
              </a:lnSpc>
              <a:spcAft>
                <a:spcPts val="1000"/>
              </a:spcAft>
            </a:pPr>
            <a:r>
              <a:rPr lang="sv-SE" sz="2000" dirty="0">
                <a:effectLst/>
                <a:latin typeface="Verdana" panose="020B0604030504040204" pitchFamily="34" charset="0"/>
                <a:ea typeface="Times New Roman" panose="02020603050405020304" pitchFamily="18" charset="0"/>
                <a:cs typeface="Times New Roman" panose="02020603050405020304" pitchFamily="18" charset="0"/>
              </a:rPr>
              <a:t>Hur ser "balansen" ut i relationen mellan en vuxen och en baby? Har någon ett exempel?</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Bildobjekt 4">
            <a:extLst>
              <a:ext uri="{FF2B5EF4-FFF2-40B4-BE49-F238E27FC236}">
                <a16:creationId xmlns:a16="http://schemas.microsoft.com/office/drawing/2014/main" id="{60294B34-AB33-67C9-5F82-C16CF7F7C0A7}"/>
              </a:ext>
            </a:extLst>
          </p:cNvPr>
          <p:cNvPicPr>
            <a:picLocks noChangeAspect="1"/>
          </p:cNvPicPr>
          <p:nvPr/>
        </p:nvPicPr>
        <p:blipFill>
          <a:blip r:embed="rId2"/>
          <a:stretch>
            <a:fillRect/>
          </a:stretch>
        </p:blipFill>
        <p:spPr>
          <a:xfrm>
            <a:off x="4779644" y="2158682"/>
            <a:ext cx="2520315" cy="1870710"/>
          </a:xfrm>
          <a:prstGeom prst="rect">
            <a:avLst/>
          </a:prstGeom>
        </p:spPr>
      </p:pic>
      <p:sp>
        <p:nvSpPr>
          <p:cNvPr id="6" name="Textruta 11">
            <a:extLst>
              <a:ext uri="{FF2B5EF4-FFF2-40B4-BE49-F238E27FC236}">
                <a16:creationId xmlns:a16="http://schemas.microsoft.com/office/drawing/2014/main" id="{90EAC63B-801F-7042-2FC2-BE844035628C}"/>
              </a:ext>
            </a:extLst>
          </p:cNvPr>
          <p:cNvSpPr txBox="1"/>
          <p:nvPr/>
        </p:nvSpPr>
        <p:spPr>
          <a:xfrm>
            <a:off x="2259329" y="2565884"/>
            <a:ext cx="2520315" cy="669925"/>
          </a:xfrm>
          <a:prstGeom prst="rect">
            <a:avLst/>
          </a:prstGeom>
          <a:solidFill>
            <a:sysClr val="window" lastClr="FFFFFF"/>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20000"/>
              </a:lnSpc>
              <a:spcAft>
                <a:spcPts val="1000"/>
              </a:spcAft>
            </a:pPr>
            <a:r>
              <a:rPr lang="en-CA" sz="1800" dirty="0" err="1">
                <a:effectLst/>
                <a:latin typeface="Verdana" panose="020B0604030504040204" pitchFamily="34" charset="0"/>
                <a:ea typeface="Times New Roman" panose="02020603050405020304" pitchFamily="18" charset="0"/>
                <a:cs typeface="Times New Roman" panose="02020603050405020304" pitchFamily="18" charset="0"/>
              </a:rPr>
              <a:t>Förälderns</a:t>
            </a:r>
            <a:r>
              <a:rPr lang="en-CA" sz="1800" dirty="0">
                <a:effectLst/>
                <a:latin typeface="Verdana" panose="020B0604030504040204" pitchFamily="34" charset="0"/>
                <a:ea typeface="Times New Roman" panose="02020603050405020304" pitchFamily="18" charset="0"/>
                <a:cs typeface="Times New Roman" panose="02020603050405020304" pitchFamily="18" charset="0"/>
              </a:rPr>
              <a:t> </a:t>
            </a:r>
            <a:r>
              <a:rPr lang="en-CA" sz="1800" dirty="0" err="1">
                <a:effectLst/>
                <a:latin typeface="Verdana" panose="020B0604030504040204" pitchFamily="34" charset="0"/>
                <a:ea typeface="Times New Roman" panose="02020603050405020304" pitchFamily="18" charset="0"/>
                <a:cs typeface="Times New Roman" panose="02020603050405020304" pitchFamily="18" charset="0"/>
              </a:rPr>
              <a:t>behov</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ruta 12">
            <a:extLst>
              <a:ext uri="{FF2B5EF4-FFF2-40B4-BE49-F238E27FC236}">
                <a16:creationId xmlns:a16="http://schemas.microsoft.com/office/drawing/2014/main" id="{73822C87-5721-89C8-A351-7362B07D4D28}"/>
              </a:ext>
            </a:extLst>
          </p:cNvPr>
          <p:cNvSpPr txBox="1"/>
          <p:nvPr/>
        </p:nvSpPr>
        <p:spPr>
          <a:xfrm>
            <a:off x="7626032" y="3388569"/>
            <a:ext cx="1969135" cy="425450"/>
          </a:xfrm>
          <a:prstGeom prst="rect">
            <a:avLst/>
          </a:prstGeom>
          <a:solidFill>
            <a:sysClr val="window" lastClr="FFFFFF"/>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20000"/>
              </a:lnSpc>
              <a:spcAft>
                <a:spcPts val="1000"/>
              </a:spcAft>
            </a:pPr>
            <a:r>
              <a:rPr lang="en-CA" sz="1800">
                <a:effectLst/>
                <a:latin typeface="Verdana" panose="020B0604030504040204" pitchFamily="34" charset="0"/>
                <a:ea typeface="Times New Roman" panose="02020603050405020304" pitchFamily="18" charset="0"/>
                <a:cs typeface="Times New Roman" panose="02020603050405020304" pitchFamily="18" charset="0"/>
              </a:rPr>
              <a:t>Barnets behov</a:t>
            </a:r>
            <a:endParaRPr lang="sv-SE" sz="105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9421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nummer 1">
            <a:extLst>
              <a:ext uri="{FF2B5EF4-FFF2-40B4-BE49-F238E27FC236}">
                <a16:creationId xmlns:a16="http://schemas.microsoft.com/office/drawing/2014/main" id="{133BD558-E385-DB3C-864E-32A7E548A874}"/>
              </a:ext>
            </a:extLst>
          </p:cNvPr>
          <p:cNvSpPr>
            <a:spLocks noGrp="1"/>
          </p:cNvSpPr>
          <p:nvPr>
            <p:ph type="sldNum" sz="quarter" idx="12"/>
          </p:nvPr>
        </p:nvSpPr>
        <p:spPr/>
        <p:txBody>
          <a:bodyPr/>
          <a:lstStyle/>
          <a:p>
            <a:fld id="{7E8BC169-588E-48CB-90C9-67AB67C29E45}" type="slidenum">
              <a:rPr lang="sv-SE" smtClean="0"/>
              <a:t>9</a:t>
            </a:fld>
            <a:endParaRPr lang="sv-SE"/>
          </a:p>
        </p:txBody>
      </p:sp>
      <p:sp>
        <p:nvSpPr>
          <p:cNvPr id="4" name="textruta 3">
            <a:extLst>
              <a:ext uri="{FF2B5EF4-FFF2-40B4-BE49-F238E27FC236}">
                <a16:creationId xmlns:a16="http://schemas.microsoft.com/office/drawing/2014/main" id="{975154C1-7974-8AA5-EA57-4482B0512AB2}"/>
              </a:ext>
            </a:extLst>
          </p:cNvPr>
          <p:cNvSpPr txBox="1"/>
          <p:nvPr/>
        </p:nvSpPr>
        <p:spPr>
          <a:xfrm>
            <a:off x="3304674" y="1031280"/>
            <a:ext cx="6096000" cy="732188"/>
          </a:xfrm>
          <a:prstGeom prst="rect">
            <a:avLst/>
          </a:prstGeom>
          <a:noFill/>
        </p:spPr>
        <p:txBody>
          <a:bodyPr wrap="square">
            <a:spAutoFit/>
          </a:bodyPr>
          <a:lstStyle/>
          <a:p>
            <a:pPr>
              <a:lnSpc>
                <a:spcPct val="120000"/>
              </a:lnSpc>
              <a:spcAft>
                <a:spcPts val="1000"/>
              </a:spcAft>
            </a:pPr>
            <a:r>
              <a:rPr lang="sv-SE" sz="1800" dirty="0">
                <a:effectLst/>
                <a:latin typeface="Verdana" panose="020B0604030504040204" pitchFamily="34" charset="0"/>
                <a:ea typeface="Times New Roman" panose="02020603050405020304" pitchFamily="18" charset="0"/>
                <a:cs typeface="Times New Roman" panose="02020603050405020304" pitchFamily="18" charset="0"/>
              </a:rPr>
              <a:t>Hur ser "balansen" ut mellan en förälder och en tonåring? Har någon ett exempel?</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5" name="Bildobjekt 4">
            <a:extLst>
              <a:ext uri="{FF2B5EF4-FFF2-40B4-BE49-F238E27FC236}">
                <a16:creationId xmlns:a16="http://schemas.microsoft.com/office/drawing/2014/main" id="{75D4C249-B742-02A9-2E1E-7BFB82F48931}"/>
              </a:ext>
            </a:extLst>
          </p:cNvPr>
          <p:cNvPicPr>
            <a:picLocks noChangeAspect="1"/>
          </p:cNvPicPr>
          <p:nvPr/>
        </p:nvPicPr>
        <p:blipFill>
          <a:blip r:embed="rId2"/>
          <a:stretch>
            <a:fillRect/>
          </a:stretch>
        </p:blipFill>
        <p:spPr>
          <a:xfrm>
            <a:off x="4676566" y="2469649"/>
            <a:ext cx="2838867" cy="2107928"/>
          </a:xfrm>
          <a:prstGeom prst="rect">
            <a:avLst/>
          </a:prstGeom>
        </p:spPr>
      </p:pic>
      <p:sp>
        <p:nvSpPr>
          <p:cNvPr id="6" name="Textruta 14">
            <a:extLst>
              <a:ext uri="{FF2B5EF4-FFF2-40B4-BE49-F238E27FC236}">
                <a16:creationId xmlns:a16="http://schemas.microsoft.com/office/drawing/2014/main" id="{C4F1DE4E-995C-CE88-A48A-A1BB1C176F85}"/>
              </a:ext>
            </a:extLst>
          </p:cNvPr>
          <p:cNvSpPr txBox="1"/>
          <p:nvPr/>
        </p:nvSpPr>
        <p:spPr>
          <a:xfrm>
            <a:off x="2096269" y="2652854"/>
            <a:ext cx="2416810" cy="387350"/>
          </a:xfrm>
          <a:prstGeom prst="rect">
            <a:avLst/>
          </a:prstGeom>
          <a:solidFill>
            <a:sysClr val="window" lastClr="FFFFFF"/>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20000"/>
              </a:lnSpc>
              <a:spcAft>
                <a:spcPts val="1000"/>
              </a:spcAft>
            </a:pPr>
            <a:r>
              <a:rPr lang="en-CA" sz="1800" dirty="0" err="1">
                <a:effectLst/>
                <a:latin typeface="Verdana" panose="020B0604030504040204" pitchFamily="34" charset="0"/>
                <a:ea typeface="Times New Roman" panose="02020603050405020304" pitchFamily="18" charset="0"/>
                <a:cs typeface="Times New Roman" panose="02020603050405020304" pitchFamily="18" charset="0"/>
              </a:rPr>
              <a:t>Förälderns</a:t>
            </a:r>
            <a:r>
              <a:rPr lang="en-CA" sz="1800" dirty="0">
                <a:effectLst/>
                <a:latin typeface="Verdana" panose="020B0604030504040204" pitchFamily="34" charset="0"/>
                <a:ea typeface="Times New Roman" panose="02020603050405020304" pitchFamily="18" charset="0"/>
                <a:cs typeface="Times New Roman" panose="02020603050405020304" pitchFamily="18" charset="0"/>
              </a:rPr>
              <a:t> </a:t>
            </a:r>
            <a:r>
              <a:rPr lang="en-CA" sz="1800" dirty="0" err="1">
                <a:effectLst/>
                <a:latin typeface="Verdana" panose="020B0604030504040204" pitchFamily="34" charset="0"/>
                <a:ea typeface="Times New Roman" panose="02020603050405020304" pitchFamily="18" charset="0"/>
                <a:cs typeface="Times New Roman" panose="02020603050405020304" pitchFamily="18" charset="0"/>
              </a:rPr>
              <a:t>behov</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p:txBody>
      </p:sp>
      <p:sp>
        <p:nvSpPr>
          <p:cNvPr id="7" name="Textruta 15">
            <a:extLst>
              <a:ext uri="{FF2B5EF4-FFF2-40B4-BE49-F238E27FC236}">
                <a16:creationId xmlns:a16="http://schemas.microsoft.com/office/drawing/2014/main" id="{62106E3E-B0A8-584B-D1FB-9ED221DFCBDB}"/>
              </a:ext>
            </a:extLst>
          </p:cNvPr>
          <p:cNvSpPr txBox="1"/>
          <p:nvPr/>
        </p:nvSpPr>
        <p:spPr>
          <a:xfrm>
            <a:off x="7829801" y="3826372"/>
            <a:ext cx="2371725" cy="751205"/>
          </a:xfrm>
          <a:prstGeom prst="rect">
            <a:avLst/>
          </a:prstGeom>
          <a:solidFill>
            <a:sysClr val="window" lastClr="FFFFFF"/>
          </a:solid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20000"/>
              </a:lnSpc>
              <a:spcAft>
                <a:spcPts val="1000"/>
              </a:spcAft>
            </a:pPr>
            <a:r>
              <a:rPr lang="en-CA" sz="1800" dirty="0" err="1">
                <a:effectLst/>
                <a:latin typeface="Verdana" panose="020B0604030504040204" pitchFamily="34" charset="0"/>
                <a:ea typeface="Times New Roman" panose="02020603050405020304" pitchFamily="18" charset="0"/>
                <a:cs typeface="Times New Roman" panose="02020603050405020304" pitchFamily="18" charset="0"/>
              </a:rPr>
              <a:t>Tonåringens</a:t>
            </a:r>
            <a:r>
              <a:rPr lang="en-CA" sz="1800" dirty="0">
                <a:effectLst/>
                <a:latin typeface="Verdana" panose="020B0604030504040204" pitchFamily="34" charset="0"/>
                <a:ea typeface="Times New Roman" panose="02020603050405020304" pitchFamily="18" charset="0"/>
                <a:cs typeface="Times New Roman" panose="02020603050405020304" pitchFamily="18" charset="0"/>
              </a:rPr>
              <a:t> </a:t>
            </a:r>
            <a:r>
              <a:rPr lang="en-CA" sz="1800" dirty="0" err="1">
                <a:effectLst/>
                <a:latin typeface="Verdana" panose="020B0604030504040204" pitchFamily="34" charset="0"/>
                <a:ea typeface="Times New Roman" panose="02020603050405020304" pitchFamily="18" charset="0"/>
                <a:cs typeface="Times New Roman" panose="02020603050405020304" pitchFamily="18" charset="0"/>
              </a:rPr>
              <a:t>behov</a:t>
            </a:r>
            <a:endParaRPr lang="sv-SE" sz="105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4530961"/>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D8F725A43B3BFB459D0CD81B067B321A" ma:contentTypeVersion="5" ma:contentTypeDescription="Skapa ett nytt dokument." ma:contentTypeScope="" ma:versionID="e1c4d834431517f1427c656d5e7f657d">
  <xsd:schema xmlns:xsd="http://www.w3.org/2001/XMLSchema" xmlns:xs="http://www.w3.org/2001/XMLSchema" xmlns:p="http://schemas.microsoft.com/office/2006/metadata/properties" xmlns:ns2="bcc7ee36-52d7-4bbb-bf62-b759ca3b5e1b" xmlns:ns3="07035580-5d00-4265-8ede-bd1db75be0a0" targetNamespace="http://schemas.microsoft.com/office/2006/metadata/properties" ma:root="true" ma:fieldsID="e1e2c9cc9c25eb32fffda3936d16d579" ns2:_="" ns3:_="">
    <xsd:import namespace="bcc7ee36-52d7-4bbb-bf62-b759ca3b5e1b"/>
    <xsd:import namespace="07035580-5d00-4265-8ede-bd1db75be0a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7ee36-52d7-4bbb-bf62-b759ca3b5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7035580-5d00-4265-8ede-bd1db75be0a0"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2D66D2F-5C0F-43FA-A9D2-3ECCDAD7C024}">
  <ds:schemaRefs>
    <ds:schemaRef ds:uri="http://schemas.microsoft.com/sharepoint/v3/contenttype/forms"/>
  </ds:schemaRefs>
</ds:datastoreItem>
</file>

<file path=customXml/itemProps2.xml><?xml version="1.0" encoding="utf-8"?>
<ds:datastoreItem xmlns:ds="http://schemas.openxmlformats.org/officeDocument/2006/customXml" ds:itemID="{C2E8BF30-0D76-42A5-A1AD-2B2C37DB4AFC}">
  <ds:schemaRefs>
    <ds:schemaRef ds:uri="http://schemas.microsoft.com/office/infopath/2007/PartnerControls"/>
    <ds:schemaRef ds:uri="http://schemas.microsoft.com/office/2006/documentManagement/types"/>
    <ds:schemaRef ds:uri="07035580-5d00-4265-8ede-bd1db75be0a0"/>
    <ds:schemaRef ds:uri="http://purl.org/dc/elements/1.1/"/>
    <ds:schemaRef ds:uri="http://www.w3.org/XML/1998/namespace"/>
    <ds:schemaRef ds:uri="http://purl.org/dc/terms/"/>
    <ds:schemaRef ds:uri="http://purl.org/dc/dcmitype/"/>
    <ds:schemaRef ds:uri="http://schemas.openxmlformats.org/package/2006/metadata/core-properties"/>
    <ds:schemaRef ds:uri="bcc7ee36-52d7-4bbb-bf62-b759ca3b5e1b"/>
    <ds:schemaRef ds:uri="http://schemas.microsoft.com/office/2006/metadata/properties"/>
  </ds:schemaRefs>
</ds:datastoreItem>
</file>

<file path=customXml/itemProps3.xml><?xml version="1.0" encoding="utf-8"?>
<ds:datastoreItem xmlns:ds="http://schemas.openxmlformats.org/officeDocument/2006/customXml" ds:itemID="{DBB42D8F-5707-435D-98E8-4C4CEDDE9088}">
  <ds:schemaRefs>
    <ds:schemaRef ds:uri="07035580-5d00-4265-8ede-bd1db75be0a0"/>
    <ds:schemaRef ds:uri="bcc7ee36-52d7-4bbb-bf62-b759ca3b5e1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202</TotalTime>
  <Words>1293</Words>
  <Application>Microsoft Office PowerPoint</Application>
  <PresentationFormat>Bredbild</PresentationFormat>
  <Paragraphs>212</Paragraphs>
  <Slides>25</Slides>
  <Notes>0</Notes>
  <HiddenSlides>0</HiddenSlides>
  <MMClips>0</MMClips>
  <ScaleCrop>false</ScaleCrop>
  <HeadingPairs>
    <vt:vector size="6" baseType="variant">
      <vt:variant>
        <vt:lpstr>Använt teckensnitt</vt:lpstr>
      </vt:variant>
      <vt:variant>
        <vt:i4>10</vt:i4>
      </vt:variant>
      <vt:variant>
        <vt:lpstr>Tema</vt:lpstr>
      </vt:variant>
      <vt:variant>
        <vt:i4>1</vt:i4>
      </vt:variant>
      <vt:variant>
        <vt:lpstr>Bildrubriker</vt:lpstr>
      </vt:variant>
      <vt:variant>
        <vt:i4>25</vt:i4>
      </vt:variant>
    </vt:vector>
  </HeadingPairs>
  <TitlesOfParts>
    <vt:vector size="36" baseType="lpstr">
      <vt:lpstr>Aptos</vt:lpstr>
      <vt:lpstr>Aptos Display</vt:lpstr>
      <vt:lpstr>Arial</vt:lpstr>
      <vt:lpstr>Calibri</vt:lpstr>
      <vt:lpstr>Cambria</vt:lpstr>
      <vt:lpstr>Segoe UI</vt:lpstr>
      <vt:lpstr>Symbol</vt:lpstr>
      <vt:lpstr>Times New Roman</vt:lpstr>
      <vt:lpstr>Verdana</vt:lpstr>
      <vt:lpstr>Wingdings</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 för Familjehemsföräldrar   Princip 1 - Allt beteende betyder något          Anknytning är ett grundläggande mänskligt behov som formar beteende</dc:title>
  <dc:creator>Lisa Skutin</dc:creator>
  <cp:lastModifiedBy>Lisa Skutin</cp:lastModifiedBy>
  <cp:revision>9</cp:revision>
  <dcterms:created xsi:type="dcterms:W3CDTF">2023-12-19T08:32:51Z</dcterms:created>
  <dcterms:modified xsi:type="dcterms:W3CDTF">2023-12-21T13:21:54Z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0x010100D8F725A43B3BFB459D0CD81B067B321A</vt:lpwstr>
  </property>
</Properties>
</file>