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3"/>
  </p:notesMasterIdLst>
  <p:sldIdLst>
    <p:sldId id="256" r:id="rId5"/>
    <p:sldId id="372" r:id="rId6"/>
    <p:sldId id="394" r:id="rId7"/>
    <p:sldId id="395" r:id="rId8"/>
    <p:sldId id="257" r:id="rId9"/>
    <p:sldId id="396" r:id="rId10"/>
    <p:sldId id="404" r:id="rId11"/>
    <p:sldId id="405" r:id="rId12"/>
    <p:sldId id="275" r:id="rId13"/>
    <p:sldId id="276" r:id="rId14"/>
    <p:sldId id="277" r:id="rId15"/>
    <p:sldId id="291" r:id="rId16"/>
    <p:sldId id="278" r:id="rId17"/>
    <p:sldId id="279" r:id="rId18"/>
    <p:sldId id="280" r:id="rId19"/>
    <p:sldId id="282" r:id="rId20"/>
    <p:sldId id="406" r:id="rId21"/>
    <p:sldId id="360"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9DBE89-671A-4101-B494-133D5586B9A3}" v="14" dt="2023-12-21T13:36:36.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D59DBE89-671A-4101-B494-133D5586B9A3}"/>
    <pc:docChg chg="custSel addSld delSld modSld">
      <pc:chgData name="Lisa Skutin" userId="e4239b0f-56d2-4be1-8616-e7789551b35a" providerId="ADAL" clId="{D59DBE89-671A-4101-B494-133D5586B9A3}" dt="2023-12-21T13:45:06.418" v="296" actId="20577"/>
      <pc:docMkLst>
        <pc:docMk/>
      </pc:docMkLst>
      <pc:sldChg chg="modSp add mod">
        <pc:chgData name="Lisa Skutin" userId="e4239b0f-56d2-4be1-8616-e7789551b35a" providerId="ADAL" clId="{D59DBE89-671A-4101-B494-133D5586B9A3}" dt="2023-12-21T13:30:30.278" v="11" actId="6549"/>
        <pc:sldMkLst>
          <pc:docMk/>
          <pc:sldMk cId="1727987415" sldId="256"/>
        </pc:sldMkLst>
        <pc:spChg chg="mod">
          <ac:chgData name="Lisa Skutin" userId="e4239b0f-56d2-4be1-8616-e7789551b35a" providerId="ADAL" clId="{D59DBE89-671A-4101-B494-133D5586B9A3}" dt="2023-12-21T13:30:30.278" v="11" actId="6549"/>
          <ac:spMkLst>
            <pc:docMk/>
            <pc:sldMk cId="1727987415" sldId="256"/>
            <ac:spMk id="4" creationId="{75A7F888-DA68-8325-FD2A-E6C6D9D1F9F9}"/>
          </ac:spMkLst>
        </pc:spChg>
      </pc:sldChg>
      <pc:sldChg chg="modSp add mod">
        <pc:chgData name="Lisa Skutin" userId="e4239b0f-56d2-4be1-8616-e7789551b35a" providerId="ADAL" clId="{D59DBE89-671A-4101-B494-133D5586B9A3}" dt="2023-12-21T13:32:15.738" v="63" actId="5793"/>
        <pc:sldMkLst>
          <pc:docMk/>
          <pc:sldMk cId="258737154" sldId="257"/>
        </pc:sldMkLst>
        <pc:spChg chg="mod">
          <ac:chgData name="Lisa Skutin" userId="e4239b0f-56d2-4be1-8616-e7789551b35a" providerId="ADAL" clId="{D59DBE89-671A-4101-B494-133D5586B9A3}" dt="2023-12-21T13:32:15.738" v="63" actId="5793"/>
          <ac:spMkLst>
            <pc:docMk/>
            <pc:sldMk cId="258737154" sldId="257"/>
            <ac:spMk id="5" creationId="{1656D4D9-4F23-7681-7430-93A56010F5A0}"/>
          </ac:spMkLst>
        </pc:spChg>
      </pc:sldChg>
      <pc:sldChg chg="del">
        <pc:chgData name="Lisa Skutin" userId="e4239b0f-56d2-4be1-8616-e7789551b35a" providerId="ADAL" clId="{D59DBE89-671A-4101-B494-133D5586B9A3}" dt="2023-12-21T13:40:31.628" v="192" actId="47"/>
        <pc:sldMkLst>
          <pc:docMk/>
          <pc:sldMk cId="1892447176" sldId="258"/>
        </pc:sldMkLst>
      </pc:sldChg>
      <pc:sldChg chg="del">
        <pc:chgData name="Lisa Skutin" userId="e4239b0f-56d2-4be1-8616-e7789551b35a" providerId="ADAL" clId="{D59DBE89-671A-4101-B494-133D5586B9A3}" dt="2023-12-21T13:40:31.628" v="192" actId="47"/>
        <pc:sldMkLst>
          <pc:docMk/>
          <pc:sldMk cId="3258193805" sldId="259"/>
        </pc:sldMkLst>
      </pc:sldChg>
      <pc:sldChg chg="del">
        <pc:chgData name="Lisa Skutin" userId="e4239b0f-56d2-4be1-8616-e7789551b35a" providerId="ADAL" clId="{D59DBE89-671A-4101-B494-133D5586B9A3}" dt="2023-12-21T13:40:31.628" v="192" actId="47"/>
        <pc:sldMkLst>
          <pc:docMk/>
          <pc:sldMk cId="1567315024" sldId="260"/>
        </pc:sldMkLst>
      </pc:sldChg>
      <pc:sldChg chg="del">
        <pc:chgData name="Lisa Skutin" userId="e4239b0f-56d2-4be1-8616-e7789551b35a" providerId="ADAL" clId="{D59DBE89-671A-4101-B494-133D5586B9A3}" dt="2023-12-21T13:40:31.628" v="192" actId="47"/>
        <pc:sldMkLst>
          <pc:docMk/>
          <pc:sldMk cId="4276849338" sldId="261"/>
        </pc:sldMkLst>
      </pc:sldChg>
      <pc:sldChg chg="del">
        <pc:chgData name="Lisa Skutin" userId="e4239b0f-56d2-4be1-8616-e7789551b35a" providerId="ADAL" clId="{D59DBE89-671A-4101-B494-133D5586B9A3}" dt="2023-12-21T13:30:57.193" v="32" actId="47"/>
        <pc:sldMkLst>
          <pc:docMk/>
          <pc:sldMk cId="1836254438" sldId="273"/>
        </pc:sldMkLst>
      </pc:sldChg>
      <pc:sldChg chg="del">
        <pc:chgData name="Lisa Skutin" userId="e4239b0f-56d2-4be1-8616-e7789551b35a" providerId="ADAL" clId="{D59DBE89-671A-4101-B494-133D5586B9A3}" dt="2023-12-21T13:30:57.578" v="33" actId="47"/>
        <pc:sldMkLst>
          <pc:docMk/>
          <pc:sldMk cId="3157094486" sldId="274"/>
        </pc:sldMkLst>
      </pc:sldChg>
      <pc:sldChg chg="modSp add mod">
        <pc:chgData name="Lisa Skutin" userId="e4239b0f-56d2-4be1-8616-e7789551b35a" providerId="ADAL" clId="{D59DBE89-671A-4101-B494-133D5586B9A3}" dt="2023-12-21T13:35:02.985" v="145" actId="20577"/>
        <pc:sldMkLst>
          <pc:docMk/>
          <pc:sldMk cId="1093858472" sldId="275"/>
        </pc:sldMkLst>
        <pc:spChg chg="mod">
          <ac:chgData name="Lisa Skutin" userId="e4239b0f-56d2-4be1-8616-e7789551b35a" providerId="ADAL" clId="{D59DBE89-671A-4101-B494-133D5586B9A3}" dt="2023-12-21T13:35:02.985" v="145" actId="20577"/>
          <ac:spMkLst>
            <pc:docMk/>
            <pc:sldMk cId="1093858472" sldId="275"/>
            <ac:spMk id="3" creationId="{5F23A848-683C-9AF4-8668-A203BF2CD893}"/>
          </ac:spMkLst>
        </pc:spChg>
      </pc:sldChg>
      <pc:sldChg chg="modSp add mod">
        <pc:chgData name="Lisa Skutin" userId="e4239b0f-56d2-4be1-8616-e7789551b35a" providerId="ADAL" clId="{D59DBE89-671A-4101-B494-133D5586B9A3}" dt="2023-12-21T13:35:47.450" v="149" actId="20577"/>
        <pc:sldMkLst>
          <pc:docMk/>
          <pc:sldMk cId="2230691042" sldId="276"/>
        </pc:sldMkLst>
        <pc:spChg chg="mod">
          <ac:chgData name="Lisa Skutin" userId="e4239b0f-56d2-4be1-8616-e7789551b35a" providerId="ADAL" clId="{D59DBE89-671A-4101-B494-133D5586B9A3}" dt="2023-12-21T13:35:47.450" v="149" actId="20577"/>
          <ac:spMkLst>
            <pc:docMk/>
            <pc:sldMk cId="2230691042" sldId="276"/>
            <ac:spMk id="3" creationId="{49128C5D-6617-72D2-5C87-8AB051ADBA66}"/>
          </ac:spMkLst>
        </pc:spChg>
      </pc:sldChg>
      <pc:sldChg chg="add">
        <pc:chgData name="Lisa Skutin" userId="e4239b0f-56d2-4be1-8616-e7789551b35a" providerId="ADAL" clId="{D59DBE89-671A-4101-B494-133D5586B9A3}" dt="2023-12-21T13:36:08.856" v="150"/>
        <pc:sldMkLst>
          <pc:docMk/>
          <pc:sldMk cId="1700400888" sldId="277"/>
        </pc:sldMkLst>
      </pc:sldChg>
      <pc:sldChg chg="modSp add mod">
        <pc:chgData name="Lisa Skutin" userId="e4239b0f-56d2-4be1-8616-e7789551b35a" providerId="ADAL" clId="{D59DBE89-671A-4101-B494-133D5586B9A3}" dt="2023-12-21T13:36:57.980" v="172" actId="20577"/>
        <pc:sldMkLst>
          <pc:docMk/>
          <pc:sldMk cId="2851613501" sldId="278"/>
        </pc:sldMkLst>
        <pc:spChg chg="mod">
          <ac:chgData name="Lisa Skutin" userId="e4239b0f-56d2-4be1-8616-e7789551b35a" providerId="ADAL" clId="{D59DBE89-671A-4101-B494-133D5586B9A3}" dt="2023-12-21T13:36:57.980" v="172" actId="20577"/>
          <ac:spMkLst>
            <pc:docMk/>
            <pc:sldMk cId="2851613501" sldId="278"/>
            <ac:spMk id="5" creationId="{F3DC4BC4-5DCD-E8D8-236A-BEB3195885AC}"/>
          </ac:spMkLst>
        </pc:spChg>
      </pc:sldChg>
      <pc:sldChg chg="modSp add mod">
        <pc:chgData name="Lisa Skutin" userId="e4239b0f-56d2-4be1-8616-e7789551b35a" providerId="ADAL" clId="{D59DBE89-671A-4101-B494-133D5586B9A3}" dt="2023-12-21T13:38:28.891" v="181" actId="5793"/>
        <pc:sldMkLst>
          <pc:docMk/>
          <pc:sldMk cId="4046982748" sldId="279"/>
        </pc:sldMkLst>
        <pc:spChg chg="mod">
          <ac:chgData name="Lisa Skutin" userId="e4239b0f-56d2-4be1-8616-e7789551b35a" providerId="ADAL" clId="{D59DBE89-671A-4101-B494-133D5586B9A3}" dt="2023-12-21T13:38:28.891" v="181" actId="5793"/>
          <ac:spMkLst>
            <pc:docMk/>
            <pc:sldMk cId="4046982748" sldId="279"/>
            <ac:spMk id="3" creationId="{E33B91F3-9647-765A-33BC-6B493490FEFB}"/>
          </ac:spMkLst>
        </pc:spChg>
      </pc:sldChg>
      <pc:sldChg chg="add">
        <pc:chgData name="Lisa Skutin" userId="e4239b0f-56d2-4be1-8616-e7789551b35a" providerId="ADAL" clId="{D59DBE89-671A-4101-B494-133D5586B9A3}" dt="2023-12-21T13:36:36.044" v="151"/>
        <pc:sldMkLst>
          <pc:docMk/>
          <pc:sldMk cId="995910956" sldId="280"/>
        </pc:sldMkLst>
      </pc:sldChg>
      <pc:sldChg chg="add del">
        <pc:chgData name="Lisa Skutin" userId="e4239b0f-56d2-4be1-8616-e7789551b35a" providerId="ADAL" clId="{D59DBE89-671A-4101-B494-133D5586B9A3}" dt="2023-12-21T13:38:06.538" v="179" actId="47"/>
        <pc:sldMkLst>
          <pc:docMk/>
          <pc:sldMk cId="908337319" sldId="281"/>
        </pc:sldMkLst>
      </pc:sldChg>
      <pc:sldChg chg="modSp add mod">
        <pc:chgData name="Lisa Skutin" userId="e4239b0f-56d2-4be1-8616-e7789551b35a" providerId="ADAL" clId="{D59DBE89-671A-4101-B494-133D5586B9A3}" dt="2023-12-21T13:40:15.500" v="190" actId="403"/>
        <pc:sldMkLst>
          <pc:docMk/>
          <pc:sldMk cId="4011956197" sldId="282"/>
        </pc:sldMkLst>
        <pc:spChg chg="mod">
          <ac:chgData name="Lisa Skutin" userId="e4239b0f-56d2-4be1-8616-e7789551b35a" providerId="ADAL" clId="{D59DBE89-671A-4101-B494-133D5586B9A3}" dt="2023-12-21T13:40:15.500" v="190" actId="403"/>
          <ac:spMkLst>
            <pc:docMk/>
            <pc:sldMk cId="4011956197" sldId="282"/>
            <ac:spMk id="3" creationId="{85DC8242-A632-7A58-F43E-9A53D8D32E14}"/>
          </ac:spMkLst>
        </pc:spChg>
      </pc:sldChg>
      <pc:sldChg chg="add del">
        <pc:chgData name="Lisa Skutin" userId="e4239b0f-56d2-4be1-8616-e7789551b35a" providerId="ADAL" clId="{D59DBE89-671A-4101-B494-133D5586B9A3}" dt="2023-12-21T13:40:24.635" v="191" actId="47"/>
        <pc:sldMkLst>
          <pc:docMk/>
          <pc:sldMk cId="4137638911" sldId="283"/>
        </pc:sldMkLst>
      </pc:sldChg>
      <pc:sldChg chg="modSp add mod">
        <pc:chgData name="Lisa Skutin" userId="e4239b0f-56d2-4be1-8616-e7789551b35a" providerId="ADAL" clId="{D59DBE89-671A-4101-B494-133D5586B9A3}" dt="2023-12-21T13:36:44.537" v="152" actId="20577"/>
        <pc:sldMkLst>
          <pc:docMk/>
          <pc:sldMk cId="380557778" sldId="291"/>
        </pc:sldMkLst>
        <pc:spChg chg="mod">
          <ac:chgData name="Lisa Skutin" userId="e4239b0f-56d2-4be1-8616-e7789551b35a" providerId="ADAL" clId="{D59DBE89-671A-4101-B494-133D5586B9A3}" dt="2023-12-21T13:36:44.537" v="152" actId="20577"/>
          <ac:spMkLst>
            <pc:docMk/>
            <pc:sldMk cId="380557778" sldId="291"/>
            <ac:spMk id="3" creationId="{C2BB8575-A61A-DBFE-EE56-8BB4D06CA507}"/>
          </ac:spMkLst>
        </pc:spChg>
      </pc:sldChg>
      <pc:sldChg chg="add del">
        <pc:chgData name="Lisa Skutin" userId="e4239b0f-56d2-4be1-8616-e7789551b35a" providerId="ADAL" clId="{D59DBE89-671A-4101-B494-133D5586B9A3}" dt="2023-12-21T13:40:31.628" v="192" actId="47"/>
        <pc:sldMkLst>
          <pc:docMk/>
          <pc:sldMk cId="925838059" sldId="292"/>
        </pc:sldMkLst>
      </pc:sldChg>
      <pc:sldChg chg="del">
        <pc:chgData name="Lisa Skutin" userId="e4239b0f-56d2-4be1-8616-e7789551b35a" providerId="ADAL" clId="{D59DBE89-671A-4101-B494-133D5586B9A3}" dt="2023-12-21T13:40:38.027" v="194" actId="47"/>
        <pc:sldMkLst>
          <pc:docMk/>
          <pc:sldMk cId="1447022465" sldId="309"/>
        </pc:sldMkLst>
      </pc:sldChg>
      <pc:sldChg chg="modSp mod">
        <pc:chgData name="Lisa Skutin" userId="e4239b0f-56d2-4be1-8616-e7789551b35a" providerId="ADAL" clId="{D59DBE89-671A-4101-B494-133D5586B9A3}" dt="2023-12-21T13:43:09.155" v="231" actId="20577"/>
        <pc:sldMkLst>
          <pc:docMk/>
          <pc:sldMk cId="3382366989" sldId="360"/>
        </pc:sldMkLst>
        <pc:spChg chg="mod">
          <ac:chgData name="Lisa Skutin" userId="e4239b0f-56d2-4be1-8616-e7789551b35a" providerId="ADAL" clId="{D59DBE89-671A-4101-B494-133D5586B9A3}" dt="2023-12-21T13:43:09.155" v="231" actId="20577"/>
          <ac:spMkLst>
            <pc:docMk/>
            <pc:sldMk cId="3382366989" sldId="360"/>
            <ac:spMk id="4" creationId="{33D26F6E-2433-7B52-A569-C547B2CA21F4}"/>
          </ac:spMkLst>
        </pc:spChg>
      </pc:sldChg>
      <pc:sldChg chg="del">
        <pc:chgData name="Lisa Skutin" userId="e4239b0f-56d2-4be1-8616-e7789551b35a" providerId="ADAL" clId="{D59DBE89-671A-4101-B494-133D5586B9A3}" dt="2023-12-21T13:30:32.505" v="12" actId="47"/>
        <pc:sldMkLst>
          <pc:docMk/>
          <pc:sldMk cId="4095635574" sldId="371"/>
        </pc:sldMkLst>
      </pc:sldChg>
      <pc:sldChg chg="del">
        <pc:chgData name="Lisa Skutin" userId="e4239b0f-56d2-4be1-8616-e7789551b35a" providerId="ADAL" clId="{D59DBE89-671A-4101-B494-133D5586B9A3}" dt="2023-12-21T13:40:31.628" v="192" actId="47"/>
        <pc:sldMkLst>
          <pc:docMk/>
          <pc:sldMk cId="3986158585" sldId="373"/>
        </pc:sldMkLst>
      </pc:sldChg>
      <pc:sldChg chg="del">
        <pc:chgData name="Lisa Skutin" userId="e4239b0f-56d2-4be1-8616-e7789551b35a" providerId="ADAL" clId="{D59DBE89-671A-4101-B494-133D5586B9A3}" dt="2023-12-21T13:40:31.628" v="192" actId="47"/>
        <pc:sldMkLst>
          <pc:docMk/>
          <pc:sldMk cId="1793837481" sldId="378"/>
        </pc:sldMkLst>
      </pc:sldChg>
      <pc:sldChg chg="del">
        <pc:chgData name="Lisa Skutin" userId="e4239b0f-56d2-4be1-8616-e7789551b35a" providerId="ADAL" clId="{D59DBE89-671A-4101-B494-133D5586B9A3}" dt="2023-12-21T13:40:31.628" v="192" actId="47"/>
        <pc:sldMkLst>
          <pc:docMk/>
          <pc:sldMk cId="879421286" sldId="381"/>
        </pc:sldMkLst>
      </pc:sldChg>
      <pc:sldChg chg="del">
        <pc:chgData name="Lisa Skutin" userId="e4239b0f-56d2-4be1-8616-e7789551b35a" providerId="ADAL" clId="{D59DBE89-671A-4101-B494-133D5586B9A3}" dt="2023-12-21T13:40:31.628" v="192" actId="47"/>
        <pc:sldMkLst>
          <pc:docMk/>
          <pc:sldMk cId="754530961" sldId="382"/>
        </pc:sldMkLst>
      </pc:sldChg>
      <pc:sldChg chg="del">
        <pc:chgData name="Lisa Skutin" userId="e4239b0f-56d2-4be1-8616-e7789551b35a" providerId="ADAL" clId="{D59DBE89-671A-4101-B494-133D5586B9A3}" dt="2023-12-21T13:40:31.628" v="192" actId="47"/>
        <pc:sldMkLst>
          <pc:docMk/>
          <pc:sldMk cId="442319832" sldId="383"/>
        </pc:sldMkLst>
      </pc:sldChg>
      <pc:sldChg chg="del">
        <pc:chgData name="Lisa Skutin" userId="e4239b0f-56d2-4be1-8616-e7789551b35a" providerId="ADAL" clId="{D59DBE89-671A-4101-B494-133D5586B9A3}" dt="2023-12-21T13:40:31.628" v="192" actId="47"/>
        <pc:sldMkLst>
          <pc:docMk/>
          <pc:sldMk cId="3465492187" sldId="384"/>
        </pc:sldMkLst>
      </pc:sldChg>
      <pc:sldChg chg="del">
        <pc:chgData name="Lisa Skutin" userId="e4239b0f-56d2-4be1-8616-e7789551b35a" providerId="ADAL" clId="{D59DBE89-671A-4101-B494-133D5586B9A3}" dt="2023-12-21T13:40:31.628" v="192" actId="47"/>
        <pc:sldMkLst>
          <pc:docMk/>
          <pc:sldMk cId="1264799865" sldId="385"/>
        </pc:sldMkLst>
      </pc:sldChg>
      <pc:sldChg chg="del">
        <pc:chgData name="Lisa Skutin" userId="e4239b0f-56d2-4be1-8616-e7789551b35a" providerId="ADAL" clId="{D59DBE89-671A-4101-B494-133D5586B9A3}" dt="2023-12-21T13:40:31.628" v="192" actId="47"/>
        <pc:sldMkLst>
          <pc:docMk/>
          <pc:sldMk cId="2724968935" sldId="386"/>
        </pc:sldMkLst>
      </pc:sldChg>
      <pc:sldChg chg="del">
        <pc:chgData name="Lisa Skutin" userId="e4239b0f-56d2-4be1-8616-e7789551b35a" providerId="ADAL" clId="{D59DBE89-671A-4101-B494-133D5586B9A3}" dt="2023-12-21T13:40:31.628" v="192" actId="47"/>
        <pc:sldMkLst>
          <pc:docMk/>
          <pc:sldMk cId="198582493" sldId="387"/>
        </pc:sldMkLst>
      </pc:sldChg>
      <pc:sldChg chg="del">
        <pc:chgData name="Lisa Skutin" userId="e4239b0f-56d2-4be1-8616-e7789551b35a" providerId="ADAL" clId="{D59DBE89-671A-4101-B494-133D5586B9A3}" dt="2023-12-21T13:40:31.628" v="192" actId="47"/>
        <pc:sldMkLst>
          <pc:docMk/>
          <pc:sldMk cId="2946006979" sldId="388"/>
        </pc:sldMkLst>
      </pc:sldChg>
      <pc:sldChg chg="del">
        <pc:chgData name="Lisa Skutin" userId="e4239b0f-56d2-4be1-8616-e7789551b35a" providerId="ADAL" clId="{D59DBE89-671A-4101-B494-133D5586B9A3}" dt="2023-12-21T13:40:31.628" v="192" actId="47"/>
        <pc:sldMkLst>
          <pc:docMk/>
          <pc:sldMk cId="3224622153" sldId="389"/>
        </pc:sldMkLst>
      </pc:sldChg>
      <pc:sldChg chg="del">
        <pc:chgData name="Lisa Skutin" userId="e4239b0f-56d2-4be1-8616-e7789551b35a" providerId="ADAL" clId="{D59DBE89-671A-4101-B494-133D5586B9A3}" dt="2023-12-21T13:40:31.628" v="192" actId="47"/>
        <pc:sldMkLst>
          <pc:docMk/>
          <pc:sldMk cId="2141301450" sldId="390"/>
        </pc:sldMkLst>
      </pc:sldChg>
      <pc:sldChg chg="del">
        <pc:chgData name="Lisa Skutin" userId="e4239b0f-56d2-4be1-8616-e7789551b35a" providerId="ADAL" clId="{D59DBE89-671A-4101-B494-133D5586B9A3}" dt="2023-12-21T13:40:31.628" v="192" actId="47"/>
        <pc:sldMkLst>
          <pc:docMk/>
          <pc:sldMk cId="2481510452" sldId="391"/>
        </pc:sldMkLst>
      </pc:sldChg>
      <pc:sldChg chg="del">
        <pc:chgData name="Lisa Skutin" userId="e4239b0f-56d2-4be1-8616-e7789551b35a" providerId="ADAL" clId="{D59DBE89-671A-4101-B494-133D5586B9A3}" dt="2023-12-21T13:40:31.628" v="192" actId="47"/>
        <pc:sldMkLst>
          <pc:docMk/>
          <pc:sldMk cId="2957953526" sldId="392"/>
        </pc:sldMkLst>
      </pc:sldChg>
      <pc:sldChg chg="del">
        <pc:chgData name="Lisa Skutin" userId="e4239b0f-56d2-4be1-8616-e7789551b35a" providerId="ADAL" clId="{D59DBE89-671A-4101-B494-133D5586B9A3}" dt="2023-12-21T13:40:34.259" v="193" actId="47"/>
        <pc:sldMkLst>
          <pc:docMk/>
          <pc:sldMk cId="1623547002" sldId="393"/>
        </pc:sldMkLst>
      </pc:sldChg>
      <pc:sldChg chg="modSp add mod">
        <pc:chgData name="Lisa Skutin" userId="e4239b0f-56d2-4be1-8616-e7789551b35a" providerId="ADAL" clId="{D59DBE89-671A-4101-B494-133D5586B9A3}" dt="2023-12-21T13:30:53.171" v="31" actId="20577"/>
        <pc:sldMkLst>
          <pc:docMk/>
          <pc:sldMk cId="964013927" sldId="394"/>
        </pc:sldMkLst>
        <pc:spChg chg="mod">
          <ac:chgData name="Lisa Skutin" userId="e4239b0f-56d2-4be1-8616-e7789551b35a" providerId="ADAL" clId="{D59DBE89-671A-4101-B494-133D5586B9A3}" dt="2023-12-21T13:30:53.171" v="31" actId="20577"/>
          <ac:spMkLst>
            <pc:docMk/>
            <pc:sldMk cId="964013927" sldId="394"/>
            <ac:spMk id="29" creationId="{B6CC9CCD-996F-AAFF-DE4E-03C74EC8A65D}"/>
          </ac:spMkLst>
        </pc:spChg>
      </pc:sldChg>
      <pc:sldChg chg="add">
        <pc:chgData name="Lisa Skutin" userId="e4239b0f-56d2-4be1-8616-e7789551b35a" providerId="ADAL" clId="{D59DBE89-671A-4101-B494-133D5586B9A3}" dt="2023-12-21T13:30:45.357" v="13"/>
        <pc:sldMkLst>
          <pc:docMk/>
          <pc:sldMk cId="1432530079" sldId="395"/>
        </pc:sldMkLst>
      </pc:sldChg>
      <pc:sldChg chg="add">
        <pc:chgData name="Lisa Skutin" userId="e4239b0f-56d2-4be1-8616-e7789551b35a" providerId="ADAL" clId="{D59DBE89-671A-4101-B494-133D5586B9A3}" dt="2023-12-21T13:32:40.923" v="64"/>
        <pc:sldMkLst>
          <pc:docMk/>
          <pc:sldMk cId="3777306969" sldId="396"/>
        </pc:sldMkLst>
      </pc:sldChg>
      <pc:sldChg chg="new del">
        <pc:chgData name="Lisa Skutin" userId="e4239b0f-56d2-4be1-8616-e7789551b35a" providerId="ADAL" clId="{D59DBE89-671A-4101-B494-133D5586B9A3}" dt="2023-12-21T13:40:31.628" v="192" actId="47"/>
        <pc:sldMkLst>
          <pc:docMk/>
          <pc:sldMk cId="357077139" sldId="397"/>
        </pc:sldMkLst>
      </pc:sldChg>
      <pc:sldChg chg="add del">
        <pc:chgData name="Lisa Skutin" userId="e4239b0f-56d2-4be1-8616-e7789551b35a" providerId="ADAL" clId="{D59DBE89-671A-4101-B494-133D5586B9A3}" dt="2023-12-21T13:40:31.628" v="192" actId="47"/>
        <pc:sldMkLst>
          <pc:docMk/>
          <pc:sldMk cId="2906805223" sldId="398"/>
        </pc:sldMkLst>
      </pc:sldChg>
      <pc:sldChg chg="add del">
        <pc:chgData name="Lisa Skutin" userId="e4239b0f-56d2-4be1-8616-e7789551b35a" providerId="ADAL" clId="{D59DBE89-671A-4101-B494-133D5586B9A3}" dt="2023-12-21T13:40:31.628" v="192" actId="47"/>
        <pc:sldMkLst>
          <pc:docMk/>
          <pc:sldMk cId="2447639011" sldId="399"/>
        </pc:sldMkLst>
      </pc:sldChg>
      <pc:sldChg chg="add del">
        <pc:chgData name="Lisa Skutin" userId="e4239b0f-56d2-4be1-8616-e7789551b35a" providerId="ADAL" clId="{D59DBE89-671A-4101-B494-133D5586B9A3}" dt="2023-12-21T13:40:31.628" v="192" actId="47"/>
        <pc:sldMkLst>
          <pc:docMk/>
          <pc:sldMk cId="2638058566" sldId="400"/>
        </pc:sldMkLst>
      </pc:sldChg>
      <pc:sldChg chg="add del">
        <pc:chgData name="Lisa Skutin" userId="e4239b0f-56d2-4be1-8616-e7789551b35a" providerId="ADAL" clId="{D59DBE89-671A-4101-B494-133D5586B9A3}" dt="2023-12-21T13:40:31.628" v="192" actId="47"/>
        <pc:sldMkLst>
          <pc:docMk/>
          <pc:sldMk cId="1908386595" sldId="401"/>
        </pc:sldMkLst>
      </pc:sldChg>
      <pc:sldChg chg="add del">
        <pc:chgData name="Lisa Skutin" userId="e4239b0f-56d2-4be1-8616-e7789551b35a" providerId="ADAL" clId="{D59DBE89-671A-4101-B494-133D5586B9A3}" dt="2023-12-21T13:40:31.628" v="192" actId="47"/>
        <pc:sldMkLst>
          <pc:docMk/>
          <pc:sldMk cId="69357233" sldId="402"/>
        </pc:sldMkLst>
      </pc:sldChg>
      <pc:sldChg chg="add del">
        <pc:chgData name="Lisa Skutin" userId="e4239b0f-56d2-4be1-8616-e7789551b35a" providerId="ADAL" clId="{D59DBE89-671A-4101-B494-133D5586B9A3}" dt="2023-12-21T13:33:58.856" v="72" actId="47"/>
        <pc:sldMkLst>
          <pc:docMk/>
          <pc:sldMk cId="1641938428" sldId="403"/>
        </pc:sldMkLst>
      </pc:sldChg>
      <pc:sldChg chg="add">
        <pc:chgData name="Lisa Skutin" userId="e4239b0f-56d2-4be1-8616-e7789551b35a" providerId="ADAL" clId="{D59DBE89-671A-4101-B494-133D5586B9A3}" dt="2023-12-21T13:33:28.401" v="71"/>
        <pc:sldMkLst>
          <pc:docMk/>
          <pc:sldMk cId="3912801939" sldId="404"/>
        </pc:sldMkLst>
      </pc:sldChg>
      <pc:sldChg chg="modSp add mod">
        <pc:chgData name="Lisa Skutin" userId="e4239b0f-56d2-4be1-8616-e7789551b35a" providerId="ADAL" clId="{D59DBE89-671A-4101-B494-133D5586B9A3}" dt="2023-12-21T13:45:06.418" v="296" actId="20577"/>
        <pc:sldMkLst>
          <pc:docMk/>
          <pc:sldMk cId="3047263070" sldId="405"/>
        </pc:sldMkLst>
        <pc:spChg chg="mod">
          <ac:chgData name="Lisa Skutin" userId="e4239b0f-56d2-4be1-8616-e7789551b35a" providerId="ADAL" clId="{D59DBE89-671A-4101-B494-133D5586B9A3}" dt="2023-12-21T13:45:06.418" v="296" actId="20577"/>
          <ac:spMkLst>
            <pc:docMk/>
            <pc:sldMk cId="3047263070" sldId="405"/>
            <ac:spMk id="3" creationId="{F598B255-73D8-0CFA-C943-361F8E8100D6}"/>
          </ac:spMkLst>
        </pc:spChg>
      </pc:sldChg>
      <pc:sldChg chg="addSp modSp new mod">
        <pc:chgData name="Lisa Skutin" userId="e4239b0f-56d2-4be1-8616-e7789551b35a" providerId="ADAL" clId="{D59DBE89-671A-4101-B494-133D5586B9A3}" dt="2023-12-21T13:42:01.746" v="221" actId="20577"/>
        <pc:sldMkLst>
          <pc:docMk/>
          <pc:sldMk cId="3260133478" sldId="406"/>
        </pc:sldMkLst>
        <pc:spChg chg="add mod">
          <ac:chgData name="Lisa Skutin" userId="e4239b0f-56d2-4be1-8616-e7789551b35a" providerId="ADAL" clId="{D59DBE89-671A-4101-B494-133D5586B9A3}" dt="2023-12-21T13:42:01.746" v="221" actId="20577"/>
          <ac:spMkLst>
            <pc:docMk/>
            <pc:sldMk cId="3260133478" sldId="406"/>
            <ac:spMk id="4" creationId="{7AEE4707-A7DD-8F33-60F2-29EA56D590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2023-12-21</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2023-12-21</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2023-12-21</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2023-12-21</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2023-12-21</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2023-12-21</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2023-12-21</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2023-12-21</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2023-12-21</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2023-12-21</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2023-12-21</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2023-12-21</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5A7F888-DA68-8325-FD2A-E6C6D9D1F9F9}"/>
              </a:ext>
            </a:extLst>
          </p:cNvPr>
          <p:cNvSpPr>
            <a:spLocks noChangeArrowheads="1"/>
          </p:cNvSpPr>
          <p:nvPr/>
        </p:nvSpPr>
        <p:spPr bwMode="auto">
          <a:xfrm>
            <a:off x="2143799" y="755528"/>
            <a:ext cx="810831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föräldrar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7-</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Förändring- att förstå den och vad den kräver</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 2">
            <a:extLst>
              <a:ext uri="{FF2B5EF4-FFF2-40B4-BE49-F238E27FC236}">
                <a16:creationId xmlns:a16="http://schemas.microsoft.com/office/drawing/2014/main" id="{4BE779D1-74F6-0776-914A-A355FFF42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32" y="3247668"/>
            <a:ext cx="3381375" cy="9239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BE72F252-EABD-A101-E70D-B941EF5E3AAE}"/>
              </a:ext>
            </a:extLst>
          </p:cNvPr>
          <p:cNvSpPr>
            <a:spLocks noChangeArrowheads="1"/>
          </p:cNvSpPr>
          <p:nvPr/>
        </p:nvSpPr>
        <p:spPr bwMode="auto">
          <a:xfrm>
            <a:off x="2114143" y="4449103"/>
            <a:ext cx="77941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400" b="0" i="0" u="none" strike="noStrike" cap="none" normalizeH="0" baseline="0" dirty="0">
                <a:ln>
                  <a:noFill/>
                </a:ln>
                <a:solidFill>
                  <a:srgbClr val="A61C00"/>
                </a:solidFill>
                <a:effectLst/>
                <a:latin typeface="Verdana" panose="020B0604030504040204" pitchFamily="34" charset="0"/>
                <a:ea typeface="Times New Roman" panose="02020603050405020304" pitchFamily="18" charset="0"/>
                <a:cs typeface="Segoe UI" panose="020B0502040204020203" pitchFamily="34" charset="0"/>
              </a:rPr>
              <a:t> </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Utveckling och förändring handlar om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att gå framåt och samtidigt förstå det förflutna </a:t>
            </a:r>
            <a:endParaRPr kumimoji="0" lang="sv-SE" altLang="sv-SE" sz="20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24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rPr>
            </a:b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DDE6F81F-F130-EE96-C16E-BE94AC1143E6}"/>
              </a:ext>
            </a:extLst>
          </p:cNvPr>
          <p:cNvSpPr>
            <a:spLocks noGrp="1"/>
          </p:cNvSpPr>
          <p:nvPr>
            <p:ph type="sldNum" sz="quarter" idx="12"/>
          </p:nvPr>
        </p:nvSpPr>
        <p:spPr/>
        <p:txBody>
          <a:bodyPr/>
          <a:lstStyle/>
          <a:p>
            <a:fld id="{F8C535F8-D246-4791-BE94-85B978BE5CE0}" type="slidenum">
              <a:rPr lang="sv-SE" smtClean="0"/>
              <a:t>1</a:t>
            </a:fld>
            <a:endParaRPr lang="sv-SE"/>
          </a:p>
        </p:txBody>
      </p:sp>
    </p:spTree>
    <p:extLst>
      <p:ext uri="{BB962C8B-B14F-4D97-AF65-F5344CB8AC3E}">
        <p14:creationId xmlns:p14="http://schemas.microsoft.com/office/powerpoint/2010/main" val="172798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9128C5D-6617-72D2-5C87-8AB051ADBA66}"/>
              </a:ext>
            </a:extLst>
          </p:cNvPr>
          <p:cNvSpPr txBox="1"/>
          <p:nvPr/>
        </p:nvSpPr>
        <p:spPr>
          <a:xfrm>
            <a:off x="1941095" y="1127251"/>
            <a:ext cx="7202905" cy="2970044"/>
          </a:xfrm>
          <a:prstGeom prst="rect">
            <a:avLst/>
          </a:prstGeom>
          <a:noFill/>
        </p:spPr>
        <p:txBody>
          <a:bodyPr wrap="square">
            <a:spAutoFit/>
          </a:bodyPr>
          <a:lstStyle/>
          <a:p>
            <a:pPr>
              <a:spcAft>
                <a:spcPts val="1000"/>
              </a:spcAft>
            </a:pPr>
            <a:r>
              <a:rPr lang="sv-SE" sz="1800" b="1" dirty="0">
                <a:solidFill>
                  <a:srgbClr val="C00000"/>
                </a:solidFill>
                <a:effectLst/>
                <a:latin typeface="Verdana" panose="020B0604030504040204" pitchFamily="34" charset="0"/>
                <a:ea typeface="Calibri" panose="020F0502020204030204" pitchFamily="34" charset="0"/>
              </a:rPr>
              <a:t>Muntliga reflektionsfrågor</a:t>
            </a:r>
            <a:endParaRPr lang="sv-SE" sz="2000" dirty="0">
              <a:effectLst/>
              <a:latin typeface="Calibri" panose="020F050202020403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Tror ni att de berättelser era barn/tonåringar har om sig själva och de berättelser de tror att ni har om dem gör det svårt för dem att förändras?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solidFill>
                  <a:srgbClr val="0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kan du stödja ditt barn för att hen ska ändra sin bild/berättelse av sig själv eller den bild/berättelse som de tror du har av dem?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image8.png">
            <a:extLst>
              <a:ext uri="{FF2B5EF4-FFF2-40B4-BE49-F238E27FC236}">
                <a16:creationId xmlns:a16="http://schemas.microsoft.com/office/drawing/2014/main" id="{52ECFC1B-A733-F985-5C73-72CB9D190605}"/>
              </a:ext>
            </a:extLst>
          </p:cNvPr>
          <p:cNvPicPr/>
          <p:nvPr/>
        </p:nvPicPr>
        <p:blipFill>
          <a:blip r:embed="rId2">
            <a:alphaModFix amt="62000"/>
          </a:blip>
          <a:srcRect/>
          <a:stretch>
            <a:fillRect/>
          </a:stretch>
        </p:blipFill>
        <p:spPr>
          <a:xfrm>
            <a:off x="10097942" y="4327134"/>
            <a:ext cx="1280795" cy="1626870"/>
          </a:xfrm>
          <a:prstGeom prst="rect">
            <a:avLst/>
          </a:prstGeom>
          <a:ln/>
        </p:spPr>
      </p:pic>
      <p:sp>
        <p:nvSpPr>
          <p:cNvPr id="2" name="Platshållare för bildnummer 1">
            <a:extLst>
              <a:ext uri="{FF2B5EF4-FFF2-40B4-BE49-F238E27FC236}">
                <a16:creationId xmlns:a16="http://schemas.microsoft.com/office/drawing/2014/main" id="{18C9F7D9-4632-83D2-C96E-7C50BF18C0E7}"/>
              </a:ext>
            </a:extLst>
          </p:cNvPr>
          <p:cNvSpPr>
            <a:spLocks noGrp="1"/>
          </p:cNvSpPr>
          <p:nvPr>
            <p:ph type="sldNum" sz="quarter" idx="12"/>
          </p:nvPr>
        </p:nvSpPr>
        <p:spPr/>
        <p:txBody>
          <a:bodyPr/>
          <a:lstStyle/>
          <a:p>
            <a:fld id="{F8C535F8-D246-4791-BE94-85B978BE5CE0}" type="slidenum">
              <a:rPr lang="sv-SE" smtClean="0"/>
              <a:t>10</a:t>
            </a:fld>
            <a:endParaRPr lang="sv-SE"/>
          </a:p>
        </p:txBody>
      </p:sp>
    </p:spTree>
    <p:extLst>
      <p:ext uri="{BB962C8B-B14F-4D97-AF65-F5344CB8AC3E}">
        <p14:creationId xmlns:p14="http://schemas.microsoft.com/office/powerpoint/2010/main" val="2230691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E311021-6578-38AE-0792-B71FF3C931FB}"/>
              </a:ext>
            </a:extLst>
          </p:cNvPr>
          <p:cNvSpPr txBox="1"/>
          <p:nvPr/>
        </p:nvSpPr>
        <p:spPr>
          <a:xfrm>
            <a:off x="1684420" y="2001849"/>
            <a:ext cx="7427495" cy="2308324"/>
          </a:xfrm>
          <a:prstGeom prst="rect">
            <a:avLst/>
          </a:prstGeom>
          <a:noFill/>
        </p:spPr>
        <p:txBody>
          <a:bodyPr wrap="square">
            <a:spAutoFit/>
          </a:bodyPr>
          <a:lstStyle/>
          <a:p>
            <a:r>
              <a:rPr lang="en-CA" sz="2400" b="1" dirty="0" err="1">
                <a:solidFill>
                  <a:srgbClr val="4F81BD"/>
                </a:solidFill>
                <a:effectLst/>
                <a:latin typeface="Verdana" panose="020B0604030504040204" pitchFamily="34" charset="0"/>
                <a:ea typeface="Calibri" panose="020F0502020204030204" pitchFamily="34" charset="0"/>
              </a:rPr>
              <a:t>Våra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berättelser</a:t>
            </a:r>
            <a:r>
              <a:rPr lang="en-CA" sz="2400" b="1" dirty="0">
                <a:solidFill>
                  <a:srgbClr val="4F81BD"/>
                </a:solidFill>
                <a:effectLst/>
                <a:latin typeface="Verdana" panose="020B0604030504040204" pitchFamily="34" charset="0"/>
                <a:ea typeface="Calibri" panose="020F0502020204030204" pitchFamily="34" charset="0"/>
              </a:rPr>
              <a:t> om </a:t>
            </a:r>
            <a:r>
              <a:rPr lang="en-CA" sz="2400" b="1" dirty="0" err="1">
                <a:solidFill>
                  <a:srgbClr val="4F81BD"/>
                </a:solidFill>
                <a:effectLst/>
                <a:latin typeface="Verdana" panose="020B0604030504040204" pitchFamily="34" charset="0"/>
                <a:ea typeface="Calibri" panose="020F0502020204030204" pitchFamily="34" charset="0"/>
              </a:rPr>
              <a:t>oss</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själva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och</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andra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kan</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låsa</a:t>
            </a:r>
            <a:r>
              <a:rPr lang="en-CA" sz="2400" b="1" dirty="0">
                <a:solidFill>
                  <a:srgbClr val="4F81BD"/>
                </a:solidFill>
                <a:effectLst/>
                <a:latin typeface="Verdana" panose="020B0604030504040204" pitchFamily="34" charset="0"/>
                <a:ea typeface="Calibri" panose="020F0502020204030204" pitchFamily="34" charset="0"/>
              </a:rPr>
              <a:t> in </a:t>
            </a:r>
            <a:r>
              <a:rPr lang="en-CA" sz="2400" b="1" dirty="0" err="1">
                <a:solidFill>
                  <a:srgbClr val="4F81BD"/>
                </a:solidFill>
                <a:effectLst/>
                <a:latin typeface="Verdana" panose="020B0604030504040204" pitchFamily="34" charset="0"/>
                <a:ea typeface="Calibri" panose="020F0502020204030204" pitchFamily="34" charset="0"/>
              </a:rPr>
              <a:t>oss</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och</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göra</a:t>
            </a:r>
            <a:r>
              <a:rPr lang="en-CA" sz="2400" b="1" dirty="0">
                <a:solidFill>
                  <a:srgbClr val="4F81BD"/>
                </a:solidFill>
                <a:effectLst/>
                <a:latin typeface="Verdana" panose="020B0604030504040204" pitchFamily="34" charset="0"/>
                <a:ea typeface="Calibri" panose="020F0502020204030204" pitchFamily="34" charset="0"/>
              </a:rPr>
              <a:t> </a:t>
            </a:r>
            <a:r>
              <a:rPr lang="en-CA" sz="2400" b="1" dirty="0" err="1">
                <a:solidFill>
                  <a:srgbClr val="4F81BD"/>
                </a:solidFill>
                <a:effectLst/>
                <a:latin typeface="Verdana" panose="020B0604030504040204" pitchFamily="34" charset="0"/>
                <a:ea typeface="Calibri" panose="020F0502020204030204" pitchFamily="34" charset="0"/>
              </a:rPr>
              <a:t>att</a:t>
            </a:r>
            <a:r>
              <a:rPr lang="en-CA" sz="2400" b="1" dirty="0">
                <a:solidFill>
                  <a:srgbClr val="4F81BD"/>
                </a:solidFill>
                <a:effectLst/>
                <a:latin typeface="Verdana" panose="020B0604030504040204" pitchFamily="34" charset="0"/>
                <a:ea typeface="Calibri" panose="020F0502020204030204" pitchFamily="34" charset="0"/>
              </a:rPr>
              <a:t> vi … </a:t>
            </a:r>
            <a:endParaRPr lang="sv-SE" sz="2800" dirty="0">
              <a:effectLst/>
              <a:latin typeface="Calibri" panose="020F0502020204030204" pitchFamily="34" charset="0"/>
              <a:ea typeface="Calibri" panose="020F0502020204030204" pitchFamily="34" charset="0"/>
            </a:endParaRPr>
          </a:p>
          <a:p>
            <a:pPr marL="228600" fontAlgn="base"/>
            <a:r>
              <a:rPr lang="sv-SE" sz="2400" dirty="0">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400" dirty="0">
                <a:effectLst/>
                <a:latin typeface="Verdana" panose="020B0604030504040204" pitchFamily="34" charset="0"/>
                <a:ea typeface="Times New Roman" panose="02020603050405020304" pitchFamily="18" charset="0"/>
              </a:rPr>
              <a:t>Missar andras försök till förändring… </a:t>
            </a:r>
            <a:endParaRPr lang="sv-SE" sz="1200" dirty="0">
              <a:effectLst/>
              <a:latin typeface="Times New Roman" panose="02020603050405020304" pitchFamily="18" charset="0"/>
              <a:ea typeface="Times New Roman" panose="02020603050405020304" pitchFamily="18" charset="0"/>
            </a:endParaRPr>
          </a:p>
          <a:p>
            <a:pPr marL="457200" fontAlgn="base"/>
            <a:r>
              <a:rPr lang="sv-SE" sz="2400" dirty="0">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400" dirty="0">
                <a:effectLst/>
                <a:latin typeface="Verdana" panose="020B0604030504040204" pitchFamily="34" charset="0"/>
                <a:ea typeface="Times New Roman" panose="02020603050405020304" pitchFamily="18" charset="0"/>
              </a:rPr>
              <a:t>Missar vår egen möjlighet till förändring… </a:t>
            </a:r>
            <a:endParaRPr lang="sv-SE" sz="1200" dirty="0">
              <a:effectLst/>
              <a:latin typeface="Times New Roman" panose="02020603050405020304" pitchFamily="18" charset="0"/>
              <a:ea typeface="Times New Roman" panose="02020603050405020304" pitchFamily="18" charset="0"/>
            </a:endParaRPr>
          </a:p>
        </p:txBody>
      </p:sp>
      <p:pic>
        <p:nvPicPr>
          <p:cNvPr id="4" name="image6.png">
            <a:extLst>
              <a:ext uri="{FF2B5EF4-FFF2-40B4-BE49-F238E27FC236}">
                <a16:creationId xmlns:a16="http://schemas.microsoft.com/office/drawing/2014/main" id="{2CF40BBC-ABA0-0682-BDDC-BF16E3D1B276}"/>
              </a:ext>
            </a:extLst>
          </p:cNvPr>
          <p:cNvPicPr/>
          <p:nvPr/>
        </p:nvPicPr>
        <p:blipFill>
          <a:blip r:embed="rId2"/>
          <a:srcRect/>
          <a:stretch>
            <a:fillRect/>
          </a:stretch>
        </p:blipFill>
        <p:spPr>
          <a:xfrm>
            <a:off x="9522577" y="4310173"/>
            <a:ext cx="2130425" cy="1589405"/>
          </a:xfrm>
          <a:prstGeom prst="rect">
            <a:avLst/>
          </a:prstGeom>
          <a:ln/>
        </p:spPr>
      </p:pic>
      <p:sp>
        <p:nvSpPr>
          <p:cNvPr id="2" name="Platshållare för bildnummer 1">
            <a:extLst>
              <a:ext uri="{FF2B5EF4-FFF2-40B4-BE49-F238E27FC236}">
                <a16:creationId xmlns:a16="http://schemas.microsoft.com/office/drawing/2014/main" id="{51A1064B-6477-9082-C658-DCE98231C0CF}"/>
              </a:ext>
            </a:extLst>
          </p:cNvPr>
          <p:cNvSpPr>
            <a:spLocks noGrp="1"/>
          </p:cNvSpPr>
          <p:nvPr>
            <p:ph type="sldNum" sz="quarter" idx="12"/>
          </p:nvPr>
        </p:nvSpPr>
        <p:spPr/>
        <p:txBody>
          <a:bodyPr/>
          <a:lstStyle/>
          <a:p>
            <a:fld id="{F8C535F8-D246-4791-BE94-85B978BE5CE0}" type="slidenum">
              <a:rPr lang="sv-SE" smtClean="0"/>
              <a:t>11</a:t>
            </a:fld>
            <a:endParaRPr lang="sv-SE"/>
          </a:p>
        </p:txBody>
      </p:sp>
    </p:spTree>
    <p:extLst>
      <p:ext uri="{BB962C8B-B14F-4D97-AF65-F5344CB8AC3E}">
        <p14:creationId xmlns:p14="http://schemas.microsoft.com/office/powerpoint/2010/main" val="170040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930442" y="469937"/>
            <a:ext cx="10074442" cy="2432525"/>
          </a:xfrm>
          <a:prstGeom prst="rect">
            <a:avLst/>
          </a:prstGeom>
          <a:noFill/>
        </p:spPr>
        <p:txBody>
          <a:bodyPr wrap="square">
            <a:spAutoFit/>
          </a:bodyPr>
          <a:lstStyle/>
          <a:p>
            <a:pPr algn="ctr"/>
            <a:r>
              <a:rPr lang="sv-SE" sz="2400" b="1" kern="0" dirty="0">
                <a:solidFill>
                  <a:srgbClr val="4F81BD"/>
                </a:solidFill>
                <a:effectLst/>
                <a:latin typeface="Verdana" panose="020B0604030504040204" pitchFamily="34" charset="0"/>
                <a:ea typeface="Verdana" panose="020B0604030504040204" pitchFamily="34" charset="0"/>
              </a:rPr>
              <a:t>Förbered er för rollspel </a:t>
            </a:r>
          </a:p>
          <a:p>
            <a:pPr algn="ctr"/>
            <a:endParaRPr lang="sv-SE" b="1" kern="0" dirty="0">
              <a:effectLst/>
              <a:latin typeface="Verdana" panose="020B0604030504040204" pitchFamily="34" charset="0"/>
              <a:ea typeface="Verdana" panose="020B0604030504040204" pitchFamily="34" charset="0"/>
            </a:endParaRPr>
          </a:p>
          <a:p>
            <a:pPr algn="ctr"/>
            <a:r>
              <a:rPr lang="en-CA" b="1" dirty="0" err="1">
                <a:solidFill>
                  <a:srgbClr val="4F81BD"/>
                </a:solidFill>
                <a:effectLst/>
                <a:latin typeface="Verdana" panose="020B0604030504040204" pitchFamily="34" charset="0"/>
                <a:ea typeface="Verdana" panose="020B0604030504040204" pitchFamily="34" charset="0"/>
              </a:rPr>
              <a:t>Tänk</a:t>
            </a:r>
            <a:r>
              <a:rPr lang="en-CA" b="1" dirty="0">
                <a:solidFill>
                  <a:srgbClr val="4F81BD"/>
                </a:solidFill>
                <a:effectLst/>
                <a:latin typeface="Verdana" panose="020B0604030504040204" pitchFamily="34" charset="0"/>
                <a:ea typeface="Verdana" panose="020B0604030504040204" pitchFamily="34" charset="0"/>
              </a:rPr>
              <a:t> </a:t>
            </a:r>
            <a:r>
              <a:rPr lang="en-CA" b="1" dirty="0" err="1">
                <a:solidFill>
                  <a:srgbClr val="4F81BD"/>
                </a:solidFill>
                <a:effectLst/>
                <a:latin typeface="Verdana" panose="020B0604030504040204" pitchFamily="34" charset="0"/>
                <a:ea typeface="Verdana" panose="020B0604030504040204" pitchFamily="34" charset="0"/>
              </a:rPr>
              <a:t>på</a:t>
            </a:r>
            <a:r>
              <a:rPr lang="en-CA" b="1" dirty="0">
                <a:solidFill>
                  <a:srgbClr val="4F81BD"/>
                </a:solidFill>
                <a:effectLst/>
                <a:latin typeface="Verdana" panose="020B0604030504040204" pitchFamily="34" charset="0"/>
                <a:ea typeface="Verdana" panose="020B0604030504040204" pitchFamily="34" charset="0"/>
              </a:rPr>
              <a:t>:</a:t>
            </a:r>
            <a:endParaRPr lang="sv-SE" dirty="0">
              <a:effectLst/>
              <a:latin typeface="Verdana" panose="020B0604030504040204" pitchFamily="34" charset="0"/>
              <a:ea typeface="Verdana" panose="020B0604030504040204" pitchFamily="34" charset="0"/>
            </a:endParaRPr>
          </a:p>
          <a:p>
            <a:pPr marL="342900" lvl="0" indent="-342900" algn="ctr" fontAlgn="base">
              <a:buSzPts val="1000"/>
              <a:buFont typeface="Wingdings" panose="05000000000000000000" pitchFamily="2" charset="2"/>
              <a:buChar char=""/>
              <a:tabLst>
                <a:tab pos="457200" algn="l"/>
              </a:tabLst>
            </a:pPr>
            <a:r>
              <a:rPr lang="sv-SE" b="1" dirty="0">
                <a:solidFill>
                  <a:srgbClr val="4F81BD"/>
                </a:solidFill>
                <a:effectLst/>
                <a:latin typeface="Verdana" panose="020B0604030504040204" pitchFamily="34" charset="0"/>
                <a:ea typeface="Verdana" panose="020B0604030504040204" pitchFamily="34" charset="0"/>
              </a:rPr>
              <a:t>Vad tänker och känner barnet och föräldern?</a:t>
            </a:r>
            <a:endParaRPr lang="sv-SE" dirty="0">
              <a:effectLst/>
              <a:latin typeface="Verdana" panose="020B0604030504040204" pitchFamily="34" charset="0"/>
              <a:ea typeface="Verdana" panose="020B0604030504040204" pitchFamily="34" charset="0"/>
            </a:endParaRPr>
          </a:p>
          <a:p>
            <a:pPr marL="342900" lvl="0" indent="-342900" algn="ctr" fontAlgn="base">
              <a:buSzPts val="1000"/>
              <a:buFont typeface="Wingdings" panose="05000000000000000000" pitchFamily="2" charset="2"/>
              <a:buChar char=""/>
              <a:tabLst>
                <a:tab pos="457200" algn="l"/>
              </a:tabLst>
            </a:pPr>
            <a:r>
              <a:rPr lang="sv-SE" b="1" dirty="0">
                <a:solidFill>
                  <a:srgbClr val="4F81BD"/>
                </a:solidFill>
                <a:effectLst/>
                <a:latin typeface="Verdana" panose="020B0604030504040204" pitchFamily="34" charset="0"/>
                <a:ea typeface="Verdana" panose="020B0604030504040204" pitchFamily="34" charset="0"/>
              </a:rPr>
              <a:t>Vilka berättelser har de av varandra?</a:t>
            </a:r>
            <a:endParaRPr lang="sv-SE" dirty="0">
              <a:effectLst/>
              <a:latin typeface="Verdana" panose="020B0604030504040204" pitchFamily="34" charset="0"/>
              <a:ea typeface="Verdana" panose="020B0604030504040204" pitchFamily="34" charset="0"/>
            </a:endParaRPr>
          </a:p>
          <a:p>
            <a:pPr marL="457200">
              <a:lnSpc>
                <a:spcPct val="107000"/>
              </a:lnSpc>
            </a:pPr>
            <a:endParaRPr lang="sv-SE" dirty="0">
              <a:effectLst/>
              <a:latin typeface="Verdana" panose="020B0604030504040204" pitchFamily="34" charset="0"/>
              <a:ea typeface="Verdana" panose="020B0604030504040204" pitchFamily="34" charset="0"/>
            </a:endParaRPr>
          </a:p>
          <a:p>
            <a:pPr marL="457200" algn="ctr">
              <a:lnSpc>
                <a:spcPct val="107000"/>
              </a:lnSpc>
            </a:pPr>
            <a:r>
              <a:rPr lang="sv-SE" dirty="0">
                <a:effectLst/>
                <a:latin typeface="Verdana" panose="020B0604030504040204" pitchFamily="34" charset="0"/>
                <a:ea typeface="Verdana" panose="020B0604030504040204" pitchFamily="34" charset="0"/>
              </a:rPr>
              <a:t>Be deltagarna att stänga sina kameror och mikrofoner så att de bara ser gruppledarna på skärmen.</a:t>
            </a: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189" y="3025148"/>
            <a:ext cx="1271086" cy="131374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12</a:t>
            </a:fld>
            <a:endParaRPr lang="sv-SE"/>
          </a:p>
        </p:txBody>
      </p:sp>
    </p:spTree>
    <p:extLst>
      <p:ext uri="{BB962C8B-B14F-4D97-AF65-F5344CB8AC3E}">
        <p14:creationId xmlns:p14="http://schemas.microsoft.com/office/powerpoint/2010/main" val="38055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F3DC4BC4-5DCD-E8D8-236A-BEB3195885AC}"/>
              </a:ext>
            </a:extLst>
          </p:cNvPr>
          <p:cNvSpPr txBox="1"/>
          <p:nvPr/>
        </p:nvSpPr>
        <p:spPr>
          <a:xfrm>
            <a:off x="1411705" y="1075955"/>
            <a:ext cx="9448800" cy="4160113"/>
          </a:xfrm>
          <a:prstGeom prst="rect">
            <a:avLst/>
          </a:prstGeom>
          <a:noFill/>
        </p:spPr>
        <p:txBody>
          <a:bodyPr wrap="square">
            <a:spAutoFit/>
          </a:bodyPr>
          <a:lstStyle/>
          <a:p>
            <a:r>
              <a:rPr lang="en-CA" sz="1800" b="1" dirty="0" err="1">
                <a:solidFill>
                  <a:srgbClr val="C00000"/>
                </a:solidFill>
                <a:effectLst/>
                <a:latin typeface="Verdana" panose="020B0604030504040204" pitchFamily="34" charset="0"/>
                <a:ea typeface="Calibri" panose="020F0502020204030204" pitchFamily="34" charset="0"/>
              </a:rPr>
              <a:t>Muntliga</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Reflektionsfrågor</a:t>
            </a:r>
            <a:r>
              <a:rPr lang="en-CA" sz="1800" b="1" dirty="0">
                <a:solidFill>
                  <a:srgbClr val="C00000"/>
                </a:solidFill>
                <a:effectLst/>
                <a:latin typeface="Verdana" panose="020B0604030504040204" pitchFamily="34" charset="0"/>
                <a:ea typeface="Calibri" panose="020F0502020204030204" pitchFamily="34" charset="0"/>
              </a:rPr>
              <a:t> </a:t>
            </a:r>
            <a:r>
              <a:rPr lang="en-CA" sz="1800" b="1" dirty="0" err="1">
                <a:solidFill>
                  <a:srgbClr val="C00000"/>
                </a:solidFill>
                <a:effectLst/>
                <a:latin typeface="Verdana" panose="020B0604030504040204" pitchFamily="34" charset="0"/>
                <a:ea typeface="Calibri" panose="020F0502020204030204" pitchFamily="34" charset="0"/>
              </a:rPr>
              <a:t>efter</a:t>
            </a:r>
            <a:r>
              <a:rPr lang="en-CA" sz="1800" b="1" dirty="0">
                <a:solidFill>
                  <a:srgbClr val="C00000"/>
                </a:solidFill>
                <a:effectLst/>
                <a:latin typeface="Verdana" panose="020B0604030504040204" pitchFamily="34" charset="0"/>
                <a:ea typeface="Calibri" panose="020F0502020204030204" pitchFamily="34" charset="0"/>
              </a:rPr>
              <a:t> </a:t>
            </a:r>
            <a:r>
              <a:rPr lang="en-CA" b="1" dirty="0" err="1">
                <a:solidFill>
                  <a:srgbClr val="C00000"/>
                </a:solidFill>
                <a:latin typeface="Verdana" panose="020B0604030504040204" pitchFamily="34" charset="0"/>
                <a:ea typeface="Calibri" panose="020F0502020204030204" pitchFamily="34" charset="0"/>
              </a:rPr>
              <a:t>rollspelet</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var barnets/tonåringens berättelse om sig själv?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Vad kände barnet?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1800" dirty="0">
                <a:solidFill>
                  <a:srgbClr val="000000"/>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var förälderns berättelse om barnet?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Segoe UI" panose="020B0502040204020203" pitchFamily="34" charset="0"/>
              </a:rPr>
              <a:t>Vad kände föräldern?</a:t>
            </a:r>
            <a:endParaRPr lang="sv-SE" sz="1050" dirty="0">
              <a:effectLst/>
              <a:latin typeface="Times New Roman" panose="02020603050405020304" pitchFamily="18" charset="0"/>
              <a:ea typeface="Calibri" panose="020F0502020204030204" pitchFamily="34" charset="0"/>
              <a:cs typeface="Calibri" panose="020F0502020204030204" pitchFamily="34" charset="0"/>
            </a:endParaRPr>
          </a:p>
          <a:p>
            <a:pPr fontAlgn="base"/>
            <a:r>
              <a:rPr lang="sv-SE" sz="1800" dirty="0">
                <a:solidFill>
                  <a:srgbClr val="000000"/>
                </a:solidFill>
                <a:effectLst/>
                <a:latin typeface="Verdana" panose="020B0604030504040204" pitchFamily="34" charset="0"/>
                <a:ea typeface="Times New Roman" panose="02020603050405020304" pitchFamily="18" charset="0"/>
              </a:rPr>
              <a:t> </a:t>
            </a:r>
            <a:endParaRPr lang="sv-SE" sz="1050" dirty="0">
              <a:effectLst/>
              <a:latin typeface="Times New Roman" panose="02020603050405020304" pitchFamily="18" charset="0"/>
              <a:ea typeface="Times New Roman" panose="02020603050405020304" pitchFamily="18" charset="0"/>
            </a:endParaRPr>
          </a:p>
          <a:p>
            <a:pPr marL="342900" lvl="0" indent="-342900" fontAlgn="base">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Visade föräldern att hen såg barnets försök att ändra sig? </a:t>
            </a:r>
            <a:endParaRPr lang="sv-SE" sz="1050" dirty="0">
              <a:effectLst/>
              <a:latin typeface="Times New Roman" panose="02020603050405020304" pitchFamily="18" charset="0"/>
              <a:ea typeface="Calibri" panose="020F0502020204030204" pitchFamily="34" charset="0"/>
              <a:cs typeface="Calibri" panose="020F0502020204030204" pitchFamily="34" charset="0"/>
            </a:endParaRPr>
          </a:p>
          <a:p>
            <a:pPr>
              <a:spcAft>
                <a:spcPts val="1000"/>
              </a:spcAft>
            </a:pPr>
            <a:r>
              <a:rPr lang="sv-SE" sz="1800" dirty="0">
                <a:solidFill>
                  <a:srgbClr val="B45F06"/>
                </a:solidFill>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troligt tror du att det är att tonåringen kommer att fortsätta att försöka förändras? </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Platshållare för bildnummer 1">
            <a:extLst>
              <a:ext uri="{FF2B5EF4-FFF2-40B4-BE49-F238E27FC236}">
                <a16:creationId xmlns:a16="http://schemas.microsoft.com/office/drawing/2014/main" id="{17AD6E0C-E80D-CCFB-E082-AACBEB58F7DF}"/>
              </a:ext>
            </a:extLst>
          </p:cNvPr>
          <p:cNvSpPr>
            <a:spLocks noGrp="1"/>
          </p:cNvSpPr>
          <p:nvPr>
            <p:ph type="sldNum" sz="quarter" idx="12"/>
          </p:nvPr>
        </p:nvSpPr>
        <p:spPr/>
        <p:txBody>
          <a:bodyPr/>
          <a:lstStyle/>
          <a:p>
            <a:fld id="{F8C535F8-D246-4791-BE94-85B978BE5CE0}" type="slidenum">
              <a:rPr lang="sv-SE" smtClean="0"/>
              <a:t>13</a:t>
            </a:fld>
            <a:endParaRPr lang="sv-SE"/>
          </a:p>
        </p:txBody>
      </p:sp>
    </p:spTree>
    <p:extLst>
      <p:ext uri="{BB962C8B-B14F-4D97-AF65-F5344CB8AC3E}">
        <p14:creationId xmlns:p14="http://schemas.microsoft.com/office/powerpoint/2010/main" val="2851613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33B91F3-9647-765A-33BC-6B493490FEFB}"/>
              </a:ext>
            </a:extLst>
          </p:cNvPr>
          <p:cNvSpPr txBox="1"/>
          <p:nvPr/>
        </p:nvSpPr>
        <p:spPr>
          <a:xfrm>
            <a:off x="1115736" y="1553735"/>
            <a:ext cx="8028263" cy="4298613"/>
          </a:xfrm>
          <a:prstGeom prst="rect">
            <a:avLst/>
          </a:prstGeom>
          <a:noFill/>
        </p:spPr>
        <p:txBody>
          <a:bodyPr wrap="square">
            <a:spAutoFit/>
          </a:bodyPr>
          <a:lstStyle/>
          <a:p>
            <a:r>
              <a:rPr lang="en-CA" sz="2000" b="1" dirty="0" err="1">
                <a:solidFill>
                  <a:srgbClr val="C00000"/>
                </a:solidFill>
                <a:effectLst/>
                <a:latin typeface="Verdana" panose="020B0604030504040204" pitchFamily="34" charset="0"/>
                <a:ea typeface="Calibri" panose="020F0502020204030204" pitchFamily="34" charset="0"/>
              </a:rPr>
              <a:t>Muntliga</a:t>
            </a:r>
            <a:r>
              <a:rPr lang="en-CA" sz="2000" b="1" dirty="0">
                <a:solidFill>
                  <a:srgbClr val="C00000"/>
                </a:solidFill>
                <a:effectLst/>
                <a:latin typeface="Verdana" panose="020B0604030504040204" pitchFamily="34" charset="0"/>
                <a:ea typeface="Calibri" panose="020F0502020204030204" pitchFamily="34" charset="0"/>
              </a:rPr>
              <a:t> </a:t>
            </a:r>
            <a:r>
              <a:rPr lang="en-CA" sz="2000" b="1" dirty="0" err="1">
                <a:solidFill>
                  <a:srgbClr val="C00000"/>
                </a:solidFill>
                <a:effectLst/>
                <a:latin typeface="Verdana" panose="020B0604030504040204" pitchFamily="34" charset="0"/>
                <a:ea typeface="Calibri" panose="020F0502020204030204" pitchFamily="34" charset="0"/>
              </a:rPr>
              <a:t>Reflektionsfrågor</a:t>
            </a:r>
            <a:r>
              <a:rPr lang="en-CA" sz="2000" b="1" dirty="0">
                <a:solidFill>
                  <a:srgbClr val="C00000"/>
                </a:solidFill>
                <a:effectLst/>
                <a:latin typeface="Verdana" panose="020B0604030504040204" pitchFamily="34" charset="0"/>
                <a:ea typeface="Calibri" panose="020F0502020204030204" pitchFamily="34" charset="0"/>
              </a:rPr>
              <a:t> </a:t>
            </a:r>
            <a:endParaRPr lang="sv-SE" sz="2000" dirty="0"/>
          </a:p>
          <a:p>
            <a:pPr lvl="0"/>
            <a:endPar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endParaRPr>
          </a:p>
          <a:p>
            <a:pPr marL="342900" lvl="0" indent="-342900">
              <a:buFont typeface="Verdana" panose="020B0604030504040204" pitchFamily="34" charset="0"/>
              <a:buChar char="-"/>
            </a:pPr>
            <a:endParaRPr lang="sv-SE" sz="20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Verdana" panose="020B0604030504040204" pitchFamily="34" charset="0"/>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Kan </a:t>
            </a:r>
            <a:r>
              <a:rPr lang="sv-SE" sz="2000" dirty="0">
                <a:effectLst/>
                <a:latin typeface="Verdana" panose="020B0604030504040204" pitchFamily="34" charset="0"/>
                <a:ea typeface="Verdana" panose="020B0604030504040204" pitchFamily="34" charset="0"/>
                <a:cs typeface="Calibri" panose="020F0502020204030204" pitchFamily="34" charset="0"/>
              </a:rPr>
              <a:t>vi bara glömma de bilder/berättelser vi har om oss själva eller våra barn, och börja om med en ”blank sida”? </a:t>
            </a:r>
          </a:p>
          <a:p>
            <a:pPr marL="457200">
              <a:spcAft>
                <a:spcPts val="1000"/>
              </a:spcAft>
            </a:pPr>
            <a:r>
              <a:rPr lang="sv-SE" sz="2000" dirty="0">
                <a:effectLst/>
                <a:latin typeface="Verdana" panose="020B0604030504040204" pitchFamily="34" charset="0"/>
                <a:ea typeface="Verdana" panose="020B0604030504040204" pitchFamily="34" charset="0"/>
              </a:rPr>
              <a:t> </a:t>
            </a:r>
          </a:p>
          <a:p>
            <a:pPr marL="342900" lvl="0" indent="-342900">
              <a:spcAft>
                <a:spcPts val="1000"/>
              </a:spcAft>
              <a:buFont typeface="Symbol" panose="05050102010706020507" pitchFamily="18" charset="2"/>
              <a:buChar char="-"/>
            </a:pPr>
            <a:r>
              <a:rPr lang="sv-SE" sz="2000" u="none" strike="noStrike" dirty="0">
                <a:effectLst/>
                <a:latin typeface="Verdana" panose="020B0604030504040204" pitchFamily="34" charset="0"/>
                <a:ea typeface="Verdana" panose="020B0604030504040204" pitchFamily="34" charset="0"/>
              </a:rPr>
              <a:t>På vilka olika sätt kan vi kommunicera att vi ser barnets försök till förändring? </a:t>
            </a:r>
          </a:p>
          <a:p>
            <a:pPr lvl="0">
              <a:spcAft>
                <a:spcPts val="1000"/>
              </a:spcAft>
            </a:pPr>
            <a:endParaRPr lang="sv-SE" sz="2000" u="none" strike="noStrike" dirty="0">
              <a:effectLst/>
              <a:latin typeface="Verdana" panose="020B0604030504040204" pitchFamily="34" charset="0"/>
              <a:ea typeface="Verdana" panose="020B0604030504040204" pitchFamily="34" charset="0"/>
            </a:endParaRPr>
          </a:p>
          <a:p>
            <a:pPr marL="342900" indent="-342900">
              <a:spcAft>
                <a:spcPts val="1000"/>
              </a:spcAft>
              <a:buFont typeface="Symbol" panose="05050102010706020507" pitchFamily="18" charset="2"/>
              <a:buChar char="-"/>
            </a:pPr>
            <a:r>
              <a:rPr lang="sv-SE" sz="2000" dirty="0">
                <a:effectLst/>
                <a:latin typeface="Verdana" panose="020B0604030504040204" pitchFamily="34" charset="0"/>
                <a:ea typeface="Verdana" panose="020B0604030504040204" pitchFamily="34" charset="0"/>
                <a:cs typeface="Times New Roman" panose="02020603050405020304" pitchFamily="18" charset="0"/>
              </a:rPr>
              <a:t>Kan föräldern bekräfta barnets förändring samtidigt som man utrycker en förväntan om fortsatt förändring?</a:t>
            </a:r>
          </a:p>
          <a:p>
            <a:pPr marL="342900" lvl="0" indent="-342900">
              <a:spcAft>
                <a:spcPts val="1000"/>
              </a:spcAft>
              <a:buFont typeface="Symbol" panose="05050102010706020507" pitchFamily="18" charset="2"/>
              <a:buChar char="-"/>
            </a:pPr>
            <a:endParaRPr lang="sv-SE" sz="2000" u="none" strike="noStrike"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F7451AC6-FD07-8F63-4DCE-40A05B9E2203}"/>
              </a:ext>
            </a:extLst>
          </p:cNvPr>
          <p:cNvSpPr>
            <a:spLocks noGrp="1"/>
          </p:cNvSpPr>
          <p:nvPr>
            <p:ph type="sldNum" sz="quarter" idx="12"/>
          </p:nvPr>
        </p:nvSpPr>
        <p:spPr/>
        <p:txBody>
          <a:bodyPr/>
          <a:lstStyle/>
          <a:p>
            <a:fld id="{F8C535F8-D246-4791-BE94-85B978BE5CE0}" type="slidenum">
              <a:rPr lang="sv-SE" smtClean="0"/>
              <a:t>14</a:t>
            </a:fld>
            <a:endParaRPr lang="sv-SE"/>
          </a:p>
        </p:txBody>
      </p:sp>
    </p:spTree>
    <p:extLst>
      <p:ext uri="{BB962C8B-B14F-4D97-AF65-F5344CB8AC3E}">
        <p14:creationId xmlns:p14="http://schemas.microsoft.com/office/powerpoint/2010/main" val="4046982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88FF13D-1105-3BAF-D8A1-DBD8453756C9}"/>
              </a:ext>
            </a:extLst>
          </p:cNvPr>
          <p:cNvSpPr txBox="1"/>
          <p:nvPr/>
        </p:nvSpPr>
        <p:spPr>
          <a:xfrm>
            <a:off x="1524000" y="814522"/>
            <a:ext cx="7523747" cy="4216539"/>
          </a:xfrm>
          <a:prstGeom prst="rect">
            <a:avLst/>
          </a:prstGeom>
          <a:noFill/>
        </p:spPr>
        <p:txBody>
          <a:bodyPr wrap="square">
            <a:spAutoFit/>
          </a:bodyPr>
          <a:lstStyle/>
          <a:p>
            <a:pPr marL="457200" algn="ctr" fontAlgn="base"/>
            <a:r>
              <a:rPr lang="sv-SE" sz="2400" b="1" dirty="0">
                <a:solidFill>
                  <a:srgbClr val="4F81BD"/>
                </a:solidFill>
                <a:effectLst/>
                <a:latin typeface="Verdana" panose="020B0604030504040204" pitchFamily="34" charset="0"/>
                <a:ea typeface="Times New Roman" panose="02020603050405020304" pitchFamily="18" charset="0"/>
              </a:rPr>
              <a:t>Från SMIP till SMIF</a:t>
            </a:r>
            <a:endParaRPr lang="sv-SE" sz="1200" dirty="0">
              <a:effectLst/>
              <a:latin typeface="Times New Roman" panose="02020603050405020304" pitchFamily="18" charset="0"/>
              <a:ea typeface="Times New Roman" panose="02020603050405020304" pitchFamily="18" charset="0"/>
            </a:endParaRPr>
          </a:p>
          <a:p>
            <a:pPr marL="457200" algn="ctr" fontAlgn="base"/>
            <a:r>
              <a:rPr lang="sv-SE" sz="2000" dirty="0">
                <a:solidFill>
                  <a:srgbClr val="4F81BD"/>
                </a:solidFill>
                <a:effectLst/>
                <a:latin typeface="Verdana" panose="020B0604030504040204" pitchFamily="34" charset="0"/>
                <a:ea typeface="Times New Roman" panose="02020603050405020304" pitchFamily="18" charset="0"/>
              </a:rPr>
              <a:t>(små men irriterande problem till små men intressanta framsteg)</a:t>
            </a:r>
            <a:endParaRPr lang="sv-SE" sz="1200" dirty="0">
              <a:effectLst/>
              <a:latin typeface="Times New Roman" panose="02020603050405020304" pitchFamily="18" charset="0"/>
              <a:ea typeface="Times New Roman" panose="02020603050405020304" pitchFamily="18" charset="0"/>
            </a:endParaRPr>
          </a:p>
          <a:p>
            <a:pPr marL="457200" algn="ctr" fontAlgn="base"/>
            <a:r>
              <a:rPr lang="sv-SE" sz="2400" b="1" dirty="0">
                <a:solidFill>
                  <a:srgbClr val="4F81BD"/>
                </a:solidFill>
                <a:effectLst/>
                <a:latin typeface="Verdana" panose="020B060403050404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Att lägga märke till och förmedla att du ser förändring är mycket viktigt. </a:t>
            </a:r>
            <a:endParaRPr lang="sv-SE" sz="1100" dirty="0">
              <a:effectLst/>
              <a:latin typeface="Times New Roman" panose="02020603050405020304" pitchFamily="18" charset="0"/>
              <a:ea typeface="Times New Roman" panose="02020603050405020304" pitchFamily="18" charset="0"/>
            </a:endParaRPr>
          </a:p>
          <a:p>
            <a:pPr indent="95250" fontAlgn="base"/>
            <a:r>
              <a:rPr lang="sv-SE" sz="20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En nyckel är empati. </a:t>
            </a:r>
            <a:endParaRPr lang="sv-SE" sz="1100" dirty="0">
              <a:effectLst/>
              <a:latin typeface="Times New Roman" panose="02020603050405020304" pitchFamily="18" charset="0"/>
              <a:ea typeface="Times New Roman" panose="02020603050405020304" pitchFamily="18" charset="0"/>
            </a:endParaRPr>
          </a:p>
          <a:p>
            <a:pPr marL="228600" fontAlgn="base"/>
            <a:r>
              <a:rPr lang="sv-SE" sz="2000" dirty="0">
                <a:effectLst/>
                <a:latin typeface="Verdana" panose="020B0604030504040204" pitchFamily="34"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2000" dirty="0">
                <a:effectLst/>
                <a:latin typeface="Verdana" panose="020B0604030504040204" pitchFamily="34" charset="0"/>
                <a:ea typeface="Times New Roman" panose="02020603050405020304" pitchFamily="18" charset="0"/>
              </a:rPr>
              <a:t>Vi accepterar inte allt men vi bekräftar att utveckling och förändring är svårt för alla och att man behöver ha mycket tålamod och att stöd och uppmuntran är viktigt.</a:t>
            </a:r>
            <a:endParaRPr lang="sv-SE" sz="1100" dirty="0">
              <a:effectLst/>
              <a:latin typeface="Times New Roman" panose="02020603050405020304" pitchFamily="18" charset="0"/>
              <a:ea typeface="Times New Roman" panose="02020603050405020304" pitchFamily="18" charset="0"/>
            </a:endParaRPr>
          </a:p>
        </p:txBody>
      </p:sp>
      <p:pic>
        <p:nvPicPr>
          <p:cNvPr id="4" name="image2.png">
            <a:extLst>
              <a:ext uri="{FF2B5EF4-FFF2-40B4-BE49-F238E27FC236}">
                <a16:creationId xmlns:a16="http://schemas.microsoft.com/office/drawing/2014/main" id="{9CA63A73-D6D5-7E2B-775D-B8930D05D06F}"/>
              </a:ext>
            </a:extLst>
          </p:cNvPr>
          <p:cNvPicPr/>
          <p:nvPr/>
        </p:nvPicPr>
        <p:blipFill>
          <a:blip r:embed="rId2"/>
          <a:srcRect/>
          <a:stretch>
            <a:fillRect/>
          </a:stretch>
        </p:blipFill>
        <p:spPr>
          <a:xfrm>
            <a:off x="9675997" y="4304899"/>
            <a:ext cx="1470660" cy="1584960"/>
          </a:xfrm>
          <a:prstGeom prst="rect">
            <a:avLst/>
          </a:prstGeom>
          <a:ln/>
        </p:spPr>
      </p:pic>
      <p:sp>
        <p:nvSpPr>
          <p:cNvPr id="2" name="Platshållare för bildnummer 1">
            <a:extLst>
              <a:ext uri="{FF2B5EF4-FFF2-40B4-BE49-F238E27FC236}">
                <a16:creationId xmlns:a16="http://schemas.microsoft.com/office/drawing/2014/main" id="{2252AF4C-D61A-82F6-3C06-96169F92E51C}"/>
              </a:ext>
            </a:extLst>
          </p:cNvPr>
          <p:cNvSpPr>
            <a:spLocks noGrp="1"/>
          </p:cNvSpPr>
          <p:nvPr>
            <p:ph type="sldNum" sz="quarter" idx="12"/>
          </p:nvPr>
        </p:nvSpPr>
        <p:spPr/>
        <p:txBody>
          <a:bodyPr/>
          <a:lstStyle/>
          <a:p>
            <a:fld id="{F8C535F8-D246-4791-BE94-85B978BE5CE0}" type="slidenum">
              <a:rPr lang="sv-SE" smtClean="0"/>
              <a:t>15</a:t>
            </a:fld>
            <a:endParaRPr lang="sv-SE"/>
          </a:p>
        </p:txBody>
      </p:sp>
    </p:spTree>
    <p:extLst>
      <p:ext uri="{BB962C8B-B14F-4D97-AF65-F5344CB8AC3E}">
        <p14:creationId xmlns:p14="http://schemas.microsoft.com/office/powerpoint/2010/main" val="995910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5DC8242-A632-7A58-F43E-9A53D8D32E14}"/>
              </a:ext>
            </a:extLst>
          </p:cNvPr>
          <p:cNvSpPr txBox="1"/>
          <p:nvPr/>
        </p:nvSpPr>
        <p:spPr>
          <a:xfrm>
            <a:off x="962526" y="1564792"/>
            <a:ext cx="10218821" cy="4695644"/>
          </a:xfrm>
          <a:prstGeom prst="rect">
            <a:avLst/>
          </a:prstGeom>
          <a:noFill/>
        </p:spPr>
        <p:txBody>
          <a:bodyPr wrap="square">
            <a:spAutoFit/>
          </a:bodyPr>
          <a:lstStyle/>
          <a:p>
            <a:pPr algn="ct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Utveckling</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medför</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också</a:t>
            </a:r>
            <a:r>
              <a:rPr lang="en-CA" sz="2400" b="1" dirty="0">
                <a:solidFill>
                  <a:srgbClr val="4F81BD"/>
                </a:solidFill>
                <a:effectLst/>
                <a:latin typeface="Verdana" panose="020B0604030504040204" pitchFamily="34" charset="0"/>
                <a:ea typeface="Calibri" panose="020F0502020204030204" pitchFamily="34" charset="0"/>
                <a:cs typeface="Segoe UI" panose="020B0502040204020203" pitchFamily="34" charset="0"/>
              </a:rPr>
              <a:t> </a:t>
            </a:r>
            <a:r>
              <a:rPr lang="en-CA" sz="2400" b="1" dirty="0" err="1">
                <a:solidFill>
                  <a:srgbClr val="4F81BD"/>
                </a:solidFill>
                <a:effectLst/>
                <a:latin typeface="Verdana" panose="020B0604030504040204" pitchFamily="34" charset="0"/>
                <a:ea typeface="Calibri" panose="020F0502020204030204" pitchFamily="34" charset="0"/>
                <a:cs typeface="Segoe UI" panose="020B0502040204020203" pitchFamily="34" charset="0"/>
              </a:rPr>
              <a:t>förlust</a:t>
            </a:r>
            <a:endParaRPr lang="sv-SE" sz="2800" dirty="0">
              <a:effectLst/>
              <a:latin typeface="Calibri" panose="020F0502020204030204" pitchFamily="34" charset="0"/>
              <a:ea typeface="Calibri" panose="020F0502020204030204" pitchFamily="34" charset="0"/>
            </a:endParaRPr>
          </a:p>
          <a:p>
            <a:pPr fontAlgn="base"/>
            <a:r>
              <a:rPr lang="sv-SE" sz="24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2000" dirty="0">
              <a:effectLst/>
              <a:latin typeface="Verdana" panose="020B0604030504040204" pitchFamily="34" charset="0"/>
              <a:ea typeface="Verdana" panose="020B0604030504040204" pitchFamily="34" charset="0"/>
            </a:endParaRPr>
          </a:p>
          <a:p>
            <a:r>
              <a:rPr lang="sv-SE" sz="2000" dirty="0">
                <a:effectLst/>
                <a:latin typeface="Verdana" panose="020B0604030504040204" pitchFamily="34" charset="0"/>
                <a:ea typeface="Verdana" panose="020B0604030504040204" pitchFamily="34" charset="0"/>
              </a:rPr>
              <a:t>När vi tänker på utveckling så tänker vi oss att man rör sig mot framtiden. Rent generellt känns det som det skulle kunna vara en positiv upplevelse. Men utveckling kan också vara mer eller mindre känslosam svår. För föräldrar innebär det att de kan behöva släppa taget om hur det brukade vara. Utveckling kan också vara smärtsam</a:t>
            </a:r>
          </a:p>
          <a:p>
            <a:r>
              <a:rPr lang="sv-SE" sz="2000" dirty="0">
                <a:effectLst/>
                <a:latin typeface="Verdana" panose="020B0604030504040204" pitchFamily="34" charset="0"/>
                <a:ea typeface="Verdana" panose="020B0604030504040204" pitchFamily="34" charset="0"/>
              </a:rPr>
              <a:t> </a:t>
            </a:r>
          </a:p>
          <a:p>
            <a:r>
              <a:rPr lang="sv-SE" sz="2000" b="1" dirty="0">
                <a:solidFill>
                  <a:srgbClr val="C00000"/>
                </a:solidFill>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r>
              <a:rPr lang="sv-SE" sz="2000" b="1" dirty="0">
                <a:solidFill>
                  <a:srgbClr val="C00000"/>
                </a:solidFill>
                <a:effectLst/>
                <a:latin typeface="Verdana" panose="020B0604030504040204" pitchFamily="34" charset="0"/>
                <a:ea typeface="Verdana" panose="020B0604030504040204" pitchFamily="34" charset="0"/>
              </a:rPr>
              <a:t>Ställ en öppen fråga och låt svaren komma</a:t>
            </a:r>
            <a:endParaRPr lang="sv-SE" sz="2000" dirty="0">
              <a:effectLst/>
              <a:latin typeface="Verdana" panose="020B0604030504040204" pitchFamily="34" charset="0"/>
              <a:ea typeface="Verdana" panose="020B0604030504040204" pitchFamily="34" charset="0"/>
            </a:endParaRPr>
          </a:p>
          <a:p>
            <a:r>
              <a:rPr lang="sv-SE" sz="2000" i="1" dirty="0">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marL="342900" lvl="0" indent="-342900">
              <a:lnSpc>
                <a:spcPct val="107000"/>
              </a:lnSpc>
              <a:spcAft>
                <a:spcPts val="1000"/>
              </a:spcAft>
              <a:buFont typeface="Symbol" panose="05050102010706020507" pitchFamily="18" charset="2"/>
              <a:buChar char="-"/>
            </a:pPr>
            <a:r>
              <a:rPr lang="sv-SE" sz="2000" u="none" strike="noStrike" dirty="0">
                <a:effectLst/>
                <a:latin typeface="Verdana" panose="020B0604030504040204" pitchFamily="34" charset="0"/>
                <a:ea typeface="Verdana" panose="020B0604030504040204" pitchFamily="34" charset="0"/>
                <a:cs typeface="Times New Roman" panose="02020603050405020304" pitchFamily="18" charset="0"/>
              </a:rPr>
              <a:t>Är det något som du saknar i relationen till ditt barn jämfört med när han eller hon var yngre?</a:t>
            </a:r>
          </a:p>
          <a:p>
            <a:pPr fontAlgn="base"/>
            <a:r>
              <a:rPr lang="sv-SE" sz="20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1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C8E2DBC9-42BF-0D6E-ABA0-DD598C0FA9B7}"/>
              </a:ext>
            </a:extLst>
          </p:cNvPr>
          <p:cNvSpPr>
            <a:spLocks noGrp="1"/>
          </p:cNvSpPr>
          <p:nvPr>
            <p:ph type="sldNum" sz="quarter" idx="12"/>
          </p:nvPr>
        </p:nvSpPr>
        <p:spPr/>
        <p:txBody>
          <a:bodyPr/>
          <a:lstStyle/>
          <a:p>
            <a:fld id="{F8C535F8-D246-4791-BE94-85B978BE5CE0}" type="slidenum">
              <a:rPr lang="sv-SE" smtClean="0"/>
              <a:t>16</a:t>
            </a:fld>
            <a:endParaRPr lang="sv-SE"/>
          </a:p>
        </p:txBody>
      </p:sp>
    </p:spTree>
    <p:extLst>
      <p:ext uri="{BB962C8B-B14F-4D97-AF65-F5344CB8AC3E}">
        <p14:creationId xmlns:p14="http://schemas.microsoft.com/office/powerpoint/2010/main" val="4011956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F66F449F-4927-1481-FC69-3569B8C61816}"/>
              </a:ext>
            </a:extLst>
          </p:cNvPr>
          <p:cNvSpPr>
            <a:spLocks noGrp="1"/>
          </p:cNvSpPr>
          <p:nvPr>
            <p:ph type="sldNum" sz="quarter" idx="12"/>
          </p:nvPr>
        </p:nvSpPr>
        <p:spPr/>
        <p:txBody>
          <a:bodyPr/>
          <a:lstStyle/>
          <a:p>
            <a:fld id="{7E8BC169-588E-48CB-90C9-67AB67C29E45}" type="slidenum">
              <a:rPr lang="sv-SE" smtClean="0"/>
              <a:t>17</a:t>
            </a:fld>
            <a:endParaRPr lang="sv-SE"/>
          </a:p>
        </p:txBody>
      </p:sp>
      <p:sp>
        <p:nvSpPr>
          <p:cNvPr id="4" name="textruta 3">
            <a:extLst>
              <a:ext uri="{FF2B5EF4-FFF2-40B4-BE49-F238E27FC236}">
                <a16:creationId xmlns:a16="http://schemas.microsoft.com/office/drawing/2014/main" id="{7AEE4707-A7DD-8F33-60F2-29EA56D590A1}"/>
              </a:ext>
            </a:extLst>
          </p:cNvPr>
          <p:cNvSpPr txBox="1"/>
          <p:nvPr/>
        </p:nvSpPr>
        <p:spPr>
          <a:xfrm>
            <a:off x="1090863" y="290932"/>
            <a:ext cx="9673390" cy="6086346"/>
          </a:xfrm>
          <a:prstGeom prst="rect">
            <a:avLst/>
          </a:prstGeom>
          <a:noFill/>
        </p:spPr>
        <p:txBody>
          <a:bodyPr wrap="square">
            <a:spAutoFit/>
          </a:bodyPr>
          <a:lstStyle/>
          <a:p>
            <a:pPr algn="ctr"/>
            <a:r>
              <a:rPr lang="sv-SE" sz="2200" b="1" kern="0" dirty="0">
                <a:solidFill>
                  <a:srgbClr val="4F81BD"/>
                </a:solidFill>
                <a:effectLst/>
                <a:latin typeface="Verdana" panose="020B0604030504040204" pitchFamily="34" charset="0"/>
              </a:rPr>
              <a:t>Sammanfattning av sessionen</a:t>
            </a:r>
          </a:p>
          <a:p>
            <a:pPr algn="ctr"/>
            <a:endParaRPr lang="sv-SE" sz="2700" b="1" kern="0" dirty="0">
              <a:effectLst/>
              <a:latin typeface="Calibri" panose="020F0502020204030204" pitchFamily="34"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Utveckling och förändring handlar om att gå framåt och samtidigt förstå det förflutna.</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Alla har en ”berättelse” om sig själva.</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Utveckling och förändring kan vara svårt eftersom det involverar flera människor.</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Vi kan lägga till nya upplevelser i vår berättelse, men vi kan inte helt radera tidigare upplevelser.</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Föräldrar och barn utvecklas tillsammans.</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Utveckling tar tid.</a:t>
            </a:r>
          </a:p>
          <a:p>
            <a:pPr marL="80010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Utveckling medför förlust.</a:t>
            </a:r>
          </a:p>
        </p:txBody>
      </p:sp>
    </p:spTree>
    <p:extLst>
      <p:ext uri="{BB962C8B-B14F-4D97-AF65-F5344CB8AC3E}">
        <p14:creationId xmlns:p14="http://schemas.microsoft.com/office/powerpoint/2010/main" val="3260133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7EF07216-0840-4DE7-EF95-FEA45C841661}"/>
              </a:ext>
            </a:extLst>
          </p:cNvPr>
          <p:cNvSpPr>
            <a:spLocks noGrp="1"/>
          </p:cNvSpPr>
          <p:nvPr>
            <p:ph type="sldNum" sz="quarter" idx="12"/>
          </p:nvPr>
        </p:nvSpPr>
        <p:spPr/>
        <p:txBody>
          <a:bodyPr/>
          <a:lstStyle/>
          <a:p>
            <a:fld id="{7E8BC169-588E-48CB-90C9-67AB67C29E45}" type="slidenum">
              <a:rPr lang="sv-SE" smtClean="0"/>
              <a:t>18</a:t>
            </a:fld>
            <a:endParaRPr lang="sv-SE"/>
          </a:p>
        </p:txBody>
      </p:sp>
      <p:sp>
        <p:nvSpPr>
          <p:cNvPr id="4" name="textruta 3">
            <a:extLst>
              <a:ext uri="{FF2B5EF4-FFF2-40B4-BE49-F238E27FC236}">
                <a16:creationId xmlns:a16="http://schemas.microsoft.com/office/drawing/2014/main" id="{33D26F6E-2433-7B52-A569-C547B2CA21F4}"/>
              </a:ext>
            </a:extLst>
          </p:cNvPr>
          <p:cNvSpPr txBox="1"/>
          <p:nvPr/>
        </p:nvSpPr>
        <p:spPr>
          <a:xfrm>
            <a:off x="343737" y="1271139"/>
            <a:ext cx="11646569" cy="5551584"/>
          </a:xfrm>
          <a:prstGeom prst="rect">
            <a:avLst/>
          </a:prstGeom>
          <a:noFill/>
        </p:spPr>
        <p:txBody>
          <a:bodyPr wrap="square">
            <a:spAutoFit/>
          </a:bodyPr>
          <a:lstStyle/>
          <a:p>
            <a:pPr>
              <a:lnSpc>
                <a:spcPct val="107000"/>
              </a:lnSpc>
              <a:spcBef>
                <a:spcPts val="2300"/>
              </a:spcBef>
              <a:spcAft>
                <a:spcPts val="600"/>
              </a:spcAft>
            </a:pPr>
            <a:r>
              <a:rPr lang="sv-SE" sz="24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Ta hem-budskap</a:t>
            </a:r>
          </a:p>
          <a:p>
            <a:pPr>
              <a:lnSpc>
                <a:spcPct val="107000"/>
              </a:lnSpc>
              <a:spcBef>
                <a:spcPts val="2300"/>
              </a:spcBef>
              <a:spcAft>
                <a:spcPts val="600"/>
              </a:spcAft>
            </a:pPr>
            <a:r>
              <a:rPr lang="sv-SE" sz="18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Att ha med sig under veckan:</a:t>
            </a:r>
            <a:endParaRPr lang="sv-SE" sz="2700" dirty="0">
              <a:effectLst/>
              <a:latin typeface="Calibri" panose="020F0502020204030204" pitchFamily="34" charset="0"/>
              <a:ea typeface="Calibri" panose="020F0502020204030204" pitchFamily="34" charset="0"/>
            </a:endParaRPr>
          </a:p>
          <a:p>
            <a:pPr marL="742950" lvl="1" indent="-285750">
              <a:lnSpc>
                <a:spcPct val="120000"/>
              </a:lnSpc>
              <a:spcAft>
                <a:spcPts val="1000"/>
              </a:spcAft>
              <a:buFont typeface="Wingdings" panose="05000000000000000000" pitchFamily="2" charset="2"/>
              <a:buChar char="Ø"/>
            </a:pPr>
            <a:r>
              <a:rPr lang="sv-SE" sz="1800" u="none" strike="noStrike" dirty="0">
                <a:effectLst/>
                <a:latin typeface="Verdana" panose="020B0604030504040204" pitchFamily="34" charset="0"/>
                <a:ea typeface="Calibri" panose="020F0502020204030204" pitchFamily="34" charset="0"/>
                <a:cs typeface="Times New Roman" panose="02020603050405020304" pitchFamily="18" charset="0"/>
              </a:rPr>
              <a:t>Vi skapar alla berättelser eller ”kartor” i våra liv</a:t>
            </a:r>
            <a:endParaRPr lang="sv-SE" sz="18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20000"/>
              </a:lnSpc>
              <a:spcAft>
                <a:spcPts val="1000"/>
              </a:spcAft>
              <a:buFont typeface="Wingdings" panose="05000000000000000000" pitchFamily="2" charset="2"/>
              <a:buChar char="Ø"/>
            </a:pPr>
            <a:r>
              <a:rPr lang="sv-SE" sz="1800" u="none" strike="noStrike" dirty="0">
                <a:effectLst/>
                <a:latin typeface="Verdana" panose="020B0604030504040204" pitchFamily="34" charset="0"/>
                <a:ea typeface="Calibri" panose="020F0502020204030204" pitchFamily="34" charset="0"/>
                <a:cs typeface="Times New Roman" panose="02020603050405020304" pitchFamily="18" charset="0"/>
              </a:rPr>
              <a:t>Utveckling och förändring är något som sker i relationen, när en part förändras påverkar det den andra</a:t>
            </a:r>
            <a:endParaRPr lang="sv-SE" sz="18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Verdana" panose="020B0604030504040204" pitchFamily="34" charset="0"/>
                <a:ea typeface="Calibri" panose="020F0502020204030204" pitchFamily="34" charset="0"/>
              </a:rPr>
              <a:t> </a:t>
            </a:r>
            <a:endParaRPr lang="sv-SE" sz="1800" dirty="0">
              <a:effectLst/>
              <a:latin typeface="Calibri" panose="020F0502020204030204" pitchFamily="34" charset="0"/>
              <a:ea typeface="Calibri" panose="020F0502020204030204" pitchFamily="34" charset="0"/>
            </a:endParaRPr>
          </a:p>
          <a:p>
            <a:r>
              <a:rPr lang="sv-SE" sz="1800" b="1" dirty="0">
                <a:effectLst/>
                <a:latin typeface="Verdana" panose="020B0604030504040204" pitchFamily="34" charset="0"/>
                <a:ea typeface="Calibri" panose="020F0502020204030204" pitchFamily="34" charset="0"/>
              </a:rPr>
              <a:t>Det kan vara till hjälp att…</a:t>
            </a:r>
          </a:p>
          <a:p>
            <a:endParaRPr lang="sv-SE" sz="18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rPr>
              <a:t>vara medveten om våra berättelser</a:t>
            </a:r>
            <a:endParaRPr lang="sv-SE" sz="1800" dirty="0">
              <a:effectLst/>
              <a:latin typeface="Calibri" panose="020F0502020204030204" pitchFamily="34" charset="0"/>
              <a:ea typeface="Calibri" panose="020F0502020204030204" pitchFamily="34" charset="0"/>
            </a:endParaRPr>
          </a:p>
          <a:p>
            <a:pPr marL="1828800">
              <a:lnSpc>
                <a:spcPct val="107000"/>
              </a:lnSpc>
            </a:pPr>
            <a:r>
              <a:rPr lang="sv-SE" sz="1800" dirty="0">
                <a:effectLst/>
                <a:latin typeface="Verdana" panose="020B0604030504040204" pitchFamily="34" charset="0"/>
                <a:ea typeface="Calibri" panose="020F0502020204030204" pitchFamily="34" charset="0"/>
                <a:cs typeface="Times New Roman" panose="02020603050405020304" pitchFamily="18"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1800" u="none" strike="noStrike" dirty="0">
                <a:effectLst/>
                <a:latin typeface="Verdana" panose="020B0604030504040204" pitchFamily="34" charset="0"/>
                <a:ea typeface="Calibri" panose="020F0502020204030204" pitchFamily="34" charset="0"/>
                <a:cs typeface="Times New Roman" panose="02020603050405020304" pitchFamily="18" charset="0"/>
              </a:rPr>
              <a:t>uppmärksamma förändringen och förmedlar att du ser den.</a:t>
            </a:r>
            <a:endParaRPr lang="sv-SE" sz="18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lvl="0">
              <a:spcAft>
                <a:spcPts val="1000"/>
              </a:spcAft>
            </a:pPr>
            <a:endParaRPr lang="sv-SE" sz="2000" b="1" dirty="0">
              <a:solidFill>
                <a:srgbClr val="C00000"/>
              </a:solidFill>
              <a:latin typeface="Verdana" panose="020B0604030504040204" pitchFamily="34" charset="0"/>
              <a:ea typeface="Times New Roman" panose="02020603050405020304" pitchFamily="18" charset="0"/>
              <a:cs typeface="Segoe UI" panose="020B0502040204020203" pitchFamily="34" charset="0"/>
            </a:endParaRPr>
          </a:p>
          <a:p>
            <a:pPr lvl="0" algn="ctr">
              <a:spcAft>
                <a:spcPts val="1000"/>
              </a:spcAft>
            </a:pPr>
            <a:r>
              <a:rPr lang="sv-SE" sz="2000" b="1" dirty="0">
                <a:solidFill>
                  <a:srgbClr val="C00000"/>
                </a:solidFill>
                <a:effectLst/>
                <a:latin typeface="Verdana" panose="020B0604030504040204" pitchFamily="34" charset="0"/>
                <a:ea typeface="Times New Roman" panose="02020603050405020304" pitchFamily="18" charset="0"/>
                <a:cs typeface="Segoe UI" panose="020B0502040204020203" pitchFamily="34" charset="0"/>
              </a:rPr>
              <a:t>Leta efter tillfällen under veckan för att öva på nya sätt.</a:t>
            </a:r>
            <a:endParaRPr lang="sv-SE" sz="1100" dirty="0">
              <a:effectLst/>
              <a:latin typeface="Times New Roman" panose="02020603050405020304" pitchFamily="18" charset="0"/>
              <a:ea typeface="Times New Roman" panose="02020603050405020304" pitchFamily="18" charset="0"/>
            </a:endParaRPr>
          </a:p>
          <a:p>
            <a:pPr>
              <a:spcAft>
                <a:spcPts val="1000"/>
              </a:spcAft>
            </a:pPr>
            <a:endParaRPr lang="sv-SE" sz="2700" dirty="0">
              <a:effectLst/>
              <a:latin typeface="Calibri" panose="020F0502020204030204" pitchFamily="34" charset="0"/>
              <a:ea typeface="Calibri" panose="020F0502020204030204" pitchFamily="34" charset="0"/>
            </a:endParaRPr>
          </a:p>
        </p:txBody>
      </p:sp>
      <p:pic>
        <p:nvPicPr>
          <p:cNvPr id="3" name="image7.png">
            <a:extLst>
              <a:ext uri="{FF2B5EF4-FFF2-40B4-BE49-F238E27FC236}">
                <a16:creationId xmlns:a16="http://schemas.microsoft.com/office/drawing/2014/main" id="{5BAA5C55-5278-63CA-8138-F0EEFC4CF2B7}"/>
              </a:ext>
            </a:extLst>
          </p:cNvPr>
          <p:cNvPicPr/>
          <p:nvPr/>
        </p:nvPicPr>
        <p:blipFill>
          <a:blip r:embed="rId2"/>
          <a:srcRect/>
          <a:stretch>
            <a:fillRect/>
          </a:stretch>
        </p:blipFill>
        <p:spPr>
          <a:xfrm>
            <a:off x="9708687" y="889880"/>
            <a:ext cx="1449705" cy="1186180"/>
          </a:xfrm>
          <a:prstGeom prst="rect">
            <a:avLst/>
          </a:prstGeom>
          <a:ln/>
        </p:spPr>
      </p:pic>
    </p:spTree>
    <p:extLst>
      <p:ext uri="{BB962C8B-B14F-4D97-AF65-F5344CB8AC3E}">
        <p14:creationId xmlns:p14="http://schemas.microsoft.com/office/powerpoint/2010/main" val="338236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3447098"/>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923330"/>
          </a:xfrm>
          <a:prstGeom prst="rect">
            <a:avLst/>
          </a:prstGeom>
          <a:noFill/>
        </p:spPr>
        <p:txBody>
          <a:bodyPr wrap="square" rtlCol="0">
            <a:spAutoFit/>
          </a:bodyPr>
          <a:lstStyle/>
          <a:p>
            <a:r>
              <a:rPr lang="sv-SE" dirty="0"/>
              <a:t>Har någon funderat på eller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2" name="Bild 1">
            <a:extLst>
              <a:ext uri="{FF2B5EF4-FFF2-40B4-BE49-F238E27FC236}">
                <a16:creationId xmlns:a16="http://schemas.microsoft.com/office/drawing/2014/main" id="{38132059-B44F-8543-7AB6-8780C88940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4253" y="135114"/>
            <a:ext cx="4899654" cy="6586361"/>
          </a:xfrm>
          <a:prstGeom prst="rect">
            <a:avLst/>
          </a:prstGeom>
          <a:noFill/>
          <a:ln>
            <a:noFill/>
          </a:ln>
        </p:spPr>
      </p:pic>
    </p:spTree>
    <p:extLst>
      <p:ext uri="{BB962C8B-B14F-4D97-AF65-F5344CB8AC3E}">
        <p14:creationId xmlns:p14="http://schemas.microsoft.com/office/powerpoint/2010/main" val="96401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5" name="Bildobjekt 4">
            <a:extLst>
              <a:ext uri="{FF2B5EF4-FFF2-40B4-BE49-F238E27FC236}">
                <a16:creationId xmlns:a16="http://schemas.microsoft.com/office/drawing/2014/main" id="{1B484597-FD85-5D18-04C3-C064A2CA3499}"/>
              </a:ext>
            </a:extLst>
          </p:cNvPr>
          <p:cNvPicPr>
            <a:picLocks noChangeAspect="1"/>
          </p:cNvPicPr>
          <p:nvPr/>
        </p:nvPicPr>
        <p:blipFill>
          <a:blip r:embed="rId2"/>
          <a:stretch>
            <a:fillRect/>
          </a:stretch>
        </p:blipFill>
        <p:spPr>
          <a:xfrm>
            <a:off x="3328555" y="1"/>
            <a:ext cx="5282045" cy="6858000"/>
          </a:xfrm>
          <a:prstGeom prst="rect">
            <a:avLst/>
          </a:prstGeom>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656D4D9-4F23-7681-7430-93A56010F5A0}"/>
              </a:ext>
            </a:extLst>
          </p:cNvPr>
          <p:cNvSpPr txBox="1"/>
          <p:nvPr/>
        </p:nvSpPr>
        <p:spPr>
          <a:xfrm>
            <a:off x="2108718" y="811479"/>
            <a:ext cx="7033185" cy="5436745"/>
          </a:xfrm>
          <a:prstGeom prst="rect">
            <a:avLst/>
          </a:prstGeom>
          <a:noFill/>
        </p:spPr>
        <p:txBody>
          <a:bodyPr wrap="square">
            <a:spAutoFit/>
          </a:bodyPr>
          <a:lstStyle/>
          <a:p>
            <a:r>
              <a:rPr lang="en-CA" sz="2000" b="1" dirty="0" err="1">
                <a:solidFill>
                  <a:srgbClr val="4F81BD"/>
                </a:solidFill>
                <a:effectLst/>
                <a:latin typeface="Verdana" panose="020B0604030504040204" pitchFamily="34" charset="0"/>
                <a:ea typeface="Calibri" panose="020F0502020204030204" pitchFamily="34" charset="0"/>
              </a:rPr>
              <a:t>Utveckling</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och</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förändring</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kan</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vara</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effectLst/>
                <a:latin typeface="Verdana" panose="020B0604030504040204" pitchFamily="34" charset="0"/>
                <a:ea typeface="Calibri" panose="020F0502020204030204" pitchFamily="34" charset="0"/>
              </a:rPr>
              <a:t>en</a:t>
            </a:r>
            <a:r>
              <a:rPr lang="en-CA" sz="2000" b="1" dirty="0">
                <a:solidFill>
                  <a:srgbClr val="4F81BD"/>
                </a:solidFill>
                <a:effectLst/>
                <a:latin typeface="Verdana" panose="020B0604030504040204" pitchFamily="34" charset="0"/>
                <a:ea typeface="Calibri" panose="020F0502020204030204" pitchFamily="34" charset="0"/>
              </a:rPr>
              <a:t> </a:t>
            </a:r>
            <a:r>
              <a:rPr lang="en-CA" sz="2000" b="1" dirty="0" err="1">
                <a:solidFill>
                  <a:srgbClr val="4F81BD"/>
                </a:solidFill>
                <a:latin typeface="Verdana" panose="020B0604030504040204" pitchFamily="34" charset="0"/>
                <a:ea typeface="Calibri" panose="020F0502020204030204" pitchFamily="34" charset="0"/>
              </a:rPr>
              <a:t>utmanande</a:t>
            </a:r>
            <a:r>
              <a:rPr lang="en-CA" sz="2000" b="1" dirty="0">
                <a:solidFill>
                  <a:srgbClr val="4F81BD"/>
                </a:solidFill>
                <a:effectLst/>
                <a:latin typeface="Verdana" panose="020B0604030504040204" pitchFamily="34" charset="0"/>
                <a:ea typeface="Calibri" panose="020F0502020204030204" pitchFamily="34" charset="0"/>
              </a:rPr>
              <a:t> process.</a:t>
            </a:r>
            <a:endParaRPr lang="sv-SE" sz="2400" dirty="0">
              <a:effectLst/>
              <a:latin typeface="Calibri" panose="020F0502020204030204" pitchFamily="34" charset="0"/>
              <a:ea typeface="Calibri" panose="020F0502020204030204" pitchFamily="34" charset="0"/>
            </a:endParaRPr>
          </a:p>
          <a:p>
            <a:pPr marL="228600" fontAlgn="base"/>
            <a:endParaRPr lang="sv-SE" sz="11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cs typeface="Times New Roman" panose="02020603050405020304" pitchFamily="18" charset="0"/>
              </a:rPr>
              <a:t>Utveckling och förändring kan vara svårt. De kan vara långsamma och de kan kännas både obehagliga och trevliga.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rPr>
              <a:t>Bilden som vi har av oss själva samt bilden som andra har av oss kan göra det svårt att förändras.</a:t>
            </a:r>
            <a:endParaRPr lang="sv-SE" sz="1800" dirty="0">
              <a:effectLst/>
              <a:latin typeface="Calibri" panose="020F0502020204030204" pitchFamily="34" charset="0"/>
              <a:ea typeface="Calibri" panose="020F0502020204030204" pitchFamily="34" charset="0"/>
            </a:endParaRPr>
          </a:p>
          <a:p>
            <a:endParaRPr lang="sv-SE" sz="18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rPr>
              <a:t>Förändring kan ta olika lång tid för olika människor.</a:t>
            </a:r>
            <a:endParaRPr lang="sv-SE" sz="1800" dirty="0">
              <a:effectLst/>
              <a:latin typeface="Calibri" panose="020F0502020204030204" pitchFamily="34" charset="0"/>
              <a:ea typeface="Calibri" panose="020F0502020204030204" pitchFamily="34" charset="0"/>
            </a:endParaRPr>
          </a:p>
          <a:p>
            <a:pPr marL="457200">
              <a:lnSpc>
                <a:spcPct val="107000"/>
              </a:lnSpc>
              <a:spcAft>
                <a:spcPts val="6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rPr>
              <a:t>Förändring kan ifrågasätta vår syn på oss själva, vår egen självbild och våra förväntningar på hur andra ska bemöta oss.</a:t>
            </a:r>
            <a:endParaRPr lang="sv-SE" sz="1800" dirty="0">
              <a:effectLst/>
              <a:latin typeface="Calibri" panose="020F0502020204030204" pitchFamily="34" charset="0"/>
              <a:ea typeface="Calibri" panose="020F0502020204030204" pitchFamily="34" charset="0"/>
            </a:endParaRPr>
          </a:p>
          <a:p>
            <a:pPr marL="457200">
              <a:lnSpc>
                <a:spcPct val="107000"/>
              </a:lnSpc>
              <a:spcAft>
                <a:spcPts val="6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rPr>
              <a:t>Våra tidigare upplevelser, både positiva och negativa, påverkar hur vi ser på världen och hanterar relationer.</a:t>
            </a:r>
            <a:endParaRPr lang="sv-SE" sz="1800" dirty="0">
              <a:effectLst/>
              <a:latin typeface="Calibri" panose="020F0502020204030204" pitchFamily="34" charset="0"/>
              <a:ea typeface="Calibri" panose="020F0502020204030204" pitchFamily="34" charset="0"/>
            </a:endParaRPr>
          </a:p>
        </p:txBody>
      </p:sp>
      <p:pic>
        <p:nvPicPr>
          <p:cNvPr id="6" name="image6.png">
            <a:extLst>
              <a:ext uri="{FF2B5EF4-FFF2-40B4-BE49-F238E27FC236}">
                <a16:creationId xmlns:a16="http://schemas.microsoft.com/office/drawing/2014/main" id="{EFDC195C-22B6-3793-3ABE-7929ED444E3F}"/>
              </a:ext>
            </a:extLst>
          </p:cNvPr>
          <p:cNvPicPr/>
          <p:nvPr/>
        </p:nvPicPr>
        <p:blipFill>
          <a:blip r:embed="rId2"/>
          <a:srcRect/>
          <a:stretch>
            <a:fillRect/>
          </a:stretch>
        </p:blipFill>
        <p:spPr>
          <a:xfrm>
            <a:off x="9425505" y="4491089"/>
            <a:ext cx="2130425" cy="1589405"/>
          </a:xfrm>
          <a:prstGeom prst="rect">
            <a:avLst/>
          </a:prstGeom>
          <a:ln/>
        </p:spPr>
      </p:pic>
      <p:sp>
        <p:nvSpPr>
          <p:cNvPr id="2" name="Platshållare för bildnummer 1">
            <a:extLst>
              <a:ext uri="{FF2B5EF4-FFF2-40B4-BE49-F238E27FC236}">
                <a16:creationId xmlns:a16="http://schemas.microsoft.com/office/drawing/2014/main" id="{17CA7DF2-27ED-A6FC-A88F-4E2EABA1FD61}"/>
              </a:ext>
            </a:extLst>
          </p:cNvPr>
          <p:cNvSpPr>
            <a:spLocks noGrp="1"/>
          </p:cNvSpPr>
          <p:nvPr>
            <p:ph type="sldNum" sz="quarter" idx="12"/>
          </p:nvPr>
        </p:nvSpPr>
        <p:spPr/>
        <p:txBody>
          <a:bodyPr/>
          <a:lstStyle/>
          <a:p>
            <a:fld id="{F8C535F8-D246-4791-BE94-85B978BE5CE0}" type="slidenum">
              <a:rPr lang="sv-SE" smtClean="0"/>
              <a:t>5</a:t>
            </a:fld>
            <a:endParaRPr lang="sv-SE"/>
          </a:p>
        </p:txBody>
      </p:sp>
    </p:spTree>
    <p:extLst>
      <p:ext uri="{BB962C8B-B14F-4D97-AF65-F5344CB8AC3E}">
        <p14:creationId xmlns:p14="http://schemas.microsoft.com/office/powerpoint/2010/main" val="25873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11C05EC-C74B-EB34-B41F-D8FB934CFF9F}"/>
              </a:ext>
            </a:extLst>
          </p:cNvPr>
          <p:cNvSpPr txBox="1"/>
          <p:nvPr/>
        </p:nvSpPr>
        <p:spPr>
          <a:xfrm>
            <a:off x="731240" y="348448"/>
            <a:ext cx="10729519" cy="4339650"/>
          </a:xfrm>
          <a:prstGeom prst="rect">
            <a:avLst/>
          </a:prstGeom>
          <a:noFill/>
        </p:spPr>
        <p:txBody>
          <a:bodyPr wrap="square">
            <a:spAutoFit/>
          </a:bodyPr>
          <a:lstStyle/>
          <a:p>
            <a:pPr algn="l"/>
            <a:r>
              <a:rPr lang="en-CA" sz="2200" b="1" dirty="0" err="1">
                <a:solidFill>
                  <a:srgbClr val="C00000"/>
                </a:solidFill>
                <a:effectLst/>
                <a:latin typeface="Verdana" panose="020B0604030504040204" pitchFamily="34" charset="0"/>
              </a:rPr>
              <a:t>Reflektionsövning</a:t>
            </a:r>
            <a:endParaRPr lang="sv-SE" sz="3000" b="1" dirty="0">
              <a:solidFill>
                <a:srgbClr val="1C4587"/>
              </a:solidFill>
              <a:effectLst/>
              <a:latin typeface="Calibri" panose="020F0502020204030204" pitchFamily="34" charset="0"/>
            </a:endParaRPr>
          </a:p>
          <a:p>
            <a:pPr>
              <a:spcAft>
                <a:spcPts val="1000"/>
              </a:spcAft>
            </a:pPr>
            <a:r>
              <a:rPr lang="en-CA" sz="2000" dirty="0" err="1">
                <a:solidFill>
                  <a:srgbClr val="C00000"/>
                </a:solidFill>
                <a:effectLst/>
                <a:latin typeface="Verdana" panose="020B0604030504040204" pitchFamily="34" charset="0"/>
                <a:ea typeface="Calibri" panose="020F0502020204030204" pitchFamily="34" charset="0"/>
              </a:rPr>
              <a:t>Reflektion</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över</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våra</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egna</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erfarenheter</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att</a:t>
            </a:r>
            <a:r>
              <a:rPr lang="en-CA" sz="2000" dirty="0">
                <a:solidFill>
                  <a:srgbClr val="C00000"/>
                </a:solidFill>
                <a:effectLst/>
                <a:latin typeface="Verdana" panose="020B0604030504040204" pitchFamily="34" charset="0"/>
                <a:ea typeface="Calibri" panose="020F0502020204030204" pitchFamily="34" charset="0"/>
              </a:rPr>
              <a:t> </a:t>
            </a:r>
            <a:r>
              <a:rPr lang="en-CA" sz="2000" dirty="0" err="1">
                <a:solidFill>
                  <a:srgbClr val="C00000"/>
                </a:solidFill>
                <a:effectLst/>
                <a:latin typeface="Verdana" panose="020B0604030504040204" pitchFamily="34" charset="0"/>
                <a:ea typeface="Calibri" panose="020F0502020204030204" pitchFamily="34" charset="0"/>
              </a:rPr>
              <a:t>förändras</a:t>
            </a:r>
            <a:r>
              <a:rPr lang="en-CA" sz="2000" dirty="0">
                <a:solidFill>
                  <a:srgbClr val="C00000"/>
                </a:solidFill>
                <a:effectLst/>
                <a:latin typeface="Verdana" panose="020B0604030504040204" pitchFamily="34" charset="0"/>
                <a:ea typeface="Calibri" panose="020F0502020204030204" pitchFamily="34" charset="0"/>
              </a:rPr>
              <a:t>…</a:t>
            </a:r>
            <a:endParaRPr lang="sv-SE" sz="2700" dirty="0">
              <a:effectLst/>
              <a:latin typeface="Calibri" panose="020F0502020204030204" pitchFamily="34" charset="0"/>
              <a:ea typeface="Calibri" panose="020F0502020204030204" pitchFamily="34" charset="0"/>
            </a:endParaRPr>
          </a:p>
          <a:p>
            <a:pPr>
              <a:spcAft>
                <a:spcPts val="1000"/>
              </a:spcAft>
            </a:pPr>
            <a:r>
              <a:rPr lang="en-CA" sz="1100" dirty="0">
                <a:effectLst/>
                <a:latin typeface="Verdana" panose="020B0604030504040204" pitchFamily="34" charset="0"/>
                <a:ea typeface="Verdana" panose="020B0604030504040204" pitchFamily="34" charset="0"/>
              </a:rPr>
              <a:t>En av </a:t>
            </a:r>
            <a:r>
              <a:rPr lang="en-CA" sz="1100" dirty="0" err="1">
                <a:effectLst/>
                <a:latin typeface="Verdana" panose="020B0604030504040204" pitchFamily="34" charset="0"/>
                <a:ea typeface="Verdana" panose="020B0604030504040204" pitchFamily="34" charset="0"/>
              </a:rPr>
              <a:t>gruppledarna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eller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båda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skall</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börja</a:t>
            </a:r>
            <a:r>
              <a:rPr lang="en-CA" sz="1100" dirty="0">
                <a:effectLst/>
                <a:latin typeface="Verdana" panose="020B0604030504040204" pitchFamily="34" charset="0"/>
                <a:ea typeface="Verdana" panose="020B0604030504040204" pitchFamily="34" charset="0"/>
              </a:rPr>
              <a:t> med </a:t>
            </a:r>
            <a:r>
              <a:rPr lang="en-CA" sz="1100" dirty="0" err="1">
                <a:effectLst/>
                <a:latin typeface="Verdana" panose="020B0604030504040204" pitchFamily="34" charset="0"/>
                <a:ea typeface="Verdana" panose="020B0604030504040204" pitchFamily="34" charset="0"/>
              </a:rPr>
              <a:t>att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presentera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ett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kort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och</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tydligt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exempel</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hämtat</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från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egen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upplevelse</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eller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vanlig</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upplevelse</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som</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illustrerar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hur</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uppfattningen</a:t>
            </a:r>
            <a:r>
              <a:rPr lang="en-CA" sz="1100" dirty="0">
                <a:effectLst/>
                <a:latin typeface="Verdana" panose="020B0604030504040204" pitchFamily="34" charset="0"/>
                <a:ea typeface="Verdana" panose="020B0604030504040204" pitchFamily="34" charset="0"/>
              </a:rPr>
              <a:t> om </a:t>
            </a:r>
            <a:r>
              <a:rPr lang="en-CA" sz="1100" dirty="0" err="1">
                <a:effectLst/>
                <a:latin typeface="Verdana" panose="020B0604030504040204" pitchFamily="34" charset="0"/>
                <a:ea typeface="Verdana" panose="020B0604030504040204" pitchFamily="34" charset="0"/>
              </a:rPr>
              <a:t>en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själv</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kan</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försvåra</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förändring</a:t>
            </a:r>
            <a:r>
              <a:rPr lang="en-CA" sz="1100" dirty="0">
                <a:effectLst/>
                <a:latin typeface="Verdana" panose="020B0604030504040204" pitchFamily="34" charset="0"/>
                <a:ea typeface="Verdana" panose="020B0604030504040204" pitchFamily="34" charset="0"/>
              </a:rPr>
              <a:t>.(Denna </a:t>
            </a:r>
            <a:r>
              <a:rPr lang="en-CA" sz="1100" dirty="0" err="1">
                <a:effectLst/>
                <a:latin typeface="Verdana" panose="020B0604030504040204" pitchFamily="34" charset="0"/>
                <a:ea typeface="Verdana" panose="020B0604030504040204" pitchFamily="34" charset="0"/>
              </a:rPr>
              <a:t>tex</a:t>
            </a:r>
            <a:r>
              <a:rPr lang="en-CA" sz="1100" dirty="0">
                <a:effectLst/>
                <a:latin typeface="Verdana" panose="020B0604030504040204" pitchFamily="34" charset="0"/>
                <a:ea typeface="Verdana" panose="020B0604030504040204" pitchFamily="34" charset="0"/>
              </a:rPr>
              <a:t> </a:t>
            </a:r>
            <a:r>
              <a:rPr lang="en-CA" sz="1100" dirty="0" err="1">
                <a:effectLst/>
                <a:latin typeface="Verdana" panose="020B0604030504040204" pitchFamily="34" charset="0"/>
                <a:ea typeface="Verdana" panose="020B0604030504040204" pitchFamily="34" charset="0"/>
              </a:rPr>
              <a:t>tas</a:t>
            </a:r>
            <a:r>
              <a:rPr lang="en-CA" sz="1100" dirty="0">
                <a:effectLst/>
                <a:latin typeface="Verdana" panose="020B0604030504040204" pitchFamily="34" charset="0"/>
                <a:ea typeface="Verdana" panose="020B0604030504040204" pitchFamily="34" charset="0"/>
              </a:rPr>
              <a:t> bort)</a:t>
            </a:r>
            <a:endParaRPr lang="sv-SE" sz="1100" dirty="0">
              <a:effectLst/>
              <a:latin typeface="Verdana" panose="020B0604030504040204" pitchFamily="34" charset="0"/>
              <a:ea typeface="Verdana" panose="020B0604030504040204" pitchFamily="34" charset="0"/>
            </a:endParaRPr>
          </a:p>
          <a:p>
            <a:pPr>
              <a:spcAft>
                <a:spcPts val="1000"/>
              </a:spcAft>
            </a:pPr>
            <a:r>
              <a:rPr lang="en-CA" sz="2000" dirty="0">
                <a:solidFill>
                  <a:srgbClr val="8064A2"/>
                </a:solidFill>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a:effectLst/>
                <a:latin typeface="Verdana" panose="020B0604030504040204" pitchFamily="34" charset="0"/>
                <a:ea typeface="Verdana" panose="020B0604030504040204" pitchFamily="34" charset="0"/>
              </a:rPr>
              <a:t>-</a:t>
            </a:r>
            <a:r>
              <a:rPr lang="en-CA" sz="2000" dirty="0" err="1">
                <a:effectLst/>
                <a:latin typeface="Verdana" panose="020B0604030504040204" pitchFamily="34" charset="0"/>
                <a:ea typeface="Verdana" panose="020B0604030504040204" pitchFamily="34" charset="0"/>
              </a:rPr>
              <a:t>Tänk</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några</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uppfattningar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som</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någon</a:t>
            </a:r>
            <a:r>
              <a:rPr lang="en-CA" sz="2000" dirty="0">
                <a:effectLst/>
                <a:latin typeface="Verdana" panose="020B0604030504040204" pitchFamily="34" charset="0"/>
                <a:ea typeface="Verdana" panose="020B0604030504040204" pitchFamily="34" charset="0"/>
              </a:rPr>
              <a:t> i er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en</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vän</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eller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en</a:t>
            </a:r>
            <a:r>
              <a:rPr lang="en-CA" sz="2000" dirty="0">
                <a:effectLst/>
                <a:latin typeface="Verdana" panose="020B0604030504040204" pitchFamily="34" charset="0"/>
                <a:ea typeface="Verdana" panose="020B0604030504040204" pitchFamily="34" charset="0"/>
              </a:rPr>
              <a:t> partner </a:t>
            </a:r>
            <a:r>
              <a:rPr lang="en-CA" sz="2000" dirty="0" err="1">
                <a:effectLst/>
                <a:latin typeface="Verdana" panose="020B0604030504040204" pitchFamily="34" charset="0"/>
                <a:ea typeface="Verdana" panose="020B0604030504040204" pitchFamily="34" charset="0"/>
              </a:rPr>
              <a:t>fortfarande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om er, trots </a:t>
            </a:r>
            <a:r>
              <a:rPr lang="en-CA" sz="2000" dirty="0" err="1">
                <a:effectLst/>
                <a:latin typeface="Verdana" panose="020B0604030504040204" pitchFamily="34" charset="0"/>
                <a:ea typeface="Verdana" panose="020B0604030504040204" pitchFamily="34" charset="0"/>
              </a:rPr>
              <a:t>att</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ni</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förändrats</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Tänk</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också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hur</a:t>
            </a:r>
            <a:r>
              <a:rPr lang="en-CA" sz="2000" dirty="0">
                <a:effectLst/>
                <a:latin typeface="Verdana" panose="020B0604030504040204" pitchFamily="34" charset="0"/>
                <a:ea typeface="Verdana" panose="020B0604030504040204" pitchFamily="34" charset="0"/>
              </a:rPr>
              <a:t> de </a:t>
            </a:r>
            <a:r>
              <a:rPr lang="en-CA" sz="2000" dirty="0" err="1">
                <a:effectLst/>
                <a:latin typeface="Verdana" panose="020B0604030504040204" pitchFamily="34" charset="0"/>
                <a:ea typeface="Verdana" panose="020B0604030504040204" pitchFamily="34" charset="0"/>
              </a:rPr>
              <a:t>fortfarande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visar</a:t>
            </a:r>
            <a:r>
              <a:rPr lang="en-CA" sz="2000" dirty="0">
                <a:effectLst/>
                <a:latin typeface="Verdana" panose="020B0604030504040204" pitchFamily="34" charset="0"/>
                <a:ea typeface="Verdana" panose="020B0604030504040204" pitchFamily="34" charset="0"/>
              </a:rPr>
              <a:t> den </a:t>
            </a:r>
            <a:r>
              <a:rPr lang="en-CA" sz="2000" dirty="0" err="1">
                <a:effectLst/>
                <a:latin typeface="Verdana" panose="020B0604030504040204" pitchFamily="34" charset="0"/>
                <a:ea typeface="Verdana" panose="020B0604030504040204" pitchFamily="34" charset="0"/>
              </a:rPr>
              <a:t>uppfattningen</a:t>
            </a:r>
            <a:r>
              <a:rPr lang="en-CA" sz="20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a:spcAft>
                <a:spcPts val="1000"/>
              </a:spcAft>
            </a:pPr>
            <a:r>
              <a:rPr lang="sv-SE" sz="2000" dirty="0">
                <a:solidFill>
                  <a:srgbClr val="C00000"/>
                </a:solidFill>
                <a:effectLst/>
                <a:latin typeface="Verdana" panose="020B0604030504040204" pitchFamily="34" charset="0"/>
                <a:ea typeface="Verdana" panose="020B0604030504040204" pitchFamily="34" charset="0"/>
              </a:rPr>
              <a:t>Att fundera över…</a:t>
            </a:r>
            <a:endParaRPr lang="sv-SE" sz="2000" dirty="0">
              <a:effectLst/>
              <a:latin typeface="Verdana" panose="020B0604030504040204" pitchFamily="34" charset="0"/>
              <a:ea typeface="Verdana" panose="020B0604030504040204" pitchFamily="34" charset="0"/>
            </a:endParaRPr>
          </a:p>
          <a:p>
            <a:pPr>
              <a:spcAft>
                <a:spcPts val="1000"/>
              </a:spcAft>
            </a:pPr>
            <a:r>
              <a:rPr lang="en-CA" sz="2000" dirty="0" err="1">
                <a:effectLst/>
                <a:latin typeface="Verdana" panose="020B0604030504040204" pitchFamily="34" charset="0"/>
                <a:ea typeface="Verdana" panose="020B0604030504040204" pitchFamily="34" charset="0"/>
              </a:rPr>
              <a:t>När</a:t>
            </a:r>
            <a:r>
              <a:rPr lang="en-CA" sz="2000" dirty="0">
                <a:effectLst/>
                <a:latin typeface="Verdana" panose="020B0604030504040204" pitchFamily="34" charset="0"/>
                <a:ea typeface="Verdana" panose="020B0604030504040204" pitchFamily="34" charset="0"/>
              </a:rPr>
              <a:t> jag var </a:t>
            </a:r>
            <a:r>
              <a:rPr lang="en-CA" sz="2000" dirty="0" err="1">
                <a:effectLst/>
                <a:latin typeface="Verdana" panose="020B0604030504040204" pitchFamily="34" charset="0"/>
                <a:ea typeface="Verdana" panose="020B0604030504040204" pitchFamily="34" charset="0"/>
              </a:rPr>
              <a:t>yngre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tyckte</a:t>
            </a:r>
            <a:r>
              <a:rPr lang="en-CA" sz="2000" dirty="0">
                <a:effectLst/>
                <a:latin typeface="Verdana" panose="020B0604030504040204" pitchFamily="34" charset="0"/>
                <a:ea typeface="Verdana" panose="020B0604030504040204" pitchFamily="34" charset="0"/>
              </a:rPr>
              <a:t> min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att</a:t>
            </a:r>
            <a:r>
              <a:rPr lang="en-CA" sz="2000" dirty="0">
                <a:effectLst/>
                <a:latin typeface="Verdana" panose="020B0604030504040204" pitchFamily="34" charset="0"/>
                <a:ea typeface="Verdana" panose="020B0604030504040204" pitchFamily="34" charset="0"/>
              </a:rPr>
              <a:t> jag var _____. Nu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jag </a:t>
            </a:r>
            <a:r>
              <a:rPr lang="en-CA" sz="2000" dirty="0" err="1">
                <a:effectLst/>
                <a:latin typeface="Verdana" panose="020B0604030504040204" pitchFamily="34" charset="0"/>
                <a:ea typeface="Verdana" panose="020B0604030504040204" pitchFamily="34" charset="0"/>
              </a:rPr>
              <a:t>förändrats</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och</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är</a:t>
            </a:r>
            <a:r>
              <a:rPr lang="en-CA" sz="2000" dirty="0">
                <a:effectLst/>
                <a:latin typeface="Verdana" panose="020B0604030504040204" pitchFamily="34" charset="0"/>
                <a:ea typeface="Verdana" panose="020B0604030504040204" pitchFamily="34" charset="0"/>
              </a:rPr>
              <a:t> _____ men min </a:t>
            </a:r>
            <a:r>
              <a:rPr lang="en-CA" sz="2000" dirty="0" err="1">
                <a:effectLst/>
                <a:latin typeface="Verdana" panose="020B0604030504040204" pitchFamily="34" charset="0"/>
                <a:ea typeface="Verdana" panose="020B0604030504040204" pitchFamily="34" charset="0"/>
              </a:rPr>
              <a:t>familj</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har</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inte</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förändrat</a:t>
            </a:r>
            <a:r>
              <a:rPr lang="en-CA" sz="2000" dirty="0">
                <a:effectLst/>
                <a:latin typeface="Verdana" panose="020B0604030504040204" pitchFamily="34" charset="0"/>
                <a:ea typeface="Verdana" panose="020B0604030504040204" pitchFamily="34" charset="0"/>
              </a:rPr>
              <a:t> sin syn </a:t>
            </a:r>
            <a:r>
              <a:rPr lang="en-CA" sz="2000" dirty="0" err="1">
                <a:effectLst/>
                <a:latin typeface="Verdana" panose="020B0604030504040204" pitchFamily="34" charset="0"/>
                <a:ea typeface="Verdana" panose="020B0604030504040204" pitchFamily="34" charset="0"/>
              </a:rPr>
              <a:t>på</a:t>
            </a:r>
            <a:r>
              <a:rPr lang="en-CA" sz="2000" dirty="0">
                <a:effectLst/>
                <a:latin typeface="Verdana" panose="020B0604030504040204" pitchFamily="34" charset="0"/>
                <a:ea typeface="Verdana" panose="020B0604030504040204" pitchFamily="34" charset="0"/>
              </a:rPr>
              <a:t> </a:t>
            </a:r>
            <a:r>
              <a:rPr lang="en-CA" sz="2000" dirty="0" err="1">
                <a:effectLst/>
                <a:latin typeface="Verdana" panose="020B0604030504040204" pitchFamily="34" charset="0"/>
                <a:ea typeface="Verdana" panose="020B0604030504040204" pitchFamily="34" charset="0"/>
              </a:rPr>
              <a:t>mig</a:t>
            </a:r>
            <a:r>
              <a:rPr lang="en-CA" sz="20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D9CC907D-B4F3-95A3-07C0-E44297E2FC90}"/>
              </a:ext>
            </a:extLst>
          </p:cNvPr>
          <p:cNvSpPr>
            <a:spLocks noGrp="1"/>
          </p:cNvSpPr>
          <p:nvPr>
            <p:ph type="sldNum" sz="quarter" idx="12"/>
          </p:nvPr>
        </p:nvSpPr>
        <p:spPr/>
        <p:txBody>
          <a:bodyPr/>
          <a:lstStyle/>
          <a:p>
            <a:fld id="{F8C535F8-D246-4791-BE94-85B978BE5CE0}" type="slidenum">
              <a:rPr lang="sv-SE" smtClean="0"/>
              <a:t>6</a:t>
            </a:fld>
            <a:endParaRPr lang="sv-SE"/>
          </a:p>
        </p:txBody>
      </p:sp>
    </p:spTree>
    <p:extLst>
      <p:ext uri="{BB962C8B-B14F-4D97-AF65-F5344CB8AC3E}">
        <p14:creationId xmlns:p14="http://schemas.microsoft.com/office/powerpoint/2010/main" val="377730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C1A210F-6448-78A4-0B84-90FF0B052C01}"/>
              </a:ext>
            </a:extLst>
          </p:cNvPr>
          <p:cNvSpPr txBox="1"/>
          <p:nvPr/>
        </p:nvSpPr>
        <p:spPr>
          <a:xfrm>
            <a:off x="2021305" y="984017"/>
            <a:ext cx="7120598" cy="4889031"/>
          </a:xfrm>
          <a:prstGeom prst="rect">
            <a:avLst/>
          </a:prstGeom>
          <a:noFill/>
        </p:spPr>
        <p:txBody>
          <a:bodyPr wrap="square">
            <a:spAutoFit/>
          </a:bodyPr>
          <a:lstStyle/>
          <a:p>
            <a:pPr marL="228600"/>
            <a:r>
              <a:rPr lang="en-CA" sz="1600" b="1" dirty="0" err="1">
                <a:solidFill>
                  <a:srgbClr val="C00000"/>
                </a:solidFill>
                <a:effectLst/>
                <a:latin typeface="Verdana" panose="020B0604030504040204" pitchFamily="34" charset="0"/>
                <a:ea typeface="Calibri" panose="020F0502020204030204" pitchFamily="34" charset="0"/>
              </a:rPr>
              <a:t>Muntliga</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frågor</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och</a:t>
            </a:r>
            <a:r>
              <a:rPr lang="en-CA" sz="1600" b="1" dirty="0">
                <a:solidFill>
                  <a:srgbClr val="C00000"/>
                </a:solidFill>
                <a:effectLst/>
                <a:latin typeface="Verdana" panose="020B0604030504040204" pitchFamily="34" charset="0"/>
                <a:ea typeface="Calibri" panose="020F0502020204030204" pitchFamily="34" charset="0"/>
              </a:rPr>
              <a:t> </a:t>
            </a:r>
            <a:r>
              <a:rPr lang="en-CA" sz="1600" b="1" dirty="0" err="1">
                <a:solidFill>
                  <a:srgbClr val="C00000"/>
                </a:solidFill>
                <a:effectLst/>
                <a:latin typeface="Verdana" panose="020B0604030504040204" pitchFamily="34" charset="0"/>
                <a:ea typeface="Calibri" panose="020F0502020204030204" pitchFamily="34" charset="0"/>
              </a:rPr>
              <a:t>svar</a:t>
            </a:r>
            <a:r>
              <a:rPr lang="en-CA" sz="1600" b="1" dirty="0">
                <a:solidFill>
                  <a:srgbClr val="C00000"/>
                </a:solidFill>
                <a:effectLst/>
                <a:latin typeface="Verdana" panose="020B0604030504040204" pitchFamily="34" charset="0"/>
                <a:ea typeface="Calibri" panose="020F0502020204030204" pitchFamily="34" charset="0"/>
              </a:rPr>
              <a:t>.</a:t>
            </a:r>
            <a:endParaRPr lang="sv-SE" sz="2000" dirty="0">
              <a:effectLst/>
              <a:latin typeface="Calibri" panose="020F0502020204030204" pitchFamily="34" charset="0"/>
              <a:ea typeface="Calibri" panose="020F0502020204030204" pitchFamily="34" charset="0"/>
            </a:endParaRPr>
          </a:p>
          <a:p>
            <a:pPr marL="228600"/>
            <a:r>
              <a:rPr lang="en-CA"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285750" lvl="0" indent="-285750">
              <a:lnSpc>
                <a:spcPct val="107000"/>
              </a:lnSpc>
              <a:spcAft>
                <a:spcPts val="6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Hur vet du </a:t>
            </a:r>
            <a:r>
              <a:rPr lang="en-CA" sz="1800" dirty="0" err="1">
                <a:effectLst/>
                <a:latin typeface="Verdana" panose="020B0604030504040204" pitchFamily="34" charset="0"/>
                <a:ea typeface="Verdana" panose="020B0604030504040204" pitchFamily="34" charset="0"/>
              </a:rPr>
              <a:t>att</a:t>
            </a:r>
            <a:r>
              <a:rPr lang="en-CA" sz="1800" dirty="0">
                <a:effectLst/>
                <a:latin typeface="Verdana" panose="020B0604030504040204" pitchFamily="34" charset="0"/>
                <a:ea typeface="Verdana" panose="020B0604030504040204" pitchFamily="34" charset="0"/>
              </a:rPr>
              <a:t> de </a:t>
            </a:r>
            <a:r>
              <a:rPr lang="en-CA" sz="1800" dirty="0" err="1">
                <a:effectLst/>
                <a:latin typeface="Verdana" panose="020B0604030504040204" pitchFamily="34" charset="0"/>
                <a:ea typeface="Verdana" panose="020B0604030504040204" pitchFamily="34" charset="0"/>
              </a:rPr>
              <a:t>fortfarande</a:t>
            </a:r>
            <a:r>
              <a:rPr lang="en-CA" sz="1800" dirty="0">
                <a:effectLst/>
                <a:latin typeface="Verdana" panose="020B0604030504040204" pitchFamily="34" charset="0"/>
                <a:ea typeface="Verdana" panose="020B0604030504040204" pitchFamily="34" charset="0"/>
              </a:rPr>
              <a:t> ser dig </a:t>
            </a:r>
            <a:r>
              <a:rPr lang="en-CA" sz="1800" dirty="0" err="1">
                <a:effectLst/>
                <a:latin typeface="Verdana" panose="020B0604030504040204" pitchFamily="34" charset="0"/>
                <a:ea typeface="Verdana" panose="020B0604030504040204" pitchFamily="34" charset="0"/>
              </a:rPr>
              <a:t>som</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ditt</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gamla</a:t>
            </a:r>
            <a:r>
              <a:rPr lang="en-CA" sz="1800" dirty="0">
                <a:effectLst/>
                <a:latin typeface="Verdana" panose="020B0604030504040204" pitchFamily="34" charset="0"/>
                <a:ea typeface="Verdana" panose="020B0604030504040204" pitchFamily="34" charset="0"/>
              </a:rPr>
              <a:t> jag”? </a:t>
            </a:r>
            <a:endParaRPr lang="sv-SE" sz="2000" dirty="0">
              <a:effectLst/>
              <a:latin typeface="Verdana" panose="020B0604030504040204" pitchFamily="34" charset="0"/>
              <a:ea typeface="Verdana" panose="020B0604030504040204" pitchFamily="34" charset="0"/>
            </a:endParaRPr>
          </a:p>
          <a:p>
            <a:endParaRPr lang="sv-SE" sz="2000" dirty="0">
              <a:effectLst/>
              <a:latin typeface="Verdana" panose="020B0604030504040204" pitchFamily="34" charset="0"/>
              <a:ea typeface="Verdana" panose="020B0604030504040204" pitchFamily="34" charset="0"/>
            </a:endParaRPr>
          </a:p>
          <a:p>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6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Hur </a:t>
            </a:r>
            <a:r>
              <a:rPr lang="en-CA" sz="1800" dirty="0" err="1">
                <a:effectLst/>
                <a:latin typeface="Verdana" panose="020B0604030504040204" pitchFamily="34" charset="0"/>
                <a:ea typeface="Verdana" panose="020B0604030504040204" pitchFamily="34" charset="0"/>
              </a:rPr>
              <a:t>visar</a:t>
            </a:r>
            <a:r>
              <a:rPr lang="en-CA" sz="1800" dirty="0">
                <a:effectLst/>
                <a:latin typeface="Verdana" panose="020B0604030504040204" pitchFamily="34" charset="0"/>
                <a:ea typeface="Verdana" panose="020B0604030504040204" pitchFamily="34" charset="0"/>
              </a:rPr>
              <a:t> de det för dig?</a:t>
            </a:r>
            <a:endParaRPr lang="sv-SE" sz="2000" dirty="0">
              <a:effectLst/>
              <a:latin typeface="Verdana" panose="020B0604030504040204" pitchFamily="34" charset="0"/>
              <a:ea typeface="Verdana" panose="020B0604030504040204" pitchFamily="34" charset="0"/>
            </a:endParaRPr>
          </a:p>
          <a:p>
            <a:pPr>
              <a:spcAft>
                <a:spcPts val="1000"/>
              </a:spcAft>
            </a:pPr>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1000"/>
              </a:spcAft>
              <a:buFont typeface="Wingdings" panose="05000000000000000000" pitchFamily="2" charset="2"/>
              <a:buChar char="Ø"/>
            </a:pPr>
            <a:r>
              <a:rPr lang="en-CA" sz="1800" dirty="0">
                <a:effectLst/>
                <a:latin typeface="Verdana" panose="020B0604030504040204" pitchFamily="34" charset="0"/>
                <a:ea typeface="Verdana" panose="020B0604030504040204" pitchFamily="34" charset="0"/>
              </a:rPr>
              <a:t>Den </a:t>
            </a:r>
            <a:r>
              <a:rPr lang="en-CA" sz="1800" dirty="0" err="1">
                <a:effectLst/>
                <a:latin typeface="Verdana" panose="020B0604030504040204" pitchFamily="34" charset="0"/>
                <a:ea typeface="Verdana" panose="020B0604030504040204" pitchFamily="34" charset="0"/>
              </a:rPr>
              <a:t>bild</a:t>
            </a:r>
            <a:r>
              <a:rPr lang="en-CA" sz="1800" dirty="0">
                <a:effectLst/>
                <a:latin typeface="Verdana" panose="020B0604030504040204" pitchFamily="34" charset="0"/>
                <a:ea typeface="Verdana" panose="020B0604030504040204" pitchFamily="34" charset="0"/>
              </a:rPr>
              <a:t> din </a:t>
            </a:r>
            <a:r>
              <a:rPr lang="en-CA" sz="1800" dirty="0" err="1">
                <a:effectLst/>
                <a:latin typeface="Verdana" panose="020B0604030504040204" pitchFamily="34" charset="0"/>
                <a:ea typeface="Verdana" panose="020B0604030504040204" pitchFamily="34" charset="0"/>
              </a:rPr>
              <a:t>familj</a:t>
            </a:r>
            <a:r>
              <a:rPr lang="en-CA" sz="1800" dirty="0">
                <a:effectLst/>
                <a:latin typeface="Verdana" panose="020B0604030504040204" pitchFamily="34" charset="0"/>
                <a:ea typeface="Verdana" panose="020B0604030504040204" pitchFamily="34" charset="0"/>
              </a:rPr>
              <a:t> hade av dig, </a:t>
            </a:r>
            <a:r>
              <a:rPr lang="en-CA" sz="1800" dirty="0" err="1">
                <a:effectLst/>
                <a:latin typeface="Verdana" panose="020B0604030504040204" pitchFamily="34" charset="0"/>
                <a:ea typeface="Verdana" panose="020B0604030504040204" pitchFamily="34" charset="0"/>
              </a:rPr>
              <a:t>hur</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påverkade</a:t>
            </a:r>
            <a:r>
              <a:rPr lang="en-CA" sz="1800" dirty="0">
                <a:effectLst/>
                <a:latin typeface="Verdana" panose="020B0604030504040204" pitchFamily="34" charset="0"/>
                <a:ea typeface="Verdana" panose="020B0604030504040204" pitchFamily="34" charset="0"/>
              </a:rPr>
              <a:t> det din </a:t>
            </a:r>
            <a:r>
              <a:rPr lang="en-CA" sz="1800" dirty="0" err="1">
                <a:effectLst/>
                <a:latin typeface="Verdana" panose="020B0604030504040204" pitchFamily="34" charset="0"/>
                <a:ea typeface="Verdana" panose="020B0604030504040204" pitchFamily="34" charset="0"/>
              </a:rPr>
              <a:t>förändring</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Blev</a:t>
            </a:r>
            <a:r>
              <a:rPr lang="en-CA" sz="1800" dirty="0">
                <a:effectLst/>
                <a:latin typeface="Verdana" panose="020B0604030504040204" pitchFamily="34" charset="0"/>
                <a:ea typeface="Verdana" panose="020B0604030504040204" pitchFamily="34" charset="0"/>
              </a:rPr>
              <a:t> det </a:t>
            </a:r>
            <a:r>
              <a:rPr lang="en-CA" sz="1800" dirty="0" err="1">
                <a:effectLst/>
                <a:latin typeface="Verdana" panose="020B0604030504040204" pitchFamily="34" charset="0"/>
                <a:ea typeface="Verdana" panose="020B0604030504040204" pitchFamily="34" charset="0"/>
              </a:rPr>
              <a:t>lättare</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eller</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svårare</a:t>
            </a:r>
            <a:r>
              <a:rPr lang="en-CA" sz="1800" dirty="0">
                <a:effectLst/>
                <a:latin typeface="Verdana" panose="020B0604030504040204" pitchFamily="34" charset="0"/>
                <a:ea typeface="Verdana" panose="020B0604030504040204" pitchFamily="34" charset="0"/>
              </a:rPr>
              <a:t> för dig </a:t>
            </a:r>
            <a:r>
              <a:rPr lang="en-CA" sz="1800" dirty="0" err="1">
                <a:effectLst/>
                <a:latin typeface="Verdana" panose="020B0604030504040204" pitchFamily="34" charset="0"/>
                <a:ea typeface="Verdana" panose="020B0604030504040204" pitchFamily="34" charset="0"/>
              </a:rPr>
              <a:t>att</a:t>
            </a:r>
            <a:r>
              <a:rPr lang="en-CA" sz="1800" dirty="0">
                <a:effectLst/>
                <a:latin typeface="Verdana" panose="020B0604030504040204" pitchFamily="34" charset="0"/>
                <a:ea typeface="Verdana" panose="020B0604030504040204" pitchFamily="34" charset="0"/>
              </a:rPr>
              <a:t> </a:t>
            </a:r>
            <a:r>
              <a:rPr lang="en-CA" sz="1800" dirty="0" err="1">
                <a:effectLst/>
                <a:latin typeface="Verdana" panose="020B0604030504040204" pitchFamily="34" charset="0"/>
                <a:ea typeface="Verdana" panose="020B0604030504040204" pitchFamily="34" charset="0"/>
              </a:rPr>
              <a:t>förändras</a:t>
            </a:r>
            <a:r>
              <a:rPr lang="en-CA" sz="1800" dirty="0">
                <a:effectLst/>
                <a:latin typeface="Verdana" panose="020B0604030504040204" pitchFamily="34" charset="0"/>
                <a:ea typeface="Verdana" panose="020B0604030504040204" pitchFamily="34" charset="0"/>
              </a:rPr>
              <a:t>?</a:t>
            </a:r>
            <a:endParaRPr lang="sv-SE" sz="2000" dirty="0">
              <a:effectLst/>
              <a:latin typeface="Verdana" panose="020B0604030504040204" pitchFamily="34" charset="0"/>
              <a:ea typeface="Verdana" panose="020B0604030504040204" pitchFamily="34" charset="0"/>
            </a:endParaRPr>
          </a:p>
          <a:p>
            <a:pPr marL="457200"/>
            <a:endParaRPr lang="en-CA" dirty="0">
              <a:latin typeface="Verdana" panose="020B0604030504040204" pitchFamily="34" charset="0"/>
              <a:ea typeface="Verdana" panose="020B0604030504040204" pitchFamily="34" charset="0"/>
            </a:endParaRPr>
          </a:p>
          <a:p>
            <a:pPr marL="457200"/>
            <a:endParaRPr lang="sv-SE" sz="2000" dirty="0">
              <a:effectLst/>
              <a:latin typeface="Verdana" panose="020B0604030504040204" pitchFamily="34" charset="0"/>
              <a:ea typeface="Verdana" panose="020B0604030504040204" pitchFamily="34" charset="0"/>
            </a:endParaRPr>
          </a:p>
          <a:p>
            <a:pPr marL="285750" lvl="0" indent="-285750">
              <a:lnSpc>
                <a:spcPct val="107000"/>
              </a:lnSpc>
              <a:spcAft>
                <a:spcPts val="600"/>
              </a:spcAft>
              <a:buFont typeface="Wingdings" panose="05000000000000000000" pitchFamily="2" charset="2"/>
              <a:buChar char="Ø"/>
            </a:pPr>
            <a:r>
              <a:rPr lang="sv-SE" sz="1800" dirty="0">
                <a:effectLst/>
                <a:latin typeface="Verdana" panose="020B0604030504040204" pitchFamily="34" charset="0"/>
                <a:ea typeface="Verdana" panose="020B0604030504040204" pitchFamily="34" charset="0"/>
              </a:rPr>
              <a:t>Hur påverkade din familjs reaktion på din förändring din berättelse om dig själv? </a:t>
            </a:r>
            <a:endParaRPr lang="sv-SE" sz="2000" dirty="0">
              <a:effectLst/>
              <a:latin typeface="Verdana" panose="020B0604030504040204" pitchFamily="34" charset="0"/>
              <a:ea typeface="Verdana" panose="020B0604030504040204" pitchFamily="34" charset="0"/>
            </a:endParaRPr>
          </a:p>
        </p:txBody>
      </p:sp>
      <p:pic>
        <p:nvPicPr>
          <p:cNvPr id="4" name="image8.png">
            <a:extLst>
              <a:ext uri="{FF2B5EF4-FFF2-40B4-BE49-F238E27FC236}">
                <a16:creationId xmlns:a16="http://schemas.microsoft.com/office/drawing/2014/main" id="{8950D0CD-B586-1709-401E-C0A77248606B}"/>
              </a:ext>
            </a:extLst>
          </p:cNvPr>
          <p:cNvPicPr/>
          <p:nvPr/>
        </p:nvPicPr>
        <p:blipFill>
          <a:blip r:embed="rId2">
            <a:alphaModFix amt="62000"/>
          </a:blip>
          <a:srcRect/>
          <a:stretch>
            <a:fillRect/>
          </a:stretch>
        </p:blipFill>
        <p:spPr>
          <a:xfrm>
            <a:off x="10032171" y="4401962"/>
            <a:ext cx="1290320" cy="1637030"/>
          </a:xfrm>
          <a:prstGeom prst="rect">
            <a:avLst/>
          </a:prstGeom>
          <a:ln/>
        </p:spPr>
      </p:pic>
      <p:sp>
        <p:nvSpPr>
          <p:cNvPr id="2" name="Platshållare för bildnummer 1">
            <a:extLst>
              <a:ext uri="{FF2B5EF4-FFF2-40B4-BE49-F238E27FC236}">
                <a16:creationId xmlns:a16="http://schemas.microsoft.com/office/drawing/2014/main" id="{5F9668F3-DC2D-C33B-C411-D9416635BFC7}"/>
              </a:ext>
            </a:extLst>
          </p:cNvPr>
          <p:cNvSpPr>
            <a:spLocks noGrp="1"/>
          </p:cNvSpPr>
          <p:nvPr>
            <p:ph type="sldNum" sz="quarter" idx="12"/>
          </p:nvPr>
        </p:nvSpPr>
        <p:spPr/>
        <p:txBody>
          <a:bodyPr/>
          <a:lstStyle/>
          <a:p>
            <a:fld id="{F8C535F8-D246-4791-BE94-85B978BE5CE0}" type="slidenum">
              <a:rPr lang="sv-SE" smtClean="0"/>
              <a:t>7</a:t>
            </a:fld>
            <a:endParaRPr lang="sv-SE"/>
          </a:p>
        </p:txBody>
      </p:sp>
    </p:spTree>
    <p:extLst>
      <p:ext uri="{BB962C8B-B14F-4D97-AF65-F5344CB8AC3E}">
        <p14:creationId xmlns:p14="http://schemas.microsoft.com/office/powerpoint/2010/main" val="391280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598B255-73D8-0CFA-C943-361F8E8100D6}"/>
              </a:ext>
            </a:extLst>
          </p:cNvPr>
          <p:cNvSpPr txBox="1"/>
          <p:nvPr/>
        </p:nvSpPr>
        <p:spPr>
          <a:xfrm>
            <a:off x="1026695" y="1482162"/>
            <a:ext cx="9785684" cy="2498120"/>
          </a:xfrm>
          <a:prstGeom prst="rect">
            <a:avLst/>
          </a:prstGeom>
          <a:noFill/>
        </p:spPr>
        <p:txBody>
          <a:bodyPr wrap="square">
            <a:spAutoFit/>
          </a:bodyPr>
          <a:lstStyle/>
          <a:p>
            <a:r>
              <a:rPr lang="sv-SE" sz="2000" b="1" dirty="0">
                <a:solidFill>
                  <a:srgbClr val="C0504D"/>
                </a:solidFill>
                <a:effectLst/>
                <a:latin typeface="Verdana" panose="020B0604030504040204" pitchFamily="34" charset="0"/>
                <a:ea typeface="Calibri" panose="020F0502020204030204" pitchFamily="34" charset="0"/>
              </a:rPr>
              <a:t>Våra barn har också en berättelse/bild om sig själva. </a:t>
            </a:r>
          </a:p>
          <a:p>
            <a:endParaRPr lang="sv-SE" sz="2000" b="1" dirty="0">
              <a:solidFill>
                <a:srgbClr val="C0504D"/>
              </a:solidFill>
              <a:latin typeface="Verdana" panose="020B0604030504040204" pitchFamily="34" charset="0"/>
              <a:ea typeface="Calibri" panose="020F0502020204030204" pitchFamily="34" charset="0"/>
            </a:endParaRPr>
          </a:p>
          <a:p>
            <a:r>
              <a:rPr lang="sv-SE" sz="2000" b="1" dirty="0">
                <a:solidFill>
                  <a:srgbClr val="C0504D"/>
                </a:solidFill>
                <a:effectLst/>
                <a:latin typeface="Verdana" panose="020B0604030504040204" pitchFamily="34" charset="0"/>
                <a:ea typeface="Calibri" panose="020F0502020204030204" pitchFamily="34" charset="0"/>
              </a:rPr>
              <a:t>Reflektionsövning: Vad tror ni att de tänker om sig själva?</a:t>
            </a:r>
            <a:r>
              <a:rPr lang="sv-SE" sz="2400" dirty="0">
                <a:effectLst/>
                <a:latin typeface="Calibri" panose="020F0502020204030204" pitchFamily="34" charset="0"/>
                <a:ea typeface="Calibri" panose="020F0502020204030204" pitchFamily="34" charset="0"/>
              </a:rPr>
              <a:t> </a:t>
            </a:r>
          </a:p>
          <a:p>
            <a:endParaRPr lang="sv-SE" sz="2400" dirty="0">
              <a:solidFill>
                <a:srgbClr val="000000"/>
              </a:solidFill>
              <a:latin typeface="Calibri" panose="020F0502020204030204" pitchFamily="34" charset="0"/>
              <a:ea typeface="Verdana" panose="020B0604030504040204" pitchFamily="34" charset="0"/>
            </a:endParaRPr>
          </a:p>
          <a:p>
            <a:r>
              <a:rPr lang="sv-SE" sz="2000" dirty="0">
                <a:solidFill>
                  <a:srgbClr val="000000"/>
                </a:solidFill>
                <a:effectLst/>
                <a:latin typeface="Verdana" panose="020B0604030504040204" pitchFamily="34" charset="0"/>
                <a:ea typeface="Verdana" panose="020B0604030504040204" pitchFamily="34" charset="0"/>
              </a:rPr>
              <a:t>-Mitt barn tycker att hen är________________</a:t>
            </a:r>
            <a:endParaRPr lang="sv-SE" sz="2400" dirty="0">
              <a:effectLst/>
              <a:latin typeface="Verdana" panose="020B0604030504040204" pitchFamily="34" charset="0"/>
              <a:ea typeface="Verdana" panose="020B0604030504040204" pitchFamily="34" charset="0"/>
            </a:endParaRPr>
          </a:p>
          <a:p>
            <a:pPr>
              <a:spcAft>
                <a:spcPts val="1000"/>
              </a:spcAft>
            </a:pPr>
            <a:r>
              <a:rPr lang="sv-SE" sz="2000" dirty="0">
                <a:solidFill>
                  <a:srgbClr val="000000"/>
                </a:solidFill>
                <a:effectLst/>
                <a:latin typeface="Verdana" panose="020B0604030504040204" pitchFamily="34" charset="0"/>
                <a:ea typeface="Verdana" panose="020B0604030504040204" pitchFamily="34" charset="0"/>
              </a:rPr>
              <a:t>och därför blir/gör/är hen ________. </a:t>
            </a:r>
            <a:endParaRPr lang="sv-SE" sz="2400" dirty="0">
              <a:effectLst/>
              <a:latin typeface="Verdana" panose="020B0604030504040204" pitchFamily="34" charset="0"/>
              <a:ea typeface="Verdana" panose="020B0604030504040204" pitchFamily="34" charset="0"/>
            </a:endParaRPr>
          </a:p>
          <a:p>
            <a:pPr fontAlgn="base"/>
            <a:r>
              <a:rPr lang="sv-SE" sz="2000" dirty="0">
                <a:effectLst/>
                <a:latin typeface="Verdana" panose="020B0604030504040204" pitchFamily="34" charset="0"/>
                <a:ea typeface="Verdana" panose="020B0604030504040204" pitchFamily="34" charset="0"/>
                <a:cs typeface="Segoe UI" panose="020B0502040204020203" pitchFamily="34" charset="0"/>
              </a:rPr>
              <a:t>(Fyll i med svaren)</a:t>
            </a:r>
            <a:endParaRPr lang="sv-SE" sz="1100"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00002C6E-129C-A24C-0C8C-0927217F67D5}"/>
              </a:ext>
            </a:extLst>
          </p:cNvPr>
          <p:cNvSpPr>
            <a:spLocks noGrp="1"/>
          </p:cNvSpPr>
          <p:nvPr>
            <p:ph type="sldNum" sz="quarter" idx="12"/>
          </p:nvPr>
        </p:nvSpPr>
        <p:spPr/>
        <p:txBody>
          <a:bodyPr/>
          <a:lstStyle/>
          <a:p>
            <a:fld id="{F8C535F8-D246-4791-BE94-85B978BE5CE0}" type="slidenum">
              <a:rPr lang="sv-SE" smtClean="0"/>
              <a:t>8</a:t>
            </a:fld>
            <a:endParaRPr lang="sv-SE"/>
          </a:p>
        </p:txBody>
      </p:sp>
    </p:spTree>
    <p:extLst>
      <p:ext uri="{BB962C8B-B14F-4D97-AF65-F5344CB8AC3E}">
        <p14:creationId xmlns:p14="http://schemas.microsoft.com/office/powerpoint/2010/main" val="304726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F23A848-683C-9AF4-8668-A203BF2CD893}"/>
              </a:ext>
            </a:extLst>
          </p:cNvPr>
          <p:cNvSpPr txBox="1"/>
          <p:nvPr/>
        </p:nvSpPr>
        <p:spPr>
          <a:xfrm>
            <a:off x="513348" y="1508875"/>
            <a:ext cx="11036968" cy="2185214"/>
          </a:xfrm>
          <a:prstGeom prst="rect">
            <a:avLst/>
          </a:prstGeom>
          <a:noFill/>
        </p:spPr>
        <p:txBody>
          <a:bodyPr wrap="square">
            <a:spAutoFit/>
          </a:bodyPr>
          <a:lstStyle/>
          <a:p>
            <a:pPr algn="just"/>
            <a:r>
              <a:rPr lang="sv-SE" sz="2000" b="1" dirty="0">
                <a:solidFill>
                  <a:srgbClr val="C0504D"/>
                </a:solidFill>
                <a:latin typeface="Verdana" panose="020B0604030504040204" pitchFamily="34" charset="0"/>
                <a:ea typeface="Calibri" panose="020F0502020204030204" pitchFamily="34" charset="0"/>
              </a:rPr>
              <a:t>Våra barn</a:t>
            </a:r>
            <a:r>
              <a:rPr lang="sv-SE" sz="2000" b="1" dirty="0">
                <a:solidFill>
                  <a:srgbClr val="C0504D"/>
                </a:solidFill>
                <a:effectLst/>
                <a:latin typeface="Verdana" panose="020B0604030504040204" pitchFamily="34" charset="0"/>
                <a:ea typeface="Calibri" panose="020F0502020204030204" pitchFamily="34" charset="0"/>
              </a:rPr>
              <a:t> har också en bild av hur de tror att vi ser på dem…………</a:t>
            </a:r>
            <a:endParaRPr lang="sv-SE" sz="2400" dirty="0">
              <a:effectLst/>
              <a:latin typeface="Calibri" panose="020F0502020204030204" pitchFamily="34" charset="0"/>
              <a:ea typeface="Calibri" panose="020F0502020204030204" pitchFamily="34" charset="0"/>
            </a:endParaRPr>
          </a:p>
          <a:p>
            <a:pPr marL="457200"/>
            <a:r>
              <a:rPr lang="sv-SE" sz="3200" dirty="0">
                <a:effectLst/>
                <a:latin typeface="Calibri" panose="020F0502020204030204" pitchFamily="34" charset="0"/>
                <a:ea typeface="Calibri" panose="020F0502020204030204" pitchFamily="34" charset="0"/>
              </a:rPr>
              <a:t> </a:t>
            </a:r>
          </a:p>
          <a:p>
            <a:endParaRPr lang="sv-SE" sz="24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Mitt barn tror att jag tycker hen är_______ </a:t>
            </a:r>
          </a:p>
          <a:p>
            <a:pPr lvl="0"/>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och därför blir/gör/är hen ________. </a:t>
            </a:r>
            <a:endParaRPr lang="sv-SE" sz="2400" dirty="0">
              <a:effectLst/>
              <a:latin typeface="Calibri" panose="020F0502020204030204" pitchFamily="34" charset="0"/>
              <a:ea typeface="Calibri" panose="020F0502020204030204" pitchFamily="34" charset="0"/>
              <a:cs typeface="Calibri" panose="020F0502020204030204" pitchFamily="34" charset="0"/>
            </a:endParaRPr>
          </a:p>
          <a:p>
            <a:pPr fontAlgn="base"/>
            <a:r>
              <a:rPr lang="sv-SE" sz="2000" dirty="0">
                <a:effectLst/>
                <a:latin typeface="Verdana" panose="020B0604030504040204" pitchFamily="34" charset="0"/>
                <a:ea typeface="Times New Roman" panose="02020603050405020304" pitchFamily="18" charset="0"/>
                <a:cs typeface="Segoe UI" panose="020B0502040204020203" pitchFamily="34" charset="0"/>
              </a:rPr>
              <a:t>(Fyll i med svaren)</a:t>
            </a:r>
            <a:endParaRPr lang="sv-SE" sz="11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D9ECCE2D-4363-A81A-E65A-73698C57A23B}"/>
              </a:ext>
            </a:extLst>
          </p:cNvPr>
          <p:cNvSpPr>
            <a:spLocks noGrp="1"/>
          </p:cNvSpPr>
          <p:nvPr>
            <p:ph type="sldNum" sz="quarter" idx="12"/>
          </p:nvPr>
        </p:nvSpPr>
        <p:spPr/>
        <p:txBody>
          <a:bodyPr/>
          <a:lstStyle/>
          <a:p>
            <a:fld id="{F8C535F8-D246-4791-BE94-85B978BE5CE0}" type="slidenum">
              <a:rPr lang="sv-SE" smtClean="0"/>
              <a:t>9</a:t>
            </a:fld>
            <a:endParaRPr lang="sv-SE"/>
          </a:p>
        </p:txBody>
      </p:sp>
    </p:spTree>
    <p:extLst>
      <p:ext uri="{BB962C8B-B14F-4D97-AF65-F5344CB8AC3E}">
        <p14:creationId xmlns:p14="http://schemas.microsoft.com/office/powerpoint/2010/main" val="10938584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E8BF30-0D76-42A5-A1AD-2B2C37DB4AFC}">
  <ds:schemaRefs>
    <ds:schemaRef ds:uri="bcc7ee36-52d7-4bbb-bf62-b759ca3b5e1b"/>
    <ds:schemaRef ds:uri="07035580-5d00-4265-8ede-bd1db75be0a0"/>
    <ds:schemaRef ds:uri="http://purl.org/dc/terms/"/>
    <ds:schemaRef ds:uri="http://schemas.microsoft.com/office/2006/metadata/propertie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3.xml><?xml version="1.0" encoding="utf-8"?>
<ds:datastoreItem xmlns:ds="http://schemas.openxmlformats.org/officeDocument/2006/customXml" ds:itemID="{DBB42D8F-5707-435D-98E8-4C4CEDDE9088}">
  <ds:schemaRefs>
    <ds:schemaRef ds:uri="07035580-5d00-4265-8ede-bd1db75be0a0"/>
    <ds:schemaRef ds:uri="bcc7ee36-52d7-4bbb-bf62-b759ca3b5e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217</TotalTime>
  <Words>1047</Words>
  <Application>Microsoft Office PowerPoint</Application>
  <PresentationFormat>Bredbild</PresentationFormat>
  <Paragraphs>167</Paragraphs>
  <Slides>18</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18</vt:i4>
      </vt:variant>
    </vt:vector>
  </HeadingPairs>
  <TitlesOfParts>
    <vt:vector size="27" baseType="lpstr">
      <vt:lpstr>Aptos</vt:lpstr>
      <vt:lpstr>Aptos Display</vt:lpstr>
      <vt:lpstr>Arial</vt:lpstr>
      <vt:lpstr>Calibri</vt:lpstr>
      <vt:lpstr>Symbol</vt:lpstr>
      <vt:lpstr>Times New Roman</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dc:title>
  <dc:creator>Lisa Skutin</dc:creator>
  <cp:lastModifiedBy>Lisa Skutin</cp:lastModifiedBy>
  <cp:revision>10</cp:revision>
  <dcterms:created xsi:type="dcterms:W3CDTF">2023-12-19T08:32:51Z</dcterms:created>
  <dcterms:modified xsi:type="dcterms:W3CDTF">2023-12-21T13:45:17Z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