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4"/>
  </p:sldMasterIdLst>
  <p:notesMasterIdLst>
    <p:notesMasterId r:id="rId18"/>
  </p:notesMasterIdLst>
  <p:sldIdLst>
    <p:sldId id="407" r:id="rId5"/>
    <p:sldId id="372" r:id="rId6"/>
    <p:sldId id="273" r:id="rId7"/>
    <p:sldId id="274" r:id="rId8"/>
    <p:sldId id="408" r:id="rId9"/>
    <p:sldId id="412" r:id="rId10"/>
    <p:sldId id="409" r:id="rId11"/>
    <p:sldId id="413" r:id="rId12"/>
    <p:sldId id="410" r:id="rId13"/>
    <p:sldId id="411" r:id="rId14"/>
    <p:sldId id="414" r:id="rId15"/>
    <p:sldId id="406" r:id="rId16"/>
    <p:sldId id="360" r:id="rId1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6E2EE6-FEA3-4D64-95FE-1C184B824DD7}" v="22" dt="2024-01-02T08:03:02.6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78" y="1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sa Skutin" userId="e4239b0f-56d2-4be1-8616-e7789551b35a" providerId="ADAL" clId="{E46E2EE6-FEA3-4D64-95FE-1C184B824DD7}"/>
    <pc:docChg chg="undo custSel addSld delSld modSld">
      <pc:chgData name="Lisa Skutin" userId="e4239b0f-56d2-4be1-8616-e7789551b35a" providerId="ADAL" clId="{E46E2EE6-FEA3-4D64-95FE-1C184B824DD7}" dt="2024-01-02T08:04:20.299" v="210" actId="12"/>
      <pc:docMkLst>
        <pc:docMk/>
      </pc:docMkLst>
      <pc:sldChg chg="del">
        <pc:chgData name="Lisa Skutin" userId="e4239b0f-56d2-4be1-8616-e7789551b35a" providerId="ADAL" clId="{E46E2EE6-FEA3-4D64-95FE-1C184B824DD7}" dt="2024-01-02T07:49:19.660" v="1" actId="47"/>
        <pc:sldMkLst>
          <pc:docMk/>
          <pc:sldMk cId="1727987415" sldId="256"/>
        </pc:sldMkLst>
      </pc:sldChg>
      <pc:sldChg chg="del">
        <pc:chgData name="Lisa Skutin" userId="e4239b0f-56d2-4be1-8616-e7789551b35a" providerId="ADAL" clId="{E46E2EE6-FEA3-4D64-95FE-1C184B824DD7}" dt="2024-01-02T07:59:55.622" v="156" actId="47"/>
        <pc:sldMkLst>
          <pc:docMk/>
          <pc:sldMk cId="258737154" sldId="257"/>
        </pc:sldMkLst>
      </pc:sldChg>
      <pc:sldChg chg="modSp add mod">
        <pc:chgData name="Lisa Skutin" userId="e4239b0f-56d2-4be1-8616-e7789551b35a" providerId="ADAL" clId="{E46E2EE6-FEA3-4D64-95FE-1C184B824DD7}" dt="2024-01-02T07:50:04.411" v="27" actId="20577"/>
        <pc:sldMkLst>
          <pc:docMk/>
          <pc:sldMk cId="1836254438" sldId="273"/>
        </pc:sldMkLst>
        <pc:spChg chg="mod">
          <ac:chgData name="Lisa Skutin" userId="e4239b0f-56d2-4be1-8616-e7789551b35a" providerId="ADAL" clId="{E46E2EE6-FEA3-4D64-95FE-1C184B824DD7}" dt="2024-01-02T07:50:04.411" v="27" actId="20577"/>
          <ac:spMkLst>
            <pc:docMk/>
            <pc:sldMk cId="1836254438" sldId="273"/>
            <ac:spMk id="29" creationId="{B6CC9CCD-996F-AAFF-DE4E-03C74EC8A65D}"/>
          </ac:spMkLst>
        </pc:spChg>
      </pc:sldChg>
      <pc:sldChg chg="add">
        <pc:chgData name="Lisa Skutin" userId="e4239b0f-56d2-4be1-8616-e7789551b35a" providerId="ADAL" clId="{E46E2EE6-FEA3-4D64-95FE-1C184B824DD7}" dt="2024-01-02T07:49:52.109" v="13"/>
        <pc:sldMkLst>
          <pc:docMk/>
          <pc:sldMk cId="1536830332" sldId="274"/>
        </pc:sldMkLst>
      </pc:sldChg>
      <pc:sldChg chg="del">
        <pc:chgData name="Lisa Skutin" userId="e4239b0f-56d2-4be1-8616-e7789551b35a" providerId="ADAL" clId="{E46E2EE6-FEA3-4D64-95FE-1C184B824DD7}" dt="2024-01-02T07:59:55.622" v="156" actId="47"/>
        <pc:sldMkLst>
          <pc:docMk/>
          <pc:sldMk cId="1093858472" sldId="275"/>
        </pc:sldMkLst>
      </pc:sldChg>
      <pc:sldChg chg="del">
        <pc:chgData name="Lisa Skutin" userId="e4239b0f-56d2-4be1-8616-e7789551b35a" providerId="ADAL" clId="{E46E2EE6-FEA3-4D64-95FE-1C184B824DD7}" dt="2024-01-02T07:59:55.622" v="156" actId="47"/>
        <pc:sldMkLst>
          <pc:docMk/>
          <pc:sldMk cId="2230691042" sldId="276"/>
        </pc:sldMkLst>
      </pc:sldChg>
      <pc:sldChg chg="del">
        <pc:chgData name="Lisa Skutin" userId="e4239b0f-56d2-4be1-8616-e7789551b35a" providerId="ADAL" clId="{E46E2EE6-FEA3-4D64-95FE-1C184B824DD7}" dt="2024-01-02T07:59:55.622" v="156" actId="47"/>
        <pc:sldMkLst>
          <pc:docMk/>
          <pc:sldMk cId="1700400888" sldId="277"/>
        </pc:sldMkLst>
      </pc:sldChg>
      <pc:sldChg chg="del">
        <pc:chgData name="Lisa Skutin" userId="e4239b0f-56d2-4be1-8616-e7789551b35a" providerId="ADAL" clId="{E46E2EE6-FEA3-4D64-95FE-1C184B824DD7}" dt="2024-01-02T07:59:55.622" v="156" actId="47"/>
        <pc:sldMkLst>
          <pc:docMk/>
          <pc:sldMk cId="2851613501" sldId="278"/>
        </pc:sldMkLst>
      </pc:sldChg>
      <pc:sldChg chg="del">
        <pc:chgData name="Lisa Skutin" userId="e4239b0f-56d2-4be1-8616-e7789551b35a" providerId="ADAL" clId="{E46E2EE6-FEA3-4D64-95FE-1C184B824DD7}" dt="2024-01-02T07:59:55.622" v="156" actId="47"/>
        <pc:sldMkLst>
          <pc:docMk/>
          <pc:sldMk cId="4046982748" sldId="279"/>
        </pc:sldMkLst>
      </pc:sldChg>
      <pc:sldChg chg="del">
        <pc:chgData name="Lisa Skutin" userId="e4239b0f-56d2-4be1-8616-e7789551b35a" providerId="ADAL" clId="{E46E2EE6-FEA3-4D64-95FE-1C184B824DD7}" dt="2024-01-02T07:59:55.622" v="156" actId="47"/>
        <pc:sldMkLst>
          <pc:docMk/>
          <pc:sldMk cId="995910956" sldId="280"/>
        </pc:sldMkLst>
      </pc:sldChg>
      <pc:sldChg chg="del">
        <pc:chgData name="Lisa Skutin" userId="e4239b0f-56d2-4be1-8616-e7789551b35a" providerId="ADAL" clId="{E46E2EE6-FEA3-4D64-95FE-1C184B824DD7}" dt="2024-01-02T07:59:57.331" v="157" actId="47"/>
        <pc:sldMkLst>
          <pc:docMk/>
          <pc:sldMk cId="4011956197" sldId="282"/>
        </pc:sldMkLst>
      </pc:sldChg>
      <pc:sldChg chg="del">
        <pc:chgData name="Lisa Skutin" userId="e4239b0f-56d2-4be1-8616-e7789551b35a" providerId="ADAL" clId="{E46E2EE6-FEA3-4D64-95FE-1C184B824DD7}" dt="2024-01-02T07:59:55.622" v="156" actId="47"/>
        <pc:sldMkLst>
          <pc:docMk/>
          <pc:sldMk cId="380557778" sldId="291"/>
        </pc:sldMkLst>
      </pc:sldChg>
      <pc:sldChg chg="addSp delSp modSp mod">
        <pc:chgData name="Lisa Skutin" userId="e4239b0f-56d2-4be1-8616-e7789551b35a" providerId="ADAL" clId="{E46E2EE6-FEA3-4D64-95FE-1C184B824DD7}" dt="2024-01-02T08:04:20.299" v="210" actId="12"/>
        <pc:sldMkLst>
          <pc:docMk/>
          <pc:sldMk cId="3382366989" sldId="360"/>
        </pc:sldMkLst>
        <pc:spChg chg="mod">
          <ac:chgData name="Lisa Skutin" userId="e4239b0f-56d2-4be1-8616-e7789551b35a" providerId="ADAL" clId="{E46E2EE6-FEA3-4D64-95FE-1C184B824DD7}" dt="2024-01-02T08:04:20.299" v="210" actId="12"/>
          <ac:spMkLst>
            <pc:docMk/>
            <pc:sldMk cId="3382366989" sldId="360"/>
            <ac:spMk id="4" creationId="{33D26F6E-2433-7B52-A569-C547B2CA21F4}"/>
          </ac:spMkLst>
        </pc:spChg>
        <pc:spChg chg="add del">
          <ac:chgData name="Lisa Skutin" userId="e4239b0f-56d2-4be1-8616-e7789551b35a" providerId="ADAL" clId="{E46E2EE6-FEA3-4D64-95FE-1C184B824DD7}" dt="2024-01-02T08:01:30.551" v="173"/>
          <ac:spMkLst>
            <pc:docMk/>
            <pc:sldMk cId="3382366989" sldId="360"/>
            <ac:spMk id="5" creationId="{737BEF05-3771-CE63-DD92-40030ECEC7E4}"/>
          </ac:spMkLst>
        </pc:spChg>
        <pc:spChg chg="add del">
          <ac:chgData name="Lisa Skutin" userId="e4239b0f-56d2-4be1-8616-e7789551b35a" providerId="ADAL" clId="{E46E2EE6-FEA3-4D64-95FE-1C184B824DD7}" dt="2024-01-02T08:01:30.551" v="173"/>
          <ac:spMkLst>
            <pc:docMk/>
            <pc:sldMk cId="3382366989" sldId="360"/>
            <ac:spMk id="6" creationId="{24E40094-BC29-7272-6EE9-BD15B0AD40D4}"/>
          </ac:spMkLst>
        </pc:spChg>
        <pc:spChg chg="add del">
          <ac:chgData name="Lisa Skutin" userId="e4239b0f-56d2-4be1-8616-e7789551b35a" providerId="ADAL" clId="{E46E2EE6-FEA3-4D64-95FE-1C184B824DD7}" dt="2024-01-02T08:02:02.802" v="183"/>
          <ac:spMkLst>
            <pc:docMk/>
            <pc:sldMk cId="3382366989" sldId="360"/>
            <ac:spMk id="7" creationId="{4595327C-F444-50C8-B769-E5DB8E611F20}"/>
          </ac:spMkLst>
        </pc:spChg>
        <pc:spChg chg="add del">
          <ac:chgData name="Lisa Skutin" userId="e4239b0f-56d2-4be1-8616-e7789551b35a" providerId="ADAL" clId="{E46E2EE6-FEA3-4D64-95FE-1C184B824DD7}" dt="2024-01-02T08:02:02.802" v="183"/>
          <ac:spMkLst>
            <pc:docMk/>
            <pc:sldMk cId="3382366989" sldId="360"/>
            <ac:spMk id="8" creationId="{8310782C-2179-346B-9E45-D896FF44C62A}"/>
          </ac:spMkLst>
        </pc:spChg>
        <pc:spChg chg="add del mod">
          <ac:chgData name="Lisa Skutin" userId="e4239b0f-56d2-4be1-8616-e7789551b35a" providerId="ADAL" clId="{E46E2EE6-FEA3-4D64-95FE-1C184B824DD7}" dt="2024-01-02T08:02:30.341" v="190"/>
          <ac:spMkLst>
            <pc:docMk/>
            <pc:sldMk cId="3382366989" sldId="360"/>
            <ac:spMk id="9" creationId="{3BCD2A74-53C9-765F-8B77-DEC31CBE1C3E}"/>
          </ac:spMkLst>
        </pc:spChg>
        <pc:spChg chg="add del mod">
          <ac:chgData name="Lisa Skutin" userId="e4239b0f-56d2-4be1-8616-e7789551b35a" providerId="ADAL" clId="{E46E2EE6-FEA3-4D64-95FE-1C184B824DD7}" dt="2024-01-02T08:02:30.341" v="190"/>
          <ac:spMkLst>
            <pc:docMk/>
            <pc:sldMk cId="3382366989" sldId="360"/>
            <ac:spMk id="10" creationId="{8ACA35B1-2FD2-82EF-FC44-F3FAEE51342E}"/>
          </ac:spMkLst>
        </pc:spChg>
        <pc:picChg chg="add del">
          <ac:chgData name="Lisa Skutin" userId="e4239b0f-56d2-4be1-8616-e7789551b35a" providerId="ADAL" clId="{E46E2EE6-FEA3-4D64-95FE-1C184B824DD7}" dt="2024-01-02T08:01:30.551" v="173"/>
          <ac:picMkLst>
            <pc:docMk/>
            <pc:sldMk cId="3382366989" sldId="360"/>
            <ac:picMk id="2049" creationId="{875E5340-0FA9-EC26-3F79-D03F501E0B37}"/>
          </ac:picMkLst>
        </pc:picChg>
        <pc:picChg chg="add del">
          <ac:chgData name="Lisa Skutin" userId="e4239b0f-56d2-4be1-8616-e7789551b35a" providerId="ADAL" clId="{E46E2EE6-FEA3-4D64-95FE-1C184B824DD7}" dt="2024-01-02T08:02:02.802" v="183"/>
          <ac:picMkLst>
            <pc:docMk/>
            <pc:sldMk cId="3382366989" sldId="360"/>
            <ac:picMk id="2052" creationId="{B2C7C986-2854-3E25-2A7F-1802EE7029A6}"/>
          </ac:picMkLst>
        </pc:picChg>
        <pc:picChg chg="add del mod">
          <ac:chgData name="Lisa Skutin" userId="e4239b0f-56d2-4be1-8616-e7789551b35a" providerId="ADAL" clId="{E46E2EE6-FEA3-4D64-95FE-1C184B824DD7}" dt="2024-01-02T08:02:30.341" v="190"/>
          <ac:picMkLst>
            <pc:docMk/>
            <pc:sldMk cId="3382366989" sldId="360"/>
            <ac:picMk id="2055" creationId="{16E170FA-9581-BDC8-C31C-932DDDC914A8}"/>
          </ac:picMkLst>
        </pc:picChg>
      </pc:sldChg>
      <pc:sldChg chg="del">
        <pc:chgData name="Lisa Skutin" userId="e4239b0f-56d2-4be1-8616-e7789551b35a" providerId="ADAL" clId="{E46E2EE6-FEA3-4D64-95FE-1C184B824DD7}" dt="2024-01-02T07:49:55.577" v="14" actId="47"/>
        <pc:sldMkLst>
          <pc:docMk/>
          <pc:sldMk cId="964013927" sldId="394"/>
        </pc:sldMkLst>
      </pc:sldChg>
      <pc:sldChg chg="del">
        <pc:chgData name="Lisa Skutin" userId="e4239b0f-56d2-4be1-8616-e7789551b35a" providerId="ADAL" clId="{E46E2EE6-FEA3-4D64-95FE-1C184B824DD7}" dt="2024-01-02T07:49:56.155" v="15" actId="47"/>
        <pc:sldMkLst>
          <pc:docMk/>
          <pc:sldMk cId="1432530079" sldId="395"/>
        </pc:sldMkLst>
      </pc:sldChg>
      <pc:sldChg chg="del">
        <pc:chgData name="Lisa Skutin" userId="e4239b0f-56d2-4be1-8616-e7789551b35a" providerId="ADAL" clId="{E46E2EE6-FEA3-4D64-95FE-1C184B824DD7}" dt="2024-01-02T07:59:55.622" v="156" actId="47"/>
        <pc:sldMkLst>
          <pc:docMk/>
          <pc:sldMk cId="3777306969" sldId="396"/>
        </pc:sldMkLst>
      </pc:sldChg>
      <pc:sldChg chg="del">
        <pc:chgData name="Lisa Skutin" userId="e4239b0f-56d2-4be1-8616-e7789551b35a" providerId="ADAL" clId="{E46E2EE6-FEA3-4D64-95FE-1C184B824DD7}" dt="2024-01-02T07:59:55.622" v="156" actId="47"/>
        <pc:sldMkLst>
          <pc:docMk/>
          <pc:sldMk cId="3912801939" sldId="404"/>
        </pc:sldMkLst>
      </pc:sldChg>
      <pc:sldChg chg="del">
        <pc:chgData name="Lisa Skutin" userId="e4239b0f-56d2-4be1-8616-e7789551b35a" providerId="ADAL" clId="{E46E2EE6-FEA3-4D64-95FE-1C184B824DD7}" dt="2024-01-02T07:59:55.622" v="156" actId="47"/>
        <pc:sldMkLst>
          <pc:docMk/>
          <pc:sldMk cId="3047263070" sldId="405"/>
        </pc:sldMkLst>
      </pc:sldChg>
      <pc:sldChg chg="modSp mod">
        <pc:chgData name="Lisa Skutin" userId="e4239b0f-56d2-4be1-8616-e7789551b35a" providerId="ADAL" clId="{E46E2EE6-FEA3-4D64-95FE-1C184B824DD7}" dt="2024-01-02T08:00:44.016" v="168" actId="1076"/>
        <pc:sldMkLst>
          <pc:docMk/>
          <pc:sldMk cId="3260133478" sldId="406"/>
        </pc:sldMkLst>
        <pc:spChg chg="mod">
          <ac:chgData name="Lisa Skutin" userId="e4239b0f-56d2-4be1-8616-e7789551b35a" providerId="ADAL" clId="{E46E2EE6-FEA3-4D64-95FE-1C184B824DD7}" dt="2024-01-02T08:00:44.016" v="168" actId="1076"/>
          <ac:spMkLst>
            <pc:docMk/>
            <pc:sldMk cId="3260133478" sldId="406"/>
            <ac:spMk id="4" creationId="{7AEE4707-A7DD-8F33-60F2-29EA56D590A1}"/>
          </ac:spMkLst>
        </pc:spChg>
      </pc:sldChg>
      <pc:sldChg chg="modSp add mod">
        <pc:chgData name="Lisa Skutin" userId="e4239b0f-56d2-4be1-8616-e7789551b35a" providerId="ADAL" clId="{E46E2EE6-FEA3-4D64-95FE-1C184B824DD7}" dt="2024-01-02T07:49:24.352" v="12" actId="20577"/>
        <pc:sldMkLst>
          <pc:docMk/>
          <pc:sldMk cId="2541134783" sldId="407"/>
        </pc:sldMkLst>
        <pc:spChg chg="mod">
          <ac:chgData name="Lisa Skutin" userId="e4239b0f-56d2-4be1-8616-e7789551b35a" providerId="ADAL" clId="{E46E2EE6-FEA3-4D64-95FE-1C184B824DD7}" dt="2024-01-02T07:49:24.352" v="12" actId="20577"/>
          <ac:spMkLst>
            <pc:docMk/>
            <pc:sldMk cId="2541134783" sldId="407"/>
            <ac:spMk id="4" creationId="{23E890F7-F928-F4BB-A7B1-B728B0FDA696}"/>
          </ac:spMkLst>
        </pc:spChg>
      </pc:sldChg>
      <pc:sldChg chg="addSp modSp new mod">
        <pc:chgData name="Lisa Skutin" userId="e4239b0f-56d2-4be1-8616-e7789551b35a" providerId="ADAL" clId="{E46E2EE6-FEA3-4D64-95FE-1C184B824DD7}" dt="2024-01-02T07:53:08.072" v="66" actId="20577"/>
        <pc:sldMkLst>
          <pc:docMk/>
          <pc:sldMk cId="3862508102" sldId="408"/>
        </pc:sldMkLst>
        <pc:spChg chg="add mod">
          <ac:chgData name="Lisa Skutin" userId="e4239b0f-56d2-4be1-8616-e7789551b35a" providerId="ADAL" clId="{E46E2EE6-FEA3-4D64-95FE-1C184B824DD7}" dt="2024-01-02T07:53:08.072" v="66" actId="20577"/>
          <ac:spMkLst>
            <pc:docMk/>
            <pc:sldMk cId="3862508102" sldId="408"/>
            <ac:spMk id="4" creationId="{5CCA0C0F-4595-5993-AB14-94A4C6089104}"/>
          </ac:spMkLst>
        </pc:spChg>
      </pc:sldChg>
      <pc:sldChg chg="addSp modSp new mod">
        <pc:chgData name="Lisa Skutin" userId="e4239b0f-56d2-4be1-8616-e7789551b35a" providerId="ADAL" clId="{E46E2EE6-FEA3-4D64-95FE-1C184B824DD7}" dt="2024-01-02T07:55:52.997" v="104" actId="20577"/>
        <pc:sldMkLst>
          <pc:docMk/>
          <pc:sldMk cId="1563496380" sldId="409"/>
        </pc:sldMkLst>
        <pc:spChg chg="add mod">
          <ac:chgData name="Lisa Skutin" userId="e4239b0f-56d2-4be1-8616-e7789551b35a" providerId="ADAL" clId="{E46E2EE6-FEA3-4D64-95FE-1C184B824DD7}" dt="2024-01-02T07:55:52.997" v="104" actId="20577"/>
          <ac:spMkLst>
            <pc:docMk/>
            <pc:sldMk cId="1563496380" sldId="409"/>
            <ac:spMk id="4" creationId="{D3224049-8FC3-C651-83BF-514311BD0D59}"/>
          </ac:spMkLst>
        </pc:spChg>
      </pc:sldChg>
      <pc:sldChg chg="addSp modSp add mod">
        <pc:chgData name="Lisa Skutin" userId="e4239b0f-56d2-4be1-8616-e7789551b35a" providerId="ADAL" clId="{E46E2EE6-FEA3-4D64-95FE-1C184B824DD7}" dt="2024-01-02T07:57:52.055" v="131" actId="5793"/>
        <pc:sldMkLst>
          <pc:docMk/>
          <pc:sldMk cId="849396771" sldId="410"/>
        </pc:sldMkLst>
        <pc:spChg chg="add mod">
          <ac:chgData name="Lisa Skutin" userId="e4239b0f-56d2-4be1-8616-e7789551b35a" providerId="ADAL" clId="{E46E2EE6-FEA3-4D64-95FE-1C184B824DD7}" dt="2024-01-02T07:57:52.055" v="131" actId="5793"/>
          <ac:spMkLst>
            <pc:docMk/>
            <pc:sldMk cId="849396771" sldId="410"/>
            <ac:spMk id="4" creationId="{FF0A89B4-D68A-434A-AD01-E2BB7483D637}"/>
          </ac:spMkLst>
        </pc:spChg>
      </pc:sldChg>
      <pc:sldChg chg="addSp modSp add mod">
        <pc:chgData name="Lisa Skutin" userId="e4239b0f-56d2-4be1-8616-e7789551b35a" providerId="ADAL" clId="{E46E2EE6-FEA3-4D64-95FE-1C184B824DD7}" dt="2024-01-02T07:58:45.567" v="146" actId="20577"/>
        <pc:sldMkLst>
          <pc:docMk/>
          <pc:sldMk cId="2397771417" sldId="411"/>
        </pc:sldMkLst>
        <pc:spChg chg="add mod">
          <ac:chgData name="Lisa Skutin" userId="e4239b0f-56d2-4be1-8616-e7789551b35a" providerId="ADAL" clId="{E46E2EE6-FEA3-4D64-95FE-1C184B824DD7}" dt="2024-01-02T07:58:45.567" v="146" actId="20577"/>
          <ac:spMkLst>
            <pc:docMk/>
            <pc:sldMk cId="2397771417" sldId="411"/>
            <ac:spMk id="4" creationId="{3D6F10B4-6F0B-A9A7-897F-F0FAF4F2F768}"/>
          </ac:spMkLst>
        </pc:spChg>
      </pc:sldChg>
      <pc:sldChg chg="modSp add mod">
        <pc:chgData name="Lisa Skutin" userId="e4239b0f-56d2-4be1-8616-e7789551b35a" providerId="ADAL" clId="{E46E2EE6-FEA3-4D64-95FE-1C184B824DD7}" dt="2024-01-02T07:55:27.313" v="102" actId="20577"/>
        <pc:sldMkLst>
          <pc:docMk/>
          <pc:sldMk cId="1557767776" sldId="412"/>
        </pc:sldMkLst>
        <pc:spChg chg="mod">
          <ac:chgData name="Lisa Skutin" userId="e4239b0f-56d2-4be1-8616-e7789551b35a" providerId="ADAL" clId="{E46E2EE6-FEA3-4D64-95FE-1C184B824DD7}" dt="2024-01-02T07:55:27.313" v="102" actId="20577"/>
          <ac:spMkLst>
            <pc:docMk/>
            <pc:sldMk cId="1557767776" sldId="412"/>
            <ac:spMk id="3" creationId="{C2BB8575-A61A-DBFE-EE56-8BB4D06CA507}"/>
          </ac:spMkLst>
        </pc:spChg>
      </pc:sldChg>
      <pc:sldChg chg="modSp add mod">
        <pc:chgData name="Lisa Skutin" userId="e4239b0f-56d2-4be1-8616-e7789551b35a" providerId="ADAL" clId="{E46E2EE6-FEA3-4D64-95FE-1C184B824DD7}" dt="2024-01-02T07:55:24.016" v="101" actId="20577"/>
        <pc:sldMkLst>
          <pc:docMk/>
          <pc:sldMk cId="4181256808" sldId="413"/>
        </pc:sldMkLst>
        <pc:spChg chg="mod">
          <ac:chgData name="Lisa Skutin" userId="e4239b0f-56d2-4be1-8616-e7789551b35a" providerId="ADAL" clId="{E46E2EE6-FEA3-4D64-95FE-1C184B824DD7}" dt="2024-01-02T07:55:24.016" v="101" actId="20577"/>
          <ac:spMkLst>
            <pc:docMk/>
            <pc:sldMk cId="4181256808" sldId="413"/>
            <ac:spMk id="3" creationId="{C2BB8575-A61A-DBFE-EE56-8BB4D06CA507}"/>
          </ac:spMkLst>
        </pc:spChg>
      </pc:sldChg>
      <pc:sldChg chg="addSp modSp add mod">
        <pc:chgData name="Lisa Skutin" userId="e4239b0f-56d2-4be1-8616-e7789551b35a" providerId="ADAL" clId="{E46E2EE6-FEA3-4D64-95FE-1C184B824DD7}" dt="2024-01-02T07:59:16.245" v="154" actId="5793"/>
        <pc:sldMkLst>
          <pc:docMk/>
          <pc:sldMk cId="2758672415" sldId="414"/>
        </pc:sldMkLst>
        <pc:spChg chg="add mod">
          <ac:chgData name="Lisa Skutin" userId="e4239b0f-56d2-4be1-8616-e7789551b35a" providerId="ADAL" clId="{E46E2EE6-FEA3-4D64-95FE-1C184B824DD7}" dt="2024-01-02T07:59:16.245" v="154" actId="5793"/>
          <ac:spMkLst>
            <pc:docMk/>
            <pc:sldMk cId="2758672415" sldId="414"/>
            <ac:spMk id="4" creationId="{EAC0F46B-7276-9E00-DB33-23FCBE169F3C}"/>
          </ac:spMkLst>
        </pc:spChg>
      </pc:sldChg>
      <pc:sldChg chg="addSp modSp add del mod">
        <pc:chgData name="Lisa Skutin" userId="e4239b0f-56d2-4be1-8616-e7789551b35a" providerId="ADAL" clId="{E46E2EE6-FEA3-4D64-95FE-1C184B824DD7}" dt="2024-01-02T08:00:38.496" v="166" actId="47"/>
        <pc:sldMkLst>
          <pc:docMk/>
          <pc:sldMk cId="3791758519" sldId="415"/>
        </pc:sldMkLst>
        <pc:spChg chg="add mod">
          <ac:chgData name="Lisa Skutin" userId="e4239b0f-56d2-4be1-8616-e7789551b35a" providerId="ADAL" clId="{E46E2EE6-FEA3-4D64-95FE-1C184B824DD7}" dt="2024-01-02T08:00:15.781" v="159"/>
          <ac:spMkLst>
            <pc:docMk/>
            <pc:sldMk cId="3791758519" sldId="415"/>
            <ac:spMk id="4" creationId="{641EA278-19A7-7BE2-F015-596F6455FCF3}"/>
          </ac:spMkLst>
        </pc:spChg>
      </pc:sldChg>
      <pc:sldChg chg="add del">
        <pc:chgData name="Lisa Skutin" userId="e4239b0f-56d2-4be1-8616-e7789551b35a" providerId="ADAL" clId="{E46E2EE6-FEA3-4D64-95FE-1C184B824DD7}" dt="2024-01-02T08:00:39.452" v="167" actId="47"/>
        <pc:sldMkLst>
          <pc:docMk/>
          <pc:sldMk cId="2213106313" sldId="41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C6E421-0F9D-4D51-BDE6-0528D6944295}" type="datetimeFigureOut">
              <a:rPr lang="sv-SE" smtClean="0"/>
              <a:t>2024-01-02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586495-0E0B-477D-B860-49A566F5A3D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0704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3838E33-EDAC-5230-9207-DCCCAD078F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0BA21B0-6134-A351-F11A-798D804B5C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D0D2FFF-0CF7-6315-6B58-E66692AF3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E748-52B8-4F92-BD3E-0DB44C5C9998}" type="datetime1">
              <a:rPr lang="sv-SE" smtClean="0"/>
              <a:t>2024-01-02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CFD043D-43BC-6899-DC04-80A23E0B0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C44BED7-2B3E-FF4A-F042-D41579D00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C169-588E-48CB-90C9-67AB67C29E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02492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1552D4F-E120-F335-8CEF-1FF72A502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BB96002-07F9-2134-677C-2088555BD4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BCD4D91-7244-6D3F-39D1-2CDDF2DE2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E4668-F85A-48AC-A1DB-E4102F1E2031}" type="datetime1">
              <a:rPr lang="sv-SE" smtClean="0"/>
              <a:t>2024-01-02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2D8DDA3-04F4-5015-A04D-1DDE83FC9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62C78E4-27E3-1701-E17A-D80341A74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C169-588E-48CB-90C9-67AB67C29E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29784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22EE519B-8D13-135A-2565-FB6C0A7666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5B134FE7-AC37-EFA2-1C0A-81B5B988CC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7B374F7-2E73-1F47-F5A1-F79C4CDA5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44716-BB6D-4B5E-AFA0-E9689318CFB1}" type="datetime1">
              <a:rPr lang="sv-SE" smtClean="0"/>
              <a:t>2024-01-02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AE426A7-CAAE-5DE5-27A7-7CF3A8D9D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9CA33FA-3996-5425-61FA-4A04FDA69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C169-588E-48CB-90C9-67AB67C29E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1945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98E22A-55D2-F694-AD35-9BC3F32EB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323E08A-FF26-86BA-456D-1243F7E42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EBDAB15-ECFC-B056-4049-200247823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73CE-6821-4058-A911-990159727BAD}" type="datetime1">
              <a:rPr lang="sv-SE" smtClean="0"/>
              <a:t>2024-01-02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65081FC-71B6-879F-B258-4067608A3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E19F139-DDB0-8526-CB49-8CE96BA90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C169-588E-48CB-90C9-67AB67C29E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07993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0F244B5-7680-40C2-792F-48F83C280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0B474B8-F516-0EA8-B7F5-EFBB9BFA69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FE0D80C-8ECD-2409-CBD7-8AA48C926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020BB-7632-42A2-B73C-FAC3219759ED}" type="datetime1">
              <a:rPr lang="sv-SE" smtClean="0"/>
              <a:t>2024-01-02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3D702E1-4313-7A3A-DFC1-8F3E31D52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E1A902C-4A8D-970A-D67F-12F6C488B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C169-588E-48CB-90C9-67AB67C29E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2299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D3E5867-8B0F-4C74-52EB-B9B86E922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4AF5729-763C-6585-5479-D302C6AB1C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051F7A0-9133-4575-ABDA-C04A2D6F50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C16CDEB-BF5B-F173-48F2-D058F6244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0B340-ABDC-4037-88E9-79D8E5B87973}" type="datetime1">
              <a:rPr lang="sv-SE" smtClean="0"/>
              <a:t>2024-01-02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C8CDD06-3105-5463-3747-EEBE6F7FD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812F793-A1FD-B37D-0EBD-95F7890F0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C169-588E-48CB-90C9-67AB67C29E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1073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D9DA88E-2E96-C029-7812-A65E73FE7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34BF09A-CAB1-57FD-DAA8-561B5B9354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116A718-4D0C-FFBA-D56B-8EDFDE7555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D07F093C-0414-B4C1-9124-68674C4E9E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1AA25059-6AE5-E48B-ACF0-047FD64680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24C6A46C-BEFF-AFE6-F7CC-B9D4903A2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4DD81-BCEA-47C0-B071-A236374AD479}" type="datetime1">
              <a:rPr lang="sv-SE" smtClean="0"/>
              <a:t>2024-01-02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216270B3-F6A9-A606-B278-C538F5C06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1A13AC4D-F315-CA3E-2F17-EB7FF8C52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C169-588E-48CB-90C9-67AB67C29E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31113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E4C6206-C801-E7E7-3B58-53D1307D0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8D413DC4-1E58-6EE1-0353-BDE0956B3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F6CB3-7E47-4014-8B43-2AB2F10D6024}" type="datetime1">
              <a:rPr lang="sv-SE" smtClean="0"/>
              <a:t>2024-01-02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73DA125-3E4D-724E-C585-AF9035601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D78F6F5-BDDA-5B6F-CCB5-EA2BB8627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C169-588E-48CB-90C9-67AB67C29E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5022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805B2E6F-9359-693D-BDF3-33139284A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0D6C3-E918-453D-AF58-BCF31EFA6B72}" type="datetime1">
              <a:rPr lang="sv-SE" smtClean="0"/>
              <a:t>2024-01-02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007700FF-C2D2-3ABE-D7B1-8938CD667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65994DA9-FA55-5283-D298-065D02C5C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C169-588E-48CB-90C9-67AB67C29E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12613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E9CD511-0DAC-0EB4-C337-8D8E783ED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1826444-FD87-B374-AB59-943B856DD0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0820F1E-6B07-FE55-D1FA-CD9990C894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FE4927B-3399-5C80-FCB5-0BC28E51F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B6075-F8F6-4011-B713-A3BCA41A8D50}" type="datetime1">
              <a:rPr lang="sv-SE" smtClean="0"/>
              <a:t>2024-01-02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94AE3-0E1E-82EA-D590-9BA530C08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6222D5E-C222-9FEE-B55D-A18B5FCDD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C169-588E-48CB-90C9-67AB67C29E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79457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A07200C-FF45-5F69-627E-FA2CB390B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61864121-D053-5388-0C86-BE380F3733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5C50D4C-58E3-DCB0-770C-1FC4D56F78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B6ED572-6E54-A795-037A-82D41D7A2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DA619-8F1F-4D6C-89E0-B8EB916A2033}" type="datetime1">
              <a:rPr lang="sv-SE" smtClean="0"/>
              <a:t>2024-01-02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945B9A2-4ACC-77E8-9564-2CB257CDE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497214F-CECF-A84F-1E6F-795BE919B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C169-588E-48CB-90C9-67AB67C29E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15059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FD34F7CB-9463-99DC-3EDF-E879E93FC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2AA707C-BBBC-35E1-A32A-E1DFCB57BD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47257F7-FAB7-A902-C3AC-FFE5821649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FF4CB04-9946-4098-9AED-4FC94F2926C5}" type="datetime1">
              <a:rPr lang="sv-SE" smtClean="0"/>
              <a:t>2024-01-02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89E68CC-B8CA-0160-A5C6-5EA41477E0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08A1CD1-651F-27DF-9262-A18E361D36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E8BC169-588E-48CB-90C9-67AB67C29E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834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23E890F7-F928-F4BB-A7B1-B728B0FDA6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1054" y="1100515"/>
            <a:ext cx="8969891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2400" b="1" i="0" u="none" strike="noStrike" cap="none" normalizeH="0" baseline="0" dirty="0">
                <a:ln>
                  <a:noFill/>
                </a:ln>
                <a:solidFill>
                  <a:srgbClr val="4F81BD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Connect för föräldrar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2400" b="1" i="0" u="none" strike="noStrike" cap="none" normalizeH="0" baseline="0" dirty="0">
                <a:ln>
                  <a:noFill/>
                </a:ln>
                <a:solidFill>
                  <a:srgbClr val="4F81BD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sv-SE" altLang="sv-SE" sz="2400" b="1" i="0" u="none" strike="noStrike" cap="none" normalizeH="0" baseline="0" dirty="0">
                <a:ln>
                  <a:noFill/>
                </a:ln>
                <a:solidFill>
                  <a:srgbClr val="4F81BD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kumimoji="0" lang="sv-SE" altLang="sv-S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sv-SE" sz="2400" b="1" i="0" u="none" strike="noStrike" cap="none" normalizeH="0" baseline="0" dirty="0">
                <a:ln>
                  <a:noFill/>
                </a:ln>
                <a:solidFill>
                  <a:srgbClr val="4F81BD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Princip</a:t>
            </a:r>
            <a:r>
              <a:rPr kumimoji="0" lang="sv-SE" altLang="sv-SE" sz="2400" b="1" i="0" u="none" strike="noStrike" cap="none" normalizeH="0" baseline="0" dirty="0">
                <a:ln>
                  <a:noFill/>
                </a:ln>
                <a:solidFill>
                  <a:srgbClr val="4F81BD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Nunito" pitchFamily="2" charset="0"/>
              </a:rPr>
              <a:t> 8 -</a:t>
            </a:r>
            <a:endParaRPr kumimoji="0" lang="sv-SE" altLang="sv-S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2400" b="1" i="0" u="none" strike="noStrike" cap="none" normalizeH="0" baseline="0" dirty="0">
                <a:ln>
                  <a:noFill/>
                </a:ln>
                <a:solidFill>
                  <a:srgbClr val="4F81BD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Att uppmärksamma och glädjas åt samhörigheten</a:t>
            </a:r>
            <a:endParaRPr kumimoji="0" lang="sv-SE" altLang="sv-S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5" name="Bildobjekt 18">
            <a:extLst>
              <a:ext uri="{FF2B5EF4-FFF2-40B4-BE49-F238E27FC236}">
                <a16:creationId xmlns:a16="http://schemas.microsoft.com/office/drawing/2014/main" id="{FCDA63AB-FCF3-D6C8-0831-6D1B867E8E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9823" y="3267982"/>
            <a:ext cx="4543425" cy="78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230CB331-44EA-F1F3-F7C1-D5A019DFE1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5481" y="4472316"/>
            <a:ext cx="6619306" cy="1123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altLang="sv-SE" sz="27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2200" b="1" i="0" u="none" strike="noStrike" cap="none" normalizeH="0" baseline="0" dirty="0">
                <a:ln>
                  <a:noFill/>
                </a:ln>
                <a:solidFill>
                  <a:srgbClr val="4F81BD"/>
                </a:solidFill>
                <a:effectLst/>
                <a:latin typeface="Verdana" panose="020B0604030504040204" pitchFamily="34" charset="0"/>
                <a:cs typeface="Calibri" panose="020F0502020204030204" pitchFamily="34" charset="0"/>
              </a:rPr>
              <a:t>Anknytning ger glädje och smärta </a:t>
            </a:r>
            <a:endParaRPr kumimoji="0" lang="en-CA" altLang="sv-SE" sz="27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alt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954DE525-557B-2F18-C9C2-DD9BEADA3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BC722-993F-4DA6-BEDD-0E86CA964822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411347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75A5695A-277A-C5F2-A6C6-2024056E3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C169-588E-48CB-90C9-67AB67C29E45}" type="slidenum">
              <a:rPr lang="sv-SE" smtClean="0"/>
              <a:t>10</a:t>
            </a:fld>
            <a:endParaRPr lang="sv-SE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3D6F10B4-6F0B-A9A7-897F-F0FAF4F2F768}"/>
              </a:ext>
            </a:extLst>
          </p:cNvPr>
          <p:cNvSpPr txBox="1"/>
          <p:nvPr/>
        </p:nvSpPr>
        <p:spPr>
          <a:xfrm>
            <a:off x="3048000" y="2339581"/>
            <a:ext cx="6096000" cy="19234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spcAft>
                <a:spcPts val="1000"/>
              </a:spcAft>
            </a:pPr>
            <a:r>
              <a:rPr lang="sv-SE" sz="1800" b="1" dirty="0">
                <a:solidFill>
                  <a:srgbClr val="4F81BD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Sammanfattning</a:t>
            </a:r>
            <a:endParaRPr lang="sv-SE" sz="1800" dirty="0"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  <a:spcAft>
                <a:spcPts val="1000"/>
              </a:spcAft>
            </a:pPr>
            <a:r>
              <a:rPr lang="sv-SE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Din tonårings sätt att söka samhörighet med dig kan vara svår att upptäcka - den är sällan så tydlig. Det blir extra viktigt att vara uppmärksam, speciellt efter en konflikt.</a:t>
            </a:r>
            <a:endParaRPr lang="sv-SE" sz="9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7714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75A5695A-277A-C5F2-A6C6-2024056E3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C169-588E-48CB-90C9-67AB67C29E45}" type="slidenum">
              <a:rPr lang="sv-SE" smtClean="0"/>
              <a:t>11</a:t>
            </a:fld>
            <a:endParaRPr lang="sv-SE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EAC0F46B-7276-9E00-DB33-23FCBE169F3C}"/>
              </a:ext>
            </a:extLst>
          </p:cNvPr>
          <p:cNvSpPr txBox="1"/>
          <p:nvPr/>
        </p:nvSpPr>
        <p:spPr>
          <a:xfrm>
            <a:off x="3048000" y="1111958"/>
            <a:ext cx="6096000" cy="41227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spcAft>
                <a:spcPts val="1000"/>
              </a:spcAft>
            </a:pPr>
            <a:r>
              <a:rPr lang="sv-SE" sz="1800" b="1" dirty="0">
                <a:solidFill>
                  <a:srgbClr val="C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Muntliga Reflektionsövning: Samhörighet</a:t>
            </a:r>
            <a:endParaRPr lang="sv-SE" sz="9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  <a:spcAft>
                <a:spcPts val="1000"/>
              </a:spcAft>
            </a:pPr>
            <a:r>
              <a:rPr lang="sv-SE" sz="1800" b="1" dirty="0">
                <a:solidFill>
                  <a:srgbClr val="C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sv-SE" sz="9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sv-SE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Hur visar din tonåring att hen vill ha samhörighet med dig?</a:t>
            </a:r>
            <a:endParaRPr lang="sv-SE" sz="9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  <a:spcAft>
                <a:spcPts val="1000"/>
              </a:spcAft>
            </a:pPr>
            <a:endParaRPr lang="sv-SE" sz="9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sv-SE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Hur visar du ditt barn/tonåring verbalt och icke verbalt att du vill skapa samhörighet med dem? Olika ritualer/sätt?</a:t>
            </a:r>
            <a:endParaRPr lang="sv-SE" sz="9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>
              <a:lnSpc>
                <a:spcPct val="125000"/>
              </a:lnSpc>
            </a:pPr>
            <a:endParaRPr lang="sv-SE" sz="9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>
              <a:lnSpc>
                <a:spcPct val="125000"/>
              </a:lnSpc>
              <a:spcAft>
                <a:spcPts val="1000"/>
              </a:spcAft>
            </a:pPr>
            <a:endParaRPr lang="sv-SE" sz="9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sv-SE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Hur firar du samhörigheten med dina barn?</a:t>
            </a:r>
            <a:endParaRPr lang="sv-SE" sz="9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6724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F66F449F-4927-1481-FC69-3569B8C61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C169-588E-48CB-90C9-67AB67C29E45}" type="slidenum">
              <a:rPr lang="sv-SE" smtClean="0"/>
              <a:t>12</a:t>
            </a:fld>
            <a:endParaRPr lang="sv-SE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7AEE4707-A7DD-8F33-60F2-29EA56D590A1}"/>
              </a:ext>
            </a:extLst>
          </p:cNvPr>
          <p:cNvSpPr txBox="1"/>
          <p:nvPr/>
        </p:nvSpPr>
        <p:spPr>
          <a:xfrm>
            <a:off x="1259305" y="1141163"/>
            <a:ext cx="9673390" cy="40400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v-SE" sz="2200" b="1" kern="0" dirty="0">
                <a:solidFill>
                  <a:srgbClr val="4F81BD"/>
                </a:solidFill>
                <a:effectLst/>
                <a:latin typeface="Verdana" panose="020B0604030504040204" pitchFamily="34" charset="0"/>
              </a:rPr>
              <a:t>Sammanfattning av sessionen</a:t>
            </a:r>
          </a:p>
          <a:p>
            <a:pPr marL="457200" indent="-457200" algn="ctr">
              <a:buFont typeface="Wingdings" panose="05000000000000000000" pitchFamily="2" charset="2"/>
              <a:buChar char="Ø"/>
            </a:pPr>
            <a:endParaRPr lang="sv-SE" sz="2700" b="1" kern="0" dirty="0">
              <a:effectLst/>
              <a:latin typeface="Calibri" panose="020F0502020204030204" pitchFamily="34" charset="0"/>
            </a:endParaRPr>
          </a:p>
          <a:p>
            <a:pPr marL="342900" lvl="0" indent="-342900">
              <a:lnSpc>
                <a:spcPct val="12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sv-SE" sz="20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När vi tillåter oss själva att känna samhörighet med våra barn och ungdomar, ger det oss glädje, men det kan också ge smärta.</a:t>
            </a:r>
            <a:endParaRPr lang="sv-SE" sz="105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  <a:spcAft>
                <a:spcPts val="1000"/>
              </a:spcAft>
            </a:pPr>
            <a:endParaRPr lang="sv-SE" sz="105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sv-SE" sz="20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 kanske inte är fullt medvetna om vilka tankar och känslor som hindrar oss att ta emot och erbjuda samhörighet.</a:t>
            </a:r>
            <a:endParaRPr lang="sv-SE" sz="105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  <a:spcAft>
                <a:spcPts val="1000"/>
              </a:spcAft>
            </a:pPr>
            <a:endParaRPr lang="sv-SE" sz="105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sv-SE" sz="20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Det finns många faktorer som hindrar våra barn att vara nära sina föräldrar.</a:t>
            </a:r>
            <a:endParaRPr lang="sv-SE" sz="105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1334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7EF07216-0840-4DE7-EF95-FEA45C841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C169-588E-48CB-90C9-67AB67C29E45}" type="slidenum">
              <a:rPr lang="sv-SE" smtClean="0"/>
              <a:t>13</a:t>
            </a:fld>
            <a:endParaRPr lang="sv-SE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33D26F6E-2433-7B52-A569-C547B2CA21F4}"/>
              </a:ext>
            </a:extLst>
          </p:cNvPr>
          <p:cNvSpPr txBox="1"/>
          <p:nvPr/>
        </p:nvSpPr>
        <p:spPr>
          <a:xfrm>
            <a:off x="545431" y="640310"/>
            <a:ext cx="11646569" cy="65668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2300"/>
              </a:spcBef>
              <a:spcAft>
                <a:spcPts val="600"/>
              </a:spcAft>
            </a:pPr>
            <a:r>
              <a:rPr lang="sv-SE" sz="2400" b="1" kern="0" dirty="0">
                <a:solidFill>
                  <a:srgbClr val="4F81BD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Ta hem-budskap</a:t>
            </a:r>
          </a:p>
          <a:p>
            <a:pPr>
              <a:lnSpc>
                <a:spcPct val="107000"/>
              </a:lnSpc>
              <a:spcBef>
                <a:spcPts val="2300"/>
              </a:spcBef>
              <a:spcAft>
                <a:spcPts val="600"/>
              </a:spcAft>
            </a:pPr>
            <a:r>
              <a:rPr lang="sv-SE" sz="1800" b="1" kern="0" dirty="0">
                <a:solidFill>
                  <a:srgbClr val="4F81BD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Att ha med sig under veckan:</a:t>
            </a:r>
          </a:p>
          <a:p>
            <a:pPr marL="285750" indent="-285750">
              <a:lnSpc>
                <a:spcPct val="107000"/>
              </a:lnSpc>
              <a:spcBef>
                <a:spcPts val="23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v-SE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Samhörighet med våra barn kan skapa både glädje och smärta.</a:t>
            </a:r>
            <a:endParaRPr lang="sv-SE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Bef>
                <a:spcPts val="23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v-SE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Det kan vara svårt att hitta samhörighet och fira den under perioder med många problem.</a:t>
            </a:r>
          </a:p>
          <a:p>
            <a:pPr marL="285750" indent="-285750">
              <a:lnSpc>
                <a:spcPct val="107000"/>
              </a:lnSpc>
              <a:spcBef>
                <a:spcPts val="23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v-SE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För att ta vara på tillfällen till samhörighet:</a:t>
            </a:r>
            <a:endParaRPr lang="sv-SE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5000"/>
              </a:lnSpc>
              <a:buFont typeface="Wingdings" panose="05000000000000000000" pitchFamily="2" charset="2"/>
              <a:buChar char="ü"/>
            </a:pPr>
            <a:r>
              <a:rPr lang="sv-SE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vara medveten om vilka hinder som kan finnas</a:t>
            </a:r>
            <a:endParaRPr lang="sv-SE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5000"/>
              </a:lnSpc>
              <a:buFont typeface="Wingdings" panose="05000000000000000000" pitchFamily="2" charset="2"/>
              <a:buChar char="ü"/>
            </a:pPr>
            <a:r>
              <a:rPr lang="sv-SE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vara uppmärksamma på ”signalerna”</a:t>
            </a:r>
            <a:endParaRPr lang="sv-SE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5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sv-SE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känna empati för din tonåring!</a:t>
            </a:r>
            <a:endParaRPr lang="sv-SE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Bef>
                <a:spcPts val="23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v-SE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Att fira samhörigheten kan hjälpa oss att bevara relationen under svåra perioder.</a:t>
            </a:r>
          </a:p>
          <a:p>
            <a:pPr>
              <a:lnSpc>
                <a:spcPct val="107000"/>
              </a:lnSpc>
              <a:spcBef>
                <a:spcPts val="2300"/>
              </a:spcBef>
              <a:spcAft>
                <a:spcPts val="600"/>
              </a:spcAft>
            </a:pPr>
            <a:endParaRPr lang="sv-SE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spcAft>
                <a:spcPts val="1000"/>
              </a:spcAft>
            </a:pPr>
            <a:r>
              <a:rPr lang="sv-SE" sz="2000" b="1" dirty="0">
                <a:solidFill>
                  <a:srgbClr val="C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Leta efter tillfällen under veckan för att öva på nya sätt.</a:t>
            </a:r>
            <a:endParaRPr lang="sv-SE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endParaRPr lang="sv-SE" sz="27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3" name="image7.png">
            <a:extLst>
              <a:ext uri="{FF2B5EF4-FFF2-40B4-BE49-F238E27FC236}">
                <a16:creationId xmlns:a16="http://schemas.microsoft.com/office/drawing/2014/main" id="{5BAA5C55-5278-63CA-8138-F0EEFC4CF2B7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9708687" y="889880"/>
            <a:ext cx="1449705" cy="118618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3382366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>
            <a:extLst>
              <a:ext uri="{FF2B5EF4-FFF2-40B4-BE49-F238E27FC236}">
                <a16:creationId xmlns:a16="http://schemas.microsoft.com/office/drawing/2014/main" id="{F3981271-8F15-6B38-1134-BB7DFB67E3F7}"/>
              </a:ext>
            </a:extLst>
          </p:cNvPr>
          <p:cNvSpPr txBox="1"/>
          <p:nvPr/>
        </p:nvSpPr>
        <p:spPr>
          <a:xfrm>
            <a:off x="1074820" y="1469041"/>
            <a:ext cx="8887327" cy="34470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2000" b="1" dirty="0">
                <a:solidFill>
                  <a:srgbClr val="4F81BD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Agenda för idag</a:t>
            </a:r>
            <a:endParaRPr lang="sv-SE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r>
              <a:rPr lang="sv-SE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sv-SE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"/>
            </a:pPr>
            <a:r>
              <a:rPr lang="sv-SE" sz="18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Förra veckan</a:t>
            </a:r>
          </a:p>
          <a:p>
            <a:pPr lvl="0"/>
            <a:endParaRPr lang="sv-SE" sz="180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"/>
            </a:pPr>
            <a:r>
              <a:rPr lang="sv-SE" dirty="0">
                <a:latin typeface="Verdana" panose="020B0604030504040204" pitchFamily="34" charset="0"/>
                <a:ea typeface="Verdana" panose="020B0604030504040204" pitchFamily="34" charset="0"/>
              </a:rPr>
              <a:t>Dagens princip</a:t>
            </a:r>
          </a:p>
          <a:p>
            <a:endParaRPr lang="sv-SE" sz="180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"/>
            </a:pPr>
            <a:r>
              <a:rPr lang="sv-SE" sz="18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Aktiva övningar</a:t>
            </a:r>
          </a:p>
          <a:p>
            <a:pPr lvl="0"/>
            <a:endParaRPr lang="sv-SE" sz="180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"/>
            </a:pPr>
            <a:r>
              <a:rPr lang="sv-SE" sz="18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Avslut och ta hem budskap</a:t>
            </a:r>
          </a:p>
          <a:p>
            <a:pPr algn="ctr"/>
            <a:br>
              <a:rPr lang="sv-SE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sv-SE" sz="2400" dirty="0">
                <a:solidFill>
                  <a:srgbClr val="3C78D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sv-SE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8CB74A2-A81E-617A-BA12-94C89E57E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B18C-DB50-4C26-9A01-B765B83268FD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2280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>
            <a:extLst>
              <a:ext uri="{FF2B5EF4-FFF2-40B4-BE49-F238E27FC236}">
                <a16:creationId xmlns:a16="http://schemas.microsoft.com/office/drawing/2014/main" id="{08E26145-FA77-CE66-3538-314115424FD4}"/>
              </a:ext>
            </a:extLst>
          </p:cNvPr>
          <p:cNvSpPr txBox="1"/>
          <p:nvPr/>
        </p:nvSpPr>
        <p:spPr>
          <a:xfrm>
            <a:off x="689927" y="587206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dirty="0" err="1">
                <a:latin typeface="Calibri" panose="020F0502020204030204" pitchFamily="34" charset="0"/>
                <a:ea typeface="Calibri" panose="020F0502020204030204" pitchFamily="34" charset="0"/>
              </a:rPr>
              <a:t>Förra</a:t>
            </a:r>
            <a:r>
              <a:rPr lang="en-CA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C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veckan</a:t>
            </a:r>
            <a:r>
              <a:rPr lang="en-CA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…</a:t>
            </a:r>
            <a:endParaRPr lang="sv-SE" dirty="0"/>
          </a:p>
        </p:txBody>
      </p:sp>
      <p:sp>
        <p:nvSpPr>
          <p:cNvPr id="29" name="textruta 28">
            <a:extLst>
              <a:ext uri="{FF2B5EF4-FFF2-40B4-BE49-F238E27FC236}">
                <a16:creationId xmlns:a16="http://schemas.microsoft.com/office/drawing/2014/main" id="{B6CC9CCD-996F-AAFF-DE4E-03C74EC8A65D}"/>
              </a:ext>
            </a:extLst>
          </p:cNvPr>
          <p:cNvSpPr txBox="1"/>
          <p:nvPr/>
        </p:nvSpPr>
        <p:spPr>
          <a:xfrm>
            <a:off x="8217011" y="3429000"/>
            <a:ext cx="28995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Har någon funderat på/testat att prova på ta hem – budskapet?</a:t>
            </a:r>
          </a:p>
        </p:txBody>
      </p:sp>
      <p:sp>
        <p:nvSpPr>
          <p:cNvPr id="31" name="Platshållare för bildnummer 30">
            <a:extLst>
              <a:ext uri="{FF2B5EF4-FFF2-40B4-BE49-F238E27FC236}">
                <a16:creationId xmlns:a16="http://schemas.microsoft.com/office/drawing/2014/main" id="{1FD9FA13-B006-FAC0-E2B7-DF9BC1DEF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B18C-DB50-4C26-9A01-B765B83268FD}" type="slidenum">
              <a:rPr lang="sv-SE" smtClean="0"/>
              <a:t>3</a:t>
            </a:fld>
            <a:endParaRPr lang="sv-SE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933DE8F9-8E26-6191-EDA3-C5BCAB3AA7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6100" y="0"/>
            <a:ext cx="528204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254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>
            <a:extLst>
              <a:ext uri="{FF2B5EF4-FFF2-40B4-BE49-F238E27FC236}">
                <a16:creationId xmlns:a16="http://schemas.microsoft.com/office/drawing/2014/main" id="{08E26145-FA77-CE66-3538-314115424FD4}"/>
              </a:ext>
            </a:extLst>
          </p:cNvPr>
          <p:cNvSpPr txBox="1"/>
          <p:nvPr/>
        </p:nvSpPr>
        <p:spPr>
          <a:xfrm>
            <a:off x="689927" y="587206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Den </a:t>
            </a:r>
            <a:r>
              <a:rPr lang="en-C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här</a:t>
            </a:r>
            <a:r>
              <a:rPr lang="en-CA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C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veckan</a:t>
            </a:r>
            <a:r>
              <a:rPr lang="en-CA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…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E3E22531-6A45-7D9C-0A3D-BC86C3469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4D05-2E95-40F9-900C-2B46496810A8}" type="slidenum">
              <a:rPr lang="sv-SE" smtClean="0"/>
              <a:t>4</a:t>
            </a:fld>
            <a:endParaRPr lang="sv-SE"/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C9E36220-C3E4-88F3-AEC8-B1CEC6E921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4072" y="30480"/>
            <a:ext cx="5443855" cy="6797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830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2960C6C-7F04-CB20-FA80-24758D811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C169-588E-48CB-90C9-67AB67C29E45}" type="slidenum">
              <a:rPr lang="sv-SE" smtClean="0"/>
              <a:t>5</a:t>
            </a:fld>
            <a:endParaRPr lang="sv-SE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5CCA0C0F-4595-5993-AB14-94A4C6089104}"/>
              </a:ext>
            </a:extLst>
          </p:cNvPr>
          <p:cNvSpPr txBox="1"/>
          <p:nvPr/>
        </p:nvSpPr>
        <p:spPr>
          <a:xfrm>
            <a:off x="2213809" y="1035243"/>
            <a:ext cx="7427495" cy="4366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spcAft>
                <a:spcPts val="800"/>
              </a:spcAft>
            </a:pPr>
            <a:r>
              <a:rPr lang="sv-SE" sz="1800" b="1" dirty="0">
                <a:solidFill>
                  <a:srgbClr val="4F81BD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Vad kan komma i vägen/hindra samhörigheten?</a:t>
            </a:r>
            <a:endParaRPr lang="sv-SE" sz="9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  <a:spcAft>
                <a:spcPts val="800"/>
              </a:spcAft>
            </a:pPr>
            <a:r>
              <a:rPr lang="sv-SE" sz="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25000"/>
              </a:lnSpc>
              <a:spcAft>
                <a:spcPts val="800"/>
              </a:spcAft>
            </a:pPr>
            <a:r>
              <a:rPr lang="sv-SE" sz="1400" i="1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 de fem rubrikerna nedskrivna. Förklara dem kortfattat och låt föräldrarna komma med tankar och erfarenheter – ta bort denna text.</a:t>
            </a:r>
            <a:endParaRPr lang="sv-SE" sz="9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  <a:spcAft>
                <a:spcPts val="800"/>
              </a:spcAft>
            </a:pPr>
            <a:r>
              <a:rPr lang="sv-S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sv-SE" sz="9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5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sv-SE" sz="1800" u="none" strike="noStrike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 fokuserar på problemen.</a:t>
            </a:r>
            <a:endParaRPr lang="sv-SE" sz="900" u="none" strike="noStrike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5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sv-SE" sz="1800" u="none" strike="noStrike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 vill inte acceptera problembeteende.</a:t>
            </a:r>
            <a:endParaRPr lang="sv-SE" sz="900" u="none" strike="noStrike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5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sv-SE" sz="1800" u="none" strike="noStrike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 är rädda för att bli manipulerade eller ”utnyttjade”</a:t>
            </a:r>
            <a:endParaRPr lang="sv-SE" sz="900" u="none" strike="noStrike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5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sv-SE" sz="1800" u="none" strike="noStrike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 känner oss inte längre viktiga för våra barn eller till och med bortstötta av barnen.</a:t>
            </a:r>
            <a:endParaRPr lang="sv-SE" sz="900" u="none" strike="noStrike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5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sv-SE" sz="1800" u="none" strike="noStrike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Erfarenheter av förlust och smärta i tidigare relationer.</a:t>
            </a:r>
            <a:endParaRPr lang="sv-SE" sz="900" u="none" strike="noStrike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508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>
            <a:extLst>
              <a:ext uri="{FF2B5EF4-FFF2-40B4-BE49-F238E27FC236}">
                <a16:creationId xmlns:a16="http://schemas.microsoft.com/office/drawing/2014/main" id="{C2BB8575-A61A-DBFE-EE56-8BB4D06CA507}"/>
              </a:ext>
            </a:extLst>
          </p:cNvPr>
          <p:cNvSpPr txBox="1"/>
          <p:nvPr/>
        </p:nvSpPr>
        <p:spPr>
          <a:xfrm>
            <a:off x="930442" y="469937"/>
            <a:ext cx="10074442" cy="16015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v-SE" sz="2400" b="1" kern="0" dirty="0">
                <a:solidFill>
                  <a:srgbClr val="4F81BD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Förbered er för rollspel 1</a:t>
            </a:r>
          </a:p>
          <a:p>
            <a:pPr algn="ctr"/>
            <a:endParaRPr lang="sv-SE" b="1" kern="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>
              <a:lnSpc>
                <a:spcPct val="107000"/>
              </a:lnSpc>
            </a:pPr>
            <a:endParaRPr lang="sv-SE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algn="ctr">
              <a:lnSpc>
                <a:spcPct val="107000"/>
              </a:lnSpc>
            </a:pPr>
            <a:r>
              <a:rPr lang="sv-SE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Be deltagarna att stänga sina kameror och mikrofoner så att de bara ser gruppledarna på skärmen.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DC151F22-D287-F4AC-767F-23523EE41A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6189" y="3025148"/>
            <a:ext cx="1271086" cy="1313740"/>
          </a:xfrm>
          <a:prstGeom prst="rect">
            <a:avLst/>
          </a:prstGeo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49E76E55-0245-B645-2F18-0B9086E729AA}"/>
              </a:ext>
            </a:extLst>
          </p:cNvPr>
          <p:cNvSpPr txBox="1"/>
          <p:nvPr/>
        </p:nvSpPr>
        <p:spPr>
          <a:xfrm>
            <a:off x="2679031" y="4606314"/>
            <a:ext cx="6096000" cy="13467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600"/>
              </a:spcAft>
            </a:pPr>
            <a:r>
              <a:rPr lang="sv-SE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Be deltagarna att sätta på sina kameror och mikrofoner igen</a:t>
            </a:r>
            <a:endParaRPr lang="sv-SE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sv-SE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indent="457200" algn="ctr"/>
            <a:r>
              <a:rPr lang="sv-SE" sz="1800" b="1" dirty="0">
                <a:solidFill>
                  <a:srgbClr val="4F81BD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Hörde och såg ni rollspelet tydligt?</a:t>
            </a:r>
            <a:endParaRPr lang="sv-SE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DC79DF1-A2F5-C10A-14FB-CFB23194A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B18C-DB50-4C26-9A01-B765B83268FD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7767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75A5695A-277A-C5F2-A6C6-2024056E3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C169-588E-48CB-90C9-67AB67C29E45}" type="slidenum">
              <a:rPr lang="sv-SE" smtClean="0"/>
              <a:t>7</a:t>
            </a:fld>
            <a:endParaRPr lang="sv-SE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D3224049-8FC3-C651-83BF-514311BD0D59}"/>
              </a:ext>
            </a:extLst>
          </p:cNvPr>
          <p:cNvSpPr txBox="1"/>
          <p:nvPr/>
        </p:nvSpPr>
        <p:spPr>
          <a:xfrm>
            <a:off x="1171072" y="405191"/>
            <a:ext cx="9625263" cy="53551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Bef>
                <a:spcPts val="800"/>
              </a:spcBef>
              <a:spcAft>
                <a:spcPts val="200"/>
              </a:spcAft>
            </a:pPr>
            <a:r>
              <a:rPr lang="sv-SE" sz="1800" b="1" dirty="0">
                <a:solidFill>
                  <a:srgbClr val="C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Muntliga reflektionsfrågor efter </a:t>
            </a:r>
            <a:r>
              <a:rPr lang="sv-SE" b="1" dirty="0">
                <a:solidFill>
                  <a:srgbClr val="C00000"/>
                </a:solidFill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sv-SE" sz="1800" b="1" dirty="0">
                <a:solidFill>
                  <a:srgbClr val="C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ollspel 1</a:t>
            </a:r>
            <a:endParaRPr lang="sv-SE" sz="1200" b="1" dirty="0"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  <a:spcAft>
                <a:spcPts val="800"/>
              </a:spcAft>
            </a:pPr>
            <a:r>
              <a:rPr lang="sv-SE" sz="1600" i="1" dirty="0">
                <a:solidFill>
                  <a:srgbClr val="C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 följande frågorna nedskrivna. Svaren skall inte skrivas upp.</a:t>
            </a:r>
            <a:endParaRPr lang="sv-SE" sz="900" i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  <a:spcAft>
                <a:spcPts val="800"/>
              </a:spcAft>
            </a:pPr>
            <a:r>
              <a:rPr lang="sv-SE" sz="1600" dirty="0">
                <a:solidFill>
                  <a:srgbClr val="CC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sv-SE" sz="9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5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sv-SE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Vad tänkte och kände barnet?</a:t>
            </a:r>
            <a:endParaRPr lang="sv-SE" sz="9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  <a:spcAft>
                <a:spcPts val="800"/>
              </a:spcAft>
            </a:pPr>
            <a:endParaRPr lang="sv-SE" sz="9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5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sv-SE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Vilka behov hade barnet?</a:t>
            </a:r>
            <a:endParaRPr lang="sv-SE" sz="9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  <a:spcAft>
                <a:spcPts val="800"/>
              </a:spcAft>
            </a:pPr>
            <a:endParaRPr lang="sv-SE" sz="9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5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sv-SE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Vad tänkte och kände föräldern?</a:t>
            </a:r>
            <a:endParaRPr lang="sv-SE" sz="9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  <a:spcAft>
                <a:spcPts val="800"/>
              </a:spcAft>
            </a:pPr>
            <a:endParaRPr lang="sv-SE" sz="9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5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sv-SE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 föräldern medveten om barnets anknytningsbehov?</a:t>
            </a:r>
            <a:endParaRPr lang="sv-SE" sz="9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  <a:spcAft>
                <a:spcPts val="800"/>
              </a:spcAft>
            </a:pPr>
            <a:endParaRPr lang="sv-SE" sz="9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5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sv-SE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Fanns det något tillfälle till samhörighet?</a:t>
            </a:r>
            <a:endParaRPr lang="sv-SE" sz="9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  <a:spcAft>
                <a:spcPts val="1000"/>
              </a:spcAft>
            </a:pPr>
            <a:endParaRPr lang="sv-SE" sz="9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sv-SE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Missade eller förlorade man något tillsammans i det här rollspelet?</a:t>
            </a:r>
            <a:endParaRPr lang="sv-SE" sz="9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496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>
            <a:extLst>
              <a:ext uri="{FF2B5EF4-FFF2-40B4-BE49-F238E27FC236}">
                <a16:creationId xmlns:a16="http://schemas.microsoft.com/office/drawing/2014/main" id="{C2BB8575-A61A-DBFE-EE56-8BB4D06CA507}"/>
              </a:ext>
            </a:extLst>
          </p:cNvPr>
          <p:cNvSpPr txBox="1"/>
          <p:nvPr/>
        </p:nvSpPr>
        <p:spPr>
          <a:xfrm>
            <a:off x="930442" y="469937"/>
            <a:ext cx="10074442" cy="16015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v-SE" sz="2400" b="1" kern="0" dirty="0">
                <a:solidFill>
                  <a:srgbClr val="4F81BD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Förbered er för rollspel 2</a:t>
            </a:r>
          </a:p>
          <a:p>
            <a:pPr algn="ctr"/>
            <a:endParaRPr lang="sv-SE" b="1" kern="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>
              <a:lnSpc>
                <a:spcPct val="107000"/>
              </a:lnSpc>
            </a:pPr>
            <a:endParaRPr lang="sv-SE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algn="ctr">
              <a:lnSpc>
                <a:spcPct val="107000"/>
              </a:lnSpc>
            </a:pPr>
            <a:r>
              <a:rPr lang="sv-SE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Be deltagarna att stänga sina kameror och mikrofoner så att de bara ser gruppledarna på skärmen.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DC151F22-D287-F4AC-767F-23523EE41A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6189" y="3025148"/>
            <a:ext cx="1271086" cy="1313740"/>
          </a:xfrm>
          <a:prstGeom prst="rect">
            <a:avLst/>
          </a:prstGeo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49E76E55-0245-B645-2F18-0B9086E729AA}"/>
              </a:ext>
            </a:extLst>
          </p:cNvPr>
          <p:cNvSpPr txBox="1"/>
          <p:nvPr/>
        </p:nvSpPr>
        <p:spPr>
          <a:xfrm>
            <a:off x="2679031" y="4606314"/>
            <a:ext cx="6096000" cy="13467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600"/>
              </a:spcAft>
            </a:pPr>
            <a:r>
              <a:rPr lang="sv-SE" sz="1800" dirty="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Be deltagarna att sätta på sina kameror och mikrofoner igen</a:t>
            </a:r>
            <a:endParaRPr lang="sv-SE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sv-SE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indent="457200" algn="ctr"/>
            <a:r>
              <a:rPr lang="sv-SE" sz="1800" b="1" dirty="0">
                <a:solidFill>
                  <a:srgbClr val="4F81BD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Hörde och såg ni rollspelet tydligt?</a:t>
            </a:r>
            <a:endParaRPr lang="sv-SE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DC79DF1-A2F5-C10A-14FB-CFB23194A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B18C-DB50-4C26-9A01-B765B83268FD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1256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75A5695A-277A-C5F2-A6C6-2024056E3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C169-588E-48CB-90C9-67AB67C29E45}" type="slidenum">
              <a:rPr lang="sv-SE" smtClean="0"/>
              <a:t>9</a:t>
            </a:fld>
            <a:endParaRPr lang="sv-SE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FF0A89B4-D68A-434A-AD01-E2BB7483D637}"/>
              </a:ext>
            </a:extLst>
          </p:cNvPr>
          <p:cNvSpPr txBox="1"/>
          <p:nvPr/>
        </p:nvSpPr>
        <p:spPr>
          <a:xfrm>
            <a:off x="513347" y="343217"/>
            <a:ext cx="11582400" cy="59116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Bef>
                <a:spcPts val="800"/>
              </a:spcBef>
              <a:spcAft>
                <a:spcPts val="200"/>
              </a:spcAft>
            </a:pPr>
            <a:r>
              <a:rPr lang="sv-SE" sz="2000" b="1" dirty="0">
                <a:solidFill>
                  <a:srgbClr val="CC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Muntliga reflektionsfrågor efter rollspel 2</a:t>
            </a:r>
            <a:endParaRPr lang="sv-SE" sz="1400" b="1" dirty="0"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  <a:spcAft>
                <a:spcPts val="800"/>
              </a:spcAft>
            </a:pPr>
            <a:r>
              <a:rPr lang="en-CA" sz="20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sv-SE" sz="1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2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sv-SE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Vad tänkte och kände föräldern?</a:t>
            </a:r>
          </a:p>
          <a:p>
            <a:pPr>
              <a:lnSpc>
                <a:spcPct val="125000"/>
              </a:lnSpc>
              <a:spcAft>
                <a:spcPts val="1000"/>
              </a:spcAft>
            </a:pPr>
            <a:endParaRPr lang="sv-SE" sz="1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sv-SE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Vad tänkte och kände barnet?</a:t>
            </a:r>
            <a:endParaRPr lang="sv-SE" sz="1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  <a:spcAft>
                <a:spcPts val="1000"/>
              </a:spcAft>
            </a:pPr>
            <a:endParaRPr lang="sv-SE" sz="1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5000"/>
              </a:lnSpc>
              <a:buFont typeface="Wingdings" panose="05000000000000000000" pitchFamily="2" charset="2"/>
              <a:buChar char="Ø"/>
            </a:pPr>
            <a:r>
              <a:rPr lang="sv-SE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Vilka var barnets anknytningsbehov? Samma som i det första rollspelet?</a:t>
            </a:r>
          </a:p>
          <a:p>
            <a:pPr lvl="0">
              <a:lnSpc>
                <a:spcPct val="125000"/>
              </a:lnSpc>
            </a:pPr>
            <a:endParaRPr lang="sv-SE" sz="1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>
              <a:lnSpc>
                <a:spcPct val="125000"/>
              </a:lnSpc>
            </a:pPr>
            <a:endParaRPr lang="sv-SE" sz="1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5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sv-SE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 föräldern medveten om barnets anknytningsbehov?</a:t>
            </a:r>
            <a:endParaRPr lang="sv-SE" sz="1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  <a:spcAft>
                <a:spcPts val="1000"/>
              </a:spcAft>
            </a:pPr>
            <a:endParaRPr lang="sv-SE" sz="1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sv-SE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Fanns det något tillfälle för samhörighet?</a:t>
            </a:r>
            <a:endParaRPr lang="sv-SE" sz="1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  <a:spcAft>
                <a:spcPts val="1000"/>
              </a:spcAft>
            </a:pPr>
            <a:endParaRPr lang="sv-SE" sz="1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sv-SE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Vad hindrade samhörigheten?</a:t>
            </a:r>
            <a:endParaRPr lang="sv-SE" sz="1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  <a:spcAft>
                <a:spcPts val="1000"/>
              </a:spcAft>
            </a:pPr>
            <a:endParaRPr lang="sv-SE" sz="1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sv-SE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Missade eller förlorade man något tillsammans i det här rollspelet?</a:t>
            </a:r>
            <a:endParaRPr lang="sv-SE" sz="1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93967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8F725A43B3BFB459D0CD81B067B321A" ma:contentTypeVersion="5" ma:contentTypeDescription="Skapa ett nytt dokument." ma:contentTypeScope="" ma:versionID="e1c4d834431517f1427c656d5e7f657d">
  <xsd:schema xmlns:xsd="http://www.w3.org/2001/XMLSchema" xmlns:xs="http://www.w3.org/2001/XMLSchema" xmlns:p="http://schemas.microsoft.com/office/2006/metadata/properties" xmlns:ns2="bcc7ee36-52d7-4bbb-bf62-b759ca3b5e1b" xmlns:ns3="07035580-5d00-4265-8ede-bd1db75be0a0" targetNamespace="http://schemas.microsoft.com/office/2006/metadata/properties" ma:root="true" ma:fieldsID="e1e2c9cc9c25eb32fffda3936d16d579" ns2:_="" ns3:_="">
    <xsd:import namespace="bcc7ee36-52d7-4bbb-bf62-b759ca3b5e1b"/>
    <xsd:import namespace="07035580-5d00-4265-8ede-bd1db75be0a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7ee36-52d7-4bbb-bf62-b759ca3b5e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035580-5d00-4265-8ede-bd1db75be0a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2D66D2F-5C0F-43FA-A9D2-3ECCDAD7C02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2E8BF30-0D76-42A5-A1AD-2B2C37DB4AFC}">
  <ds:schemaRefs>
    <ds:schemaRef ds:uri="http://purl.org/dc/elements/1.1/"/>
    <ds:schemaRef ds:uri="http://schemas.openxmlformats.org/package/2006/metadata/core-properties"/>
    <ds:schemaRef ds:uri="http://purl.org/dc/dcmitype/"/>
    <ds:schemaRef ds:uri="http://purl.org/dc/terms/"/>
    <ds:schemaRef ds:uri="07035580-5d00-4265-8ede-bd1db75be0a0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bcc7ee36-52d7-4bbb-bf62-b759ca3b5e1b"/>
  </ds:schemaRefs>
</ds:datastoreItem>
</file>

<file path=customXml/itemProps3.xml><?xml version="1.0" encoding="utf-8"?>
<ds:datastoreItem xmlns:ds="http://schemas.openxmlformats.org/officeDocument/2006/customXml" ds:itemID="{DBB42D8F-5707-435D-98E8-4C4CEDDE9088}">
  <ds:schemaRefs>
    <ds:schemaRef ds:uri="07035580-5d00-4265-8ede-bd1db75be0a0"/>
    <ds:schemaRef ds:uri="bcc7ee36-52d7-4bbb-bf62-b759ca3b5e1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586</Words>
  <Application>Microsoft Office PowerPoint</Application>
  <PresentationFormat>Bredbild</PresentationFormat>
  <Paragraphs>113</Paragraphs>
  <Slides>13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8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22" baseType="lpstr">
      <vt:lpstr>Aptos</vt:lpstr>
      <vt:lpstr>Aptos Display</vt:lpstr>
      <vt:lpstr>Arial</vt:lpstr>
      <vt:lpstr>Calibri</vt:lpstr>
      <vt:lpstr>Cambria</vt:lpstr>
      <vt:lpstr>Times New Roman</vt:lpstr>
      <vt:lpstr>Verdana</vt:lpstr>
      <vt:lpstr>Wingdings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Connect för Familjehemsföräldrar   Princip 1 - Allt beteende betyder något          Anknytning är ett grundläggande mänskligt behov som formar beteende</dc:title>
  <dc:creator>Lisa Skutin</dc:creator>
  <cp:lastModifiedBy>Lisa Skutin</cp:lastModifiedBy>
  <cp:revision>11</cp:revision>
  <dcterms:created xsi:type="dcterms:W3CDTF">2023-12-19T08:32:51Z</dcterms:created>
  <dcterms:modified xsi:type="dcterms:W3CDTF">2024-01-02T08:04:21Z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0x010100D8F725A43B3BFB459D0CD81B067B321A</vt:lpwstr>
  </property>
</Properties>
</file>