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26"/>
  </p:notesMasterIdLst>
  <p:sldIdLst>
    <p:sldId id="256" r:id="rId5"/>
    <p:sldId id="272" r:id="rId6"/>
    <p:sldId id="415" r:id="rId7"/>
    <p:sldId id="257" r:id="rId8"/>
    <p:sldId id="4163" r:id="rId9"/>
    <p:sldId id="4164" r:id="rId10"/>
    <p:sldId id="258" r:id="rId11"/>
    <p:sldId id="291" r:id="rId12"/>
    <p:sldId id="261" r:id="rId13"/>
    <p:sldId id="4171" r:id="rId14"/>
    <p:sldId id="4166" r:id="rId15"/>
    <p:sldId id="4167" r:id="rId16"/>
    <p:sldId id="4168" r:id="rId17"/>
    <p:sldId id="4169" r:id="rId18"/>
    <p:sldId id="313" r:id="rId19"/>
    <p:sldId id="310" r:id="rId20"/>
    <p:sldId id="311" r:id="rId21"/>
    <p:sldId id="406" r:id="rId22"/>
    <p:sldId id="360" r:id="rId23"/>
    <p:sldId id="315" r:id="rId24"/>
    <p:sldId id="417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B5CB3-2ACB-4A27-AD90-BA6694347E1B}" v="21" dt="2024-01-02T08:48:15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kutin" userId="e4239b0f-56d2-4be1-8616-e7789551b35a" providerId="ADAL" clId="{3FCB5CB3-2ACB-4A27-AD90-BA6694347E1B}"/>
    <pc:docChg chg="undo custSel addSld delSld modSld sldOrd">
      <pc:chgData name="Lisa Skutin" userId="e4239b0f-56d2-4be1-8616-e7789551b35a" providerId="ADAL" clId="{3FCB5CB3-2ACB-4A27-AD90-BA6694347E1B}" dt="2024-01-02T08:48:30.668" v="579" actId="1076"/>
      <pc:docMkLst>
        <pc:docMk/>
      </pc:docMkLst>
      <pc:sldChg chg="modSp add mod">
        <pc:chgData name="Lisa Skutin" userId="e4239b0f-56d2-4be1-8616-e7789551b35a" providerId="ADAL" clId="{3FCB5CB3-2ACB-4A27-AD90-BA6694347E1B}" dt="2024-01-02T08:10:38.185" v="11" actId="20577"/>
        <pc:sldMkLst>
          <pc:docMk/>
          <pc:sldMk cId="1735128845" sldId="256"/>
        </pc:sldMkLst>
        <pc:spChg chg="mod">
          <ac:chgData name="Lisa Skutin" userId="e4239b0f-56d2-4be1-8616-e7789551b35a" providerId="ADAL" clId="{3FCB5CB3-2ACB-4A27-AD90-BA6694347E1B}" dt="2024-01-02T08:10:38.185" v="11" actId="20577"/>
          <ac:spMkLst>
            <pc:docMk/>
            <pc:sldMk cId="1735128845" sldId="256"/>
            <ac:spMk id="4" creationId="{DBFD8EC5-5CE5-2C80-514B-7E7BFE9FA7A7}"/>
          </ac:spMkLst>
        </pc:spChg>
      </pc:sldChg>
      <pc:sldChg chg="add">
        <pc:chgData name="Lisa Skutin" userId="e4239b0f-56d2-4be1-8616-e7789551b35a" providerId="ADAL" clId="{3FCB5CB3-2ACB-4A27-AD90-BA6694347E1B}" dt="2024-01-02T08:10:32.281" v="0"/>
        <pc:sldMkLst>
          <pc:docMk/>
          <pc:sldMk cId="300641872" sldId="257"/>
        </pc:sldMkLst>
      </pc:sldChg>
      <pc:sldChg chg="modSp add mod">
        <pc:chgData name="Lisa Skutin" userId="e4239b0f-56d2-4be1-8616-e7789551b35a" providerId="ADAL" clId="{3FCB5CB3-2ACB-4A27-AD90-BA6694347E1B}" dt="2024-01-02T08:37:50.601" v="517" actId="255"/>
        <pc:sldMkLst>
          <pc:docMk/>
          <pc:sldMk cId="3050915272" sldId="258"/>
        </pc:sldMkLst>
        <pc:spChg chg="mod">
          <ac:chgData name="Lisa Skutin" userId="e4239b0f-56d2-4be1-8616-e7789551b35a" providerId="ADAL" clId="{3FCB5CB3-2ACB-4A27-AD90-BA6694347E1B}" dt="2024-01-02T08:37:50.601" v="517" actId="255"/>
          <ac:spMkLst>
            <pc:docMk/>
            <pc:sldMk cId="3050915272" sldId="258"/>
            <ac:spMk id="3" creationId="{45D7391F-F056-2276-5A8F-D18BE8250818}"/>
          </ac:spMkLst>
        </pc:spChg>
      </pc:sldChg>
      <pc:sldChg chg="delSp modSp add mod setBg delDesignElem">
        <pc:chgData name="Lisa Skutin" userId="e4239b0f-56d2-4be1-8616-e7789551b35a" providerId="ADAL" clId="{3FCB5CB3-2ACB-4A27-AD90-BA6694347E1B}" dt="2024-01-02T08:38:12.591" v="532" actId="20577"/>
        <pc:sldMkLst>
          <pc:docMk/>
          <pc:sldMk cId="2849082664" sldId="261"/>
        </pc:sldMkLst>
        <pc:spChg chg="mod">
          <ac:chgData name="Lisa Skutin" userId="e4239b0f-56d2-4be1-8616-e7789551b35a" providerId="ADAL" clId="{3FCB5CB3-2ACB-4A27-AD90-BA6694347E1B}" dt="2024-01-02T08:38:12.591" v="532" actId="20577"/>
          <ac:spMkLst>
            <pc:docMk/>
            <pc:sldMk cId="2849082664" sldId="261"/>
            <ac:spMk id="6" creationId="{C87A604E-D588-E38A-ACE5-22A53C15EE2B}"/>
          </ac:spMkLst>
        </pc:spChg>
        <pc:spChg chg="del">
          <ac:chgData name="Lisa Skutin" userId="e4239b0f-56d2-4be1-8616-e7789551b35a" providerId="ADAL" clId="{3FCB5CB3-2ACB-4A27-AD90-BA6694347E1B}" dt="2024-01-02T08:18:24.520" v="100"/>
          <ac:spMkLst>
            <pc:docMk/>
            <pc:sldMk cId="2849082664" sldId="261"/>
            <ac:spMk id="9" creationId="{01D0AF59-99C3-4251-AB9A-C966C6AD4400}"/>
          </ac:spMkLst>
        </pc:spChg>
        <pc:spChg chg="del">
          <ac:chgData name="Lisa Skutin" userId="e4239b0f-56d2-4be1-8616-e7789551b35a" providerId="ADAL" clId="{3FCB5CB3-2ACB-4A27-AD90-BA6694347E1B}" dt="2024-01-02T08:18:24.520" v="100"/>
          <ac:spMkLst>
            <pc:docMk/>
            <pc:sldMk cId="2849082664" sldId="261"/>
            <ac:spMk id="11" creationId="{1855405F-37A2-4869-9154-F8BE3BECE6C3}"/>
          </ac:spMkLst>
        </pc:spChg>
      </pc:sldChg>
      <pc:sldChg chg="add">
        <pc:chgData name="Lisa Skutin" userId="e4239b0f-56d2-4be1-8616-e7789551b35a" providerId="ADAL" clId="{3FCB5CB3-2ACB-4A27-AD90-BA6694347E1B}" dt="2024-01-02T08:10:32.281" v="0"/>
        <pc:sldMkLst>
          <pc:docMk/>
          <pc:sldMk cId="1257444330" sldId="272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1836254438" sldId="273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1536830332" sldId="274"/>
        </pc:sldMkLst>
      </pc:sldChg>
      <pc:sldChg chg="add ord">
        <pc:chgData name="Lisa Skutin" userId="e4239b0f-56d2-4be1-8616-e7789551b35a" providerId="ADAL" clId="{3FCB5CB3-2ACB-4A27-AD90-BA6694347E1B}" dt="2024-01-02T08:18:04.818" v="97"/>
        <pc:sldMkLst>
          <pc:docMk/>
          <pc:sldMk cId="380557778" sldId="291"/>
        </pc:sldMkLst>
      </pc:sldChg>
      <pc:sldChg chg="modSp add mod">
        <pc:chgData name="Lisa Skutin" userId="e4239b0f-56d2-4be1-8616-e7789551b35a" providerId="ADAL" clId="{3FCB5CB3-2ACB-4A27-AD90-BA6694347E1B}" dt="2024-01-02T08:28:38.913" v="296" actId="1076"/>
        <pc:sldMkLst>
          <pc:docMk/>
          <pc:sldMk cId="570850941" sldId="310"/>
        </pc:sldMkLst>
        <pc:spChg chg="mod">
          <ac:chgData name="Lisa Skutin" userId="e4239b0f-56d2-4be1-8616-e7789551b35a" providerId="ADAL" clId="{3FCB5CB3-2ACB-4A27-AD90-BA6694347E1B}" dt="2024-01-02T08:28:38.913" v="296" actId="1076"/>
          <ac:spMkLst>
            <pc:docMk/>
            <pc:sldMk cId="570850941" sldId="310"/>
            <ac:spMk id="3" creationId="{01A373E9-2ED0-20D6-06DD-73E1159990E7}"/>
          </ac:spMkLst>
        </pc:spChg>
      </pc:sldChg>
      <pc:sldChg chg="modSp add mod">
        <pc:chgData name="Lisa Skutin" userId="e4239b0f-56d2-4be1-8616-e7789551b35a" providerId="ADAL" clId="{3FCB5CB3-2ACB-4A27-AD90-BA6694347E1B}" dt="2024-01-02T08:31:36.275" v="410" actId="20577"/>
        <pc:sldMkLst>
          <pc:docMk/>
          <pc:sldMk cId="440725886" sldId="311"/>
        </pc:sldMkLst>
        <pc:spChg chg="mod">
          <ac:chgData name="Lisa Skutin" userId="e4239b0f-56d2-4be1-8616-e7789551b35a" providerId="ADAL" clId="{3FCB5CB3-2ACB-4A27-AD90-BA6694347E1B}" dt="2024-01-02T08:31:36.275" v="410" actId="20577"/>
          <ac:spMkLst>
            <pc:docMk/>
            <pc:sldMk cId="440725886" sldId="311"/>
            <ac:spMk id="5" creationId="{D2C86923-0FE7-BD67-E664-7F276DF2947F}"/>
          </ac:spMkLst>
        </pc:spChg>
      </pc:sldChg>
      <pc:sldChg chg="add">
        <pc:chgData name="Lisa Skutin" userId="e4239b0f-56d2-4be1-8616-e7789551b35a" providerId="ADAL" clId="{3FCB5CB3-2ACB-4A27-AD90-BA6694347E1B}" dt="2024-01-02T08:26:37.754" v="293"/>
        <pc:sldMkLst>
          <pc:docMk/>
          <pc:sldMk cId="3216832897" sldId="313"/>
        </pc:sldMkLst>
      </pc:sldChg>
      <pc:sldChg chg="add">
        <pc:chgData name="Lisa Skutin" userId="e4239b0f-56d2-4be1-8616-e7789551b35a" providerId="ADAL" clId="{3FCB5CB3-2ACB-4A27-AD90-BA6694347E1B}" dt="2024-01-02T08:34:14.454" v="464"/>
        <pc:sldMkLst>
          <pc:docMk/>
          <pc:sldMk cId="1794618016" sldId="315"/>
        </pc:sldMkLst>
      </pc:sldChg>
      <pc:sldChg chg="modSp mod">
        <pc:chgData name="Lisa Skutin" userId="e4239b0f-56d2-4be1-8616-e7789551b35a" providerId="ADAL" clId="{3FCB5CB3-2ACB-4A27-AD90-BA6694347E1B}" dt="2024-01-02T08:33:28.305" v="460" actId="6549"/>
        <pc:sldMkLst>
          <pc:docMk/>
          <pc:sldMk cId="3382366989" sldId="360"/>
        </pc:sldMkLst>
        <pc:spChg chg="mod">
          <ac:chgData name="Lisa Skutin" userId="e4239b0f-56d2-4be1-8616-e7789551b35a" providerId="ADAL" clId="{3FCB5CB3-2ACB-4A27-AD90-BA6694347E1B}" dt="2024-01-02T08:33:28.305" v="460" actId="6549"/>
          <ac:spMkLst>
            <pc:docMk/>
            <pc:sldMk cId="3382366989" sldId="360"/>
            <ac:spMk id="4" creationId="{33D26F6E-2433-7B52-A569-C547B2CA21F4}"/>
          </ac:spMkLst>
        </pc:spChg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3912280063" sldId="372"/>
        </pc:sldMkLst>
      </pc:sldChg>
      <pc:sldChg chg="modSp mod">
        <pc:chgData name="Lisa Skutin" userId="e4239b0f-56d2-4be1-8616-e7789551b35a" providerId="ADAL" clId="{3FCB5CB3-2ACB-4A27-AD90-BA6694347E1B}" dt="2024-01-02T08:32:21.431" v="424" actId="5793"/>
        <pc:sldMkLst>
          <pc:docMk/>
          <pc:sldMk cId="3260133478" sldId="406"/>
        </pc:sldMkLst>
        <pc:spChg chg="mod">
          <ac:chgData name="Lisa Skutin" userId="e4239b0f-56d2-4be1-8616-e7789551b35a" providerId="ADAL" clId="{3FCB5CB3-2ACB-4A27-AD90-BA6694347E1B}" dt="2024-01-02T08:32:21.431" v="424" actId="5793"/>
          <ac:spMkLst>
            <pc:docMk/>
            <pc:sldMk cId="3260133478" sldId="406"/>
            <ac:spMk id="4" creationId="{7AEE4707-A7DD-8F33-60F2-29EA56D590A1}"/>
          </ac:spMkLst>
        </pc:spChg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2541134783" sldId="407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3862508102" sldId="408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1563496380" sldId="409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849396771" sldId="410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2397771417" sldId="411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1557767776" sldId="412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4181256808" sldId="413"/>
        </pc:sldMkLst>
      </pc:sldChg>
      <pc:sldChg chg="del">
        <pc:chgData name="Lisa Skutin" userId="e4239b0f-56d2-4be1-8616-e7789551b35a" providerId="ADAL" clId="{3FCB5CB3-2ACB-4A27-AD90-BA6694347E1B}" dt="2024-01-02T08:31:46.298" v="411" actId="47"/>
        <pc:sldMkLst>
          <pc:docMk/>
          <pc:sldMk cId="2758672415" sldId="414"/>
        </pc:sldMkLst>
      </pc:sldChg>
      <pc:sldChg chg="modSp add mod">
        <pc:chgData name="Lisa Skutin" userId="e4239b0f-56d2-4be1-8616-e7789551b35a" providerId="ADAL" clId="{3FCB5CB3-2ACB-4A27-AD90-BA6694347E1B}" dt="2024-01-02T08:11:09.302" v="27" actId="20577"/>
        <pc:sldMkLst>
          <pc:docMk/>
          <pc:sldMk cId="37550964" sldId="415"/>
        </pc:sldMkLst>
        <pc:spChg chg="mod">
          <ac:chgData name="Lisa Skutin" userId="e4239b0f-56d2-4be1-8616-e7789551b35a" providerId="ADAL" clId="{3FCB5CB3-2ACB-4A27-AD90-BA6694347E1B}" dt="2024-01-02T08:11:09.302" v="27" actId="20577"/>
          <ac:spMkLst>
            <pc:docMk/>
            <pc:sldMk cId="37550964" sldId="415"/>
            <ac:spMk id="29" creationId="{B6CC9CCD-996F-AAFF-DE4E-03C74EC8A65D}"/>
          </ac:spMkLst>
        </pc:spChg>
      </pc:sldChg>
      <pc:sldChg chg="add">
        <pc:chgData name="Lisa Skutin" userId="e4239b0f-56d2-4be1-8616-e7789551b35a" providerId="ADAL" clId="{3FCB5CB3-2ACB-4A27-AD90-BA6694347E1B}" dt="2024-01-02T08:10:32.281" v="0"/>
        <pc:sldMkLst>
          <pc:docMk/>
          <pc:sldMk cId="2101743582" sldId="4163"/>
        </pc:sldMkLst>
      </pc:sldChg>
      <pc:sldChg chg="add">
        <pc:chgData name="Lisa Skutin" userId="e4239b0f-56d2-4be1-8616-e7789551b35a" providerId="ADAL" clId="{3FCB5CB3-2ACB-4A27-AD90-BA6694347E1B}" dt="2024-01-02T08:11:43.749" v="28"/>
        <pc:sldMkLst>
          <pc:docMk/>
          <pc:sldMk cId="1432530079" sldId="4164"/>
        </pc:sldMkLst>
      </pc:sldChg>
      <pc:sldChg chg="addSp modSp new del mod">
        <pc:chgData name="Lisa Skutin" userId="e4239b0f-56d2-4be1-8616-e7789551b35a" providerId="ADAL" clId="{3FCB5CB3-2ACB-4A27-AD90-BA6694347E1B}" dt="2024-01-02T08:16:14.011" v="74" actId="47"/>
        <pc:sldMkLst>
          <pc:docMk/>
          <pc:sldMk cId="3594853393" sldId="4165"/>
        </pc:sldMkLst>
        <pc:spChg chg="add mod">
          <ac:chgData name="Lisa Skutin" userId="e4239b0f-56d2-4be1-8616-e7789551b35a" providerId="ADAL" clId="{3FCB5CB3-2ACB-4A27-AD90-BA6694347E1B}" dt="2024-01-02T08:15:00.058" v="72" actId="6549"/>
          <ac:spMkLst>
            <pc:docMk/>
            <pc:sldMk cId="3594853393" sldId="4165"/>
            <ac:spMk id="4" creationId="{A922FE34-4B0F-0EDC-B07C-55396E991726}"/>
          </ac:spMkLst>
        </pc:spChg>
      </pc:sldChg>
      <pc:sldChg chg="addSp modSp add mod">
        <pc:chgData name="Lisa Skutin" userId="e4239b0f-56d2-4be1-8616-e7789551b35a" providerId="ADAL" clId="{3FCB5CB3-2ACB-4A27-AD90-BA6694347E1B}" dt="2024-01-02T08:38:50.279" v="546" actId="20577"/>
        <pc:sldMkLst>
          <pc:docMk/>
          <pc:sldMk cId="467135685" sldId="4166"/>
        </pc:sldMkLst>
        <pc:spChg chg="add mod">
          <ac:chgData name="Lisa Skutin" userId="e4239b0f-56d2-4be1-8616-e7789551b35a" providerId="ADAL" clId="{3FCB5CB3-2ACB-4A27-AD90-BA6694347E1B}" dt="2024-01-02T08:38:50.279" v="546" actId="20577"/>
          <ac:spMkLst>
            <pc:docMk/>
            <pc:sldMk cId="467135685" sldId="4166"/>
            <ac:spMk id="4" creationId="{7457EEF3-A859-2FEF-4EEA-7DCD634C0B7F}"/>
          </ac:spMkLst>
        </pc:spChg>
      </pc:sldChg>
      <pc:sldChg chg="addSp modSp add mod">
        <pc:chgData name="Lisa Skutin" userId="e4239b0f-56d2-4be1-8616-e7789551b35a" providerId="ADAL" clId="{3FCB5CB3-2ACB-4A27-AD90-BA6694347E1B}" dt="2024-01-02T08:22:45.848" v="207" actId="20577"/>
        <pc:sldMkLst>
          <pc:docMk/>
          <pc:sldMk cId="2672288684" sldId="4167"/>
        </pc:sldMkLst>
        <pc:spChg chg="add mod">
          <ac:chgData name="Lisa Skutin" userId="e4239b0f-56d2-4be1-8616-e7789551b35a" providerId="ADAL" clId="{3FCB5CB3-2ACB-4A27-AD90-BA6694347E1B}" dt="2024-01-02T08:22:45.848" v="207" actId="20577"/>
          <ac:spMkLst>
            <pc:docMk/>
            <pc:sldMk cId="2672288684" sldId="4167"/>
            <ac:spMk id="4" creationId="{E66A690D-C755-C10F-2A05-53A57D62D2BA}"/>
          </ac:spMkLst>
        </pc:spChg>
      </pc:sldChg>
      <pc:sldChg chg="addSp modSp add mod">
        <pc:chgData name="Lisa Skutin" userId="e4239b0f-56d2-4be1-8616-e7789551b35a" providerId="ADAL" clId="{3FCB5CB3-2ACB-4A27-AD90-BA6694347E1B}" dt="2024-01-02T08:24:37.726" v="260" actId="114"/>
        <pc:sldMkLst>
          <pc:docMk/>
          <pc:sldMk cId="1030465018" sldId="4168"/>
        </pc:sldMkLst>
        <pc:spChg chg="add mod">
          <ac:chgData name="Lisa Skutin" userId="e4239b0f-56d2-4be1-8616-e7789551b35a" providerId="ADAL" clId="{3FCB5CB3-2ACB-4A27-AD90-BA6694347E1B}" dt="2024-01-02T08:24:37.726" v="260" actId="114"/>
          <ac:spMkLst>
            <pc:docMk/>
            <pc:sldMk cId="1030465018" sldId="4168"/>
            <ac:spMk id="4" creationId="{B396C1C9-A949-49DE-8330-B47D9047F5EE}"/>
          </ac:spMkLst>
        </pc:spChg>
      </pc:sldChg>
      <pc:sldChg chg="addSp modSp add mod">
        <pc:chgData name="Lisa Skutin" userId="e4239b0f-56d2-4be1-8616-e7789551b35a" providerId="ADAL" clId="{3FCB5CB3-2ACB-4A27-AD90-BA6694347E1B}" dt="2024-01-02T08:25:22.584" v="277" actId="20577"/>
        <pc:sldMkLst>
          <pc:docMk/>
          <pc:sldMk cId="981163529" sldId="4169"/>
        </pc:sldMkLst>
        <pc:spChg chg="add mod">
          <ac:chgData name="Lisa Skutin" userId="e4239b0f-56d2-4be1-8616-e7789551b35a" providerId="ADAL" clId="{3FCB5CB3-2ACB-4A27-AD90-BA6694347E1B}" dt="2024-01-02T08:25:22.584" v="277" actId="20577"/>
          <ac:spMkLst>
            <pc:docMk/>
            <pc:sldMk cId="981163529" sldId="4169"/>
            <ac:spMk id="4" creationId="{E6846217-EF75-D641-CF0B-B9FD86BBB916}"/>
          </ac:spMkLst>
        </pc:spChg>
      </pc:sldChg>
      <pc:sldChg chg="add del">
        <pc:chgData name="Lisa Skutin" userId="e4239b0f-56d2-4be1-8616-e7789551b35a" providerId="ADAL" clId="{3FCB5CB3-2ACB-4A27-AD90-BA6694347E1B}" dt="2024-01-02T08:33:55.820" v="463" actId="47"/>
        <pc:sldMkLst>
          <pc:docMk/>
          <pc:sldMk cId="692323856" sldId="4170"/>
        </pc:sldMkLst>
      </pc:sldChg>
      <pc:sldChg chg="modSp add del mod">
        <pc:chgData name="Lisa Skutin" userId="e4239b0f-56d2-4be1-8616-e7789551b35a" providerId="ADAL" clId="{3FCB5CB3-2ACB-4A27-AD90-BA6694347E1B}" dt="2024-01-02T08:17:59.548" v="92" actId="47"/>
        <pc:sldMkLst>
          <pc:docMk/>
          <pc:sldMk cId="2055955368" sldId="4171"/>
        </pc:sldMkLst>
        <pc:spChg chg="mod">
          <ac:chgData name="Lisa Skutin" userId="e4239b0f-56d2-4be1-8616-e7789551b35a" providerId="ADAL" clId="{3FCB5CB3-2ACB-4A27-AD90-BA6694347E1B}" dt="2024-01-02T08:16:43.864" v="78"/>
          <ac:spMkLst>
            <pc:docMk/>
            <pc:sldMk cId="2055955368" sldId="4171"/>
            <ac:spMk id="3" creationId="{C2BB8575-A61A-DBFE-EE56-8BB4D06CA507}"/>
          </ac:spMkLst>
        </pc:spChg>
      </pc:sldChg>
      <pc:sldChg chg="modSp add mod">
        <pc:chgData name="Lisa Skutin" userId="e4239b0f-56d2-4be1-8616-e7789551b35a" providerId="ADAL" clId="{3FCB5CB3-2ACB-4A27-AD90-BA6694347E1B}" dt="2024-01-02T08:38:23.684" v="545" actId="20577"/>
        <pc:sldMkLst>
          <pc:docMk/>
          <pc:sldMk cId="2814392837" sldId="4171"/>
        </pc:sldMkLst>
        <pc:spChg chg="mod">
          <ac:chgData name="Lisa Skutin" userId="e4239b0f-56d2-4be1-8616-e7789551b35a" providerId="ADAL" clId="{3FCB5CB3-2ACB-4A27-AD90-BA6694347E1B}" dt="2024-01-02T08:38:23.684" v="545" actId="20577"/>
          <ac:spMkLst>
            <pc:docMk/>
            <pc:sldMk cId="2814392837" sldId="4171"/>
            <ac:spMk id="3" creationId="{C2BB8575-A61A-DBFE-EE56-8BB4D06CA507}"/>
          </ac:spMkLst>
        </pc:spChg>
      </pc:sldChg>
      <pc:sldChg chg="addSp delSp modSp new mod setBg">
        <pc:chgData name="Lisa Skutin" userId="e4239b0f-56d2-4be1-8616-e7789551b35a" providerId="ADAL" clId="{3FCB5CB3-2ACB-4A27-AD90-BA6694347E1B}" dt="2024-01-02T08:48:30.668" v="579" actId="1076"/>
        <pc:sldMkLst>
          <pc:docMk/>
          <pc:sldMk cId="1415348137" sldId="4172"/>
        </pc:sldMkLst>
        <pc:spChg chg="mod ord">
          <ac:chgData name="Lisa Skutin" userId="e4239b0f-56d2-4be1-8616-e7789551b35a" providerId="ADAL" clId="{3FCB5CB3-2ACB-4A27-AD90-BA6694347E1B}" dt="2024-01-02T08:44:28.254" v="551" actId="26606"/>
          <ac:spMkLst>
            <pc:docMk/>
            <pc:sldMk cId="1415348137" sldId="4172"/>
            <ac:spMk id="2" creationId="{D670A6F5-C466-4645-0051-CD5CDFEF2CEA}"/>
          </ac:spMkLst>
        </pc:spChg>
        <pc:spChg chg="add mod">
          <ac:chgData name="Lisa Skutin" userId="e4239b0f-56d2-4be1-8616-e7789551b35a" providerId="ADAL" clId="{3FCB5CB3-2ACB-4A27-AD90-BA6694347E1B}" dt="2024-01-02T08:45:50.979" v="575" actId="1076"/>
          <ac:spMkLst>
            <pc:docMk/>
            <pc:sldMk cId="1415348137" sldId="4172"/>
            <ac:spMk id="7" creationId="{FD2A9D92-8D7B-A82D-9B16-EBB95BECF5F8}"/>
          </ac:spMkLst>
        </pc:spChg>
        <pc:picChg chg="add del mod">
          <ac:chgData name="Lisa Skutin" userId="e4239b0f-56d2-4be1-8616-e7789551b35a" providerId="ADAL" clId="{3FCB5CB3-2ACB-4A27-AD90-BA6694347E1B}" dt="2024-01-02T08:44:31.396" v="552" actId="478"/>
          <ac:picMkLst>
            <pc:docMk/>
            <pc:sldMk cId="1415348137" sldId="4172"/>
            <ac:picMk id="4" creationId="{9D4826A7-5FA7-E328-0281-520F2446CF45}"/>
          </ac:picMkLst>
        </pc:picChg>
        <pc:picChg chg="add del mod ord modCrop">
          <ac:chgData name="Lisa Skutin" userId="e4239b0f-56d2-4be1-8616-e7789551b35a" providerId="ADAL" clId="{3FCB5CB3-2ACB-4A27-AD90-BA6694347E1B}" dt="2024-01-02T08:48:28.199" v="578" actId="478"/>
          <ac:picMkLst>
            <pc:docMk/>
            <pc:sldMk cId="1415348137" sldId="4172"/>
            <ac:picMk id="6" creationId="{CAB0F575-30E2-8EC5-75AA-36A8B5F90E43}"/>
          </ac:picMkLst>
        </pc:picChg>
        <pc:picChg chg="add mod">
          <ac:chgData name="Lisa Skutin" userId="e4239b0f-56d2-4be1-8616-e7789551b35a" providerId="ADAL" clId="{3FCB5CB3-2ACB-4A27-AD90-BA6694347E1B}" dt="2024-01-02T08:48:30.668" v="579" actId="1076"/>
          <ac:picMkLst>
            <pc:docMk/>
            <pc:sldMk cId="1415348137" sldId="4172"/>
            <ac:picMk id="9" creationId="{933B9A36-0529-9332-1178-9A296AE51740}"/>
          </ac:picMkLst>
        </pc:picChg>
      </pc:sldChg>
      <pc:sldChg chg="modSp add del mod">
        <pc:chgData name="Lisa Skutin" userId="e4239b0f-56d2-4be1-8616-e7789551b35a" providerId="ADAL" clId="{3FCB5CB3-2ACB-4A27-AD90-BA6694347E1B}" dt="2024-01-02T08:26:41.045" v="294" actId="47"/>
        <pc:sldMkLst>
          <pc:docMk/>
          <pc:sldMk cId="2996496815" sldId="4172"/>
        </pc:sldMkLst>
        <pc:spChg chg="mod">
          <ac:chgData name="Lisa Skutin" userId="e4239b0f-56d2-4be1-8616-e7789551b35a" providerId="ADAL" clId="{3FCB5CB3-2ACB-4A27-AD90-BA6694347E1B}" dt="2024-01-02T08:26:01.397" v="292" actId="20577"/>
          <ac:spMkLst>
            <pc:docMk/>
            <pc:sldMk cId="2996496815" sldId="4172"/>
            <ac:spMk id="3" creationId="{C2BB8575-A61A-DBFE-EE56-8BB4D06CA5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E421-0F9D-4D51-BDE6-0528D6944295}" type="datetimeFigureOut">
              <a:rPr lang="sv-SE" smtClean="0"/>
              <a:t>2024-01-02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86495-0E0B-477D-B860-49A566F5A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70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0F2A-8D62-4841-BB0E-FAD1AD9B3F2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11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838E33-EDAC-5230-9207-DCCCAD078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BA21B0-6134-A351-F11A-798D804B5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0D2FFF-0CF7-6315-6B58-E66692AF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E748-52B8-4F92-BD3E-0DB44C5C9998}" type="datetime1">
              <a:rPr lang="sv-SE" smtClean="0"/>
              <a:t>2024-01-02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FD043D-43BC-6899-DC04-80A23E0B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44BED7-2B3E-FF4A-F042-D41579D0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49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52D4F-E120-F335-8CEF-1FF72A50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BB96002-07F9-2134-677C-2088555BD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CD4D91-7244-6D3F-39D1-2CDDF2DE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8-F85A-48AC-A1DB-E4102F1E2031}" type="datetime1">
              <a:rPr lang="sv-SE" smtClean="0"/>
              <a:t>2024-01-02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D8DDA3-04F4-5015-A04D-1DDE83FC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2C78E4-27E3-1701-E17A-D80341A7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8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2EE519B-8D13-135A-2565-FB6C0A766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B134FE7-AC37-EFA2-1C0A-81B5B988C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B374F7-2E73-1F47-F5A1-F79C4CDA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4716-BB6D-4B5E-AFA0-E9689318CFB1}" type="datetime1">
              <a:rPr lang="sv-SE" smtClean="0"/>
              <a:t>2024-01-02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E426A7-CAAE-5DE5-27A7-7CF3A8D9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CA33FA-3996-5425-61FA-4A04FDA6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8E22A-55D2-F694-AD35-9BC3F32E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23E08A-FF26-86BA-456D-1243F7E4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BDAB15-ECFC-B056-4049-20024782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3CE-6821-4058-A911-990159727BAD}" type="datetime1">
              <a:rPr lang="sv-SE" smtClean="0"/>
              <a:t>2024-01-02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081FC-71B6-879F-B258-4067608A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9F139-DDB0-8526-CB49-8CE96BA9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99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F244B5-7680-40C2-792F-48F83C28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474B8-F516-0EA8-B7F5-EFBB9BFA6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E0D80C-8ECD-2409-CBD7-8AA48C92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20BB-7632-42A2-B73C-FAC3219759ED}" type="datetime1">
              <a:rPr lang="sv-SE" smtClean="0"/>
              <a:t>2024-01-02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D702E1-4313-7A3A-DFC1-8F3E31D5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1A902C-4A8D-970A-D67F-12F6C488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29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3E5867-8B0F-4C74-52EB-B9B86E92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AF5729-763C-6585-5479-D302C6AB1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51F7A0-9133-4575-ABDA-C04A2D6F5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16CDEB-BF5B-F173-48F2-D058F624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B340-ABDC-4037-88E9-79D8E5B87973}" type="datetime1">
              <a:rPr lang="sv-SE" smtClean="0"/>
              <a:t>2024-01-02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CDD06-3105-5463-3747-EEBE6F7F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12F793-A1FD-B37D-0EBD-95F7890F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07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DA88E-2E96-C029-7812-A65E73FE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4BF09A-CAB1-57FD-DAA8-561B5B935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16A718-4D0C-FFBA-D56B-8EDFDE755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07F093C-0414-B4C1-9124-68674C4E9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AA25059-6AE5-E48B-ACF0-047FD6468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4C6A46C-BEFF-AFE6-F7CC-B9D4903A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DD81-BCEA-47C0-B071-A236374AD479}" type="datetime1">
              <a:rPr lang="sv-SE" smtClean="0"/>
              <a:t>2024-01-02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16270B3-F6A9-A606-B278-C538F5C0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A13AC4D-F315-CA3E-2F17-EB7FF8C5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111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4C6206-C801-E7E7-3B58-53D1307D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413DC4-1E58-6EE1-0353-BDE0956B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CB3-7E47-4014-8B43-2AB2F10D6024}" type="datetime1">
              <a:rPr lang="sv-SE" smtClean="0"/>
              <a:t>2024-01-02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3DA125-3E4D-724E-C585-AF903560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78F6F5-BDDA-5B6F-CCB5-EA2BB862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02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05B2E6F-9359-693D-BDF3-33139284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D6C3-E918-453D-AF58-BCF31EFA6B72}" type="datetime1">
              <a:rPr lang="sv-SE" smtClean="0"/>
              <a:t>2024-01-02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07700FF-C2D2-3ABE-D7B1-8938CD66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994DA9-FA55-5283-D298-065D02C5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61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CD511-0DAC-0EB4-C337-8D8E783E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826444-FD87-B374-AB59-943B856DD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20F1E-6B07-FE55-D1FA-CD9990C89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E4927B-3399-5C80-FCB5-0BC28E51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075-F8F6-4011-B713-A3BCA41A8D50}" type="datetime1">
              <a:rPr lang="sv-SE" smtClean="0"/>
              <a:t>2024-01-02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94AE3-0E1E-82EA-D590-9BA530C0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6222D5E-C222-9FEE-B55D-A18B5FCD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4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7200C-FF45-5F69-627E-FA2CB390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1864121-D053-5388-0C86-BE380F373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C50D4C-58E3-DCB0-770C-1FC4D56F7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6ED572-6E54-A795-037A-82D41D7A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A619-8F1F-4D6C-89E0-B8EB916A2033}" type="datetime1">
              <a:rPr lang="sv-SE" smtClean="0"/>
              <a:t>2024-01-02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45B9A2-4ACC-77E8-9564-2CB257CD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97214F-CECF-A84F-1E6F-795BE919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05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34F7CB-9463-99DC-3EDF-E879E93F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AA707C-BBBC-35E1-A32A-E1DFCB57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7257F7-FAB7-A902-C3AC-FFE582164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F4CB04-9946-4098-9AED-4FC94F2926C5}" type="datetime1">
              <a:rPr lang="sv-SE" smtClean="0"/>
              <a:t>2024-01-02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9E68CC-B8CA-0160-A5C6-5EA41477E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8A1CD1-651F-27DF-9262-A18E361D3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BC169-588E-48CB-90C9-67AB67C29E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onnectnorden.se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v/sverige-karta-land-europa-23576/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s://en.wikipedia.org/wiki/File:NCI_Visuals_Food_Taco.jpg" TargetMode="External"/><Relationship Id="rId3" Type="http://schemas.openxmlformats.org/officeDocument/2006/relationships/image" Target="../media/image10.jpeg"/><Relationship Id="rId21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hyperlink" Target="https://pixabay.com/de/gummi-band-elastische-verschluss-2476/" TargetMode="External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michellesmirror.com/2016/02/the-lion-in-winter-trumps-sleepers.html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horizontal-pan-weigh-kitchen-scale-2071306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s://www.publicdomainpictures.net/en/view-image.php?image=240013&amp;picture=conflict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s://pixabay.com/sv/%C3%A4gg-h%C3%B6ns%C3%A4gg-st%C3%A4ng-korg-mysiga-2580904/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memmels.blogspot.com/2012/12/systers-tovade-tofflor.html" TargetMode="Externa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BFD8EC5-5CE5-2C80-514B-7E7BFE9FA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509" y="424493"/>
            <a:ext cx="7784199" cy="192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Connect för föräldrar</a:t>
            </a:r>
            <a:r>
              <a:rPr kumimoji="0" lang="sv-SE" altLang="sv-SE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Princip 9 -</a:t>
            </a:r>
            <a:endParaRPr kumimoji="0" lang="en-CA" altLang="sv-SE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Två steg fram och ett steg tillbaka</a:t>
            </a:r>
            <a:endParaRPr kumimoji="0" lang="en-CA" altLang="sv-SE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Bildobjekt 26">
            <a:extLst>
              <a:ext uri="{FF2B5EF4-FFF2-40B4-BE49-F238E27FC236}">
                <a16:creationId xmlns:a16="http://schemas.microsoft.com/office/drawing/2014/main" id="{394A7886-3453-D370-F383-87E22FBC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57" y="2828925"/>
            <a:ext cx="37147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31727F6-1920-C741-B473-C0D76F940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46" y="4736124"/>
            <a:ext cx="8957173" cy="146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Anknytning gör att vi kan lita på relationen även under stormiga perioder.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Motgångar är ofta en möjlighet att lära.</a:t>
            </a:r>
            <a:endParaRPr kumimoji="0" lang="en-CA" altLang="sv-SE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382452F-69C3-F38A-DFD8-F69084BB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D949-F852-40AC-A2F7-505CC1CD498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12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2BB8575-A61A-DBFE-EE56-8BB4D06CA507}"/>
              </a:ext>
            </a:extLst>
          </p:cNvPr>
          <p:cNvSpPr txBox="1"/>
          <p:nvPr/>
        </p:nvSpPr>
        <p:spPr>
          <a:xfrm>
            <a:off x="930442" y="469937"/>
            <a:ext cx="10074442" cy="1601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Förbered er för </a:t>
            </a:r>
            <a:r>
              <a:rPr lang="sv-SE" sz="2400" b="1" kern="0" dirty="0" err="1">
                <a:solidFill>
                  <a:srgbClr val="4F81B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rekontruerat</a:t>
            </a:r>
            <a:r>
              <a:rPr lang="sv-SE" sz="2400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rollspel 2</a:t>
            </a:r>
          </a:p>
          <a:p>
            <a:pPr algn="ctr"/>
            <a:endParaRPr lang="sv-SE" b="1" kern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>
              <a:lnSpc>
                <a:spcPct val="107000"/>
              </a:lnSpc>
            </a:pPr>
            <a:endParaRPr lang="sv-S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algn="ctr">
              <a:lnSpc>
                <a:spcPct val="107000"/>
              </a:lnSpc>
            </a:pPr>
            <a:r>
              <a:rPr lang="sv-S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 deltagarna att stänga sina kameror och mikrofoner så att de bara ser gruppledarna på skärmen.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151F22-D287-F4AC-767F-23523EE41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89" y="3025148"/>
            <a:ext cx="1271086" cy="131374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9E76E55-0245-B645-2F18-0B9086E729AA}"/>
              </a:ext>
            </a:extLst>
          </p:cNvPr>
          <p:cNvSpPr txBox="1"/>
          <p:nvPr/>
        </p:nvSpPr>
        <p:spPr>
          <a:xfrm>
            <a:off x="2679031" y="4606314"/>
            <a:ext cx="6096000" cy="1346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Be deltagarna att sätta på sina kameror och mikrofoner igen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indent="457200" algn="ctr"/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Hörde och såg ni rollspelet tydligt?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79DF1-A2F5-C10A-14FB-CFB23194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B18C-DB50-4C26-9A01-B765B83268F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39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4C9D3FE-8A9A-A3F1-11A1-9966995F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11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457EEF3-A859-2FEF-4EEA-7DCD634C0B7F}"/>
              </a:ext>
            </a:extLst>
          </p:cNvPr>
          <p:cNvSpPr txBox="1"/>
          <p:nvPr/>
        </p:nvSpPr>
        <p:spPr>
          <a:xfrm>
            <a:off x="2827421" y="717920"/>
            <a:ext cx="7154779" cy="55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20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Muntliga reflektionsfrågor efter rollspel 2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kände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tänkte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tonåringen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Samma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anknytningsbehov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kände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tänkte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föräldern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föräldern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medveten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tonåringens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anknytningsbehov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påverkades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tonåringens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känslor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tankar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förälderns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20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3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4C9D3FE-8A9A-A3F1-11A1-9966995F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12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66A690D-C755-C10F-2A05-53A57D62D2BA}"/>
              </a:ext>
            </a:extLst>
          </p:cNvPr>
          <p:cNvSpPr txBox="1"/>
          <p:nvPr/>
        </p:nvSpPr>
        <p:spPr>
          <a:xfrm>
            <a:off x="3048000" y="2463771"/>
            <a:ext cx="6096000" cy="1938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20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Introducera Rollspel 3 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vi tänker på rollspel 1 - som inte gick så bra, hur skulle föräldern kunna använda principerna för att söka upp barnet för att reparera relationen och fortsätta framåt?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228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4C9D3FE-8A9A-A3F1-11A1-9966995F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13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396C1C9-A949-49DE-8330-B47D9047F5EE}"/>
              </a:ext>
            </a:extLst>
          </p:cNvPr>
          <p:cNvSpPr txBox="1"/>
          <p:nvPr/>
        </p:nvSpPr>
        <p:spPr>
          <a:xfrm>
            <a:off x="2037348" y="723227"/>
            <a:ext cx="7764379" cy="506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20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Muntliga frågor. </a:t>
            </a:r>
            <a:endParaRPr lang="sv-SE" sz="9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16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Skriv gärna ner föräldraidéer som kan användas i nästa rollspel.</a:t>
            </a:r>
            <a:endParaRPr lang="sv-SE" sz="9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 kan vi använda anknytningsprinciperna för att reda ut det som hände, reparera relationen och fortsätta framåt tillsammans?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barnet uttryckte sin frustration på ett aggressivt sätt, kan föräldern ta upp det med barnet och säga att det inte är ok? Hur?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25000"/>
              </a:lnSpc>
              <a:spcAft>
                <a:spcPts val="1000"/>
              </a:spcAft>
            </a:pP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 skulle förälderns ickeverbala kommunikation kunna se ut när hen försöker reparera relationen?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6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4C9D3FE-8A9A-A3F1-11A1-9966995F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14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6846217-EF75-D641-CF0B-B9FD86BBB916}"/>
              </a:ext>
            </a:extLst>
          </p:cNvPr>
          <p:cNvSpPr txBox="1"/>
          <p:nvPr/>
        </p:nvSpPr>
        <p:spPr>
          <a:xfrm>
            <a:off x="3048000" y="1105546"/>
            <a:ext cx="6096000" cy="47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20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Sammanfatta och introducera rollspel 3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sv-SE" sz="18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Bjud in en förälder att delta i rollspel 3. </a:t>
            </a:r>
            <a:endParaRPr lang="sv-SE" sz="10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kan välja på två alternativ att genomföra rollspelet på: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 i det förra rollspelet genom att låta manuset uppstå spontant och använda de förslag ni fått.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25000"/>
              </a:lnSpc>
              <a:spcAft>
                <a:spcPts val="10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Ni kan använda er av det manus som finns i </a:t>
            </a:r>
            <a:r>
              <a:rPr lang="sv-SE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manualen.</a:t>
            </a:r>
            <a:endParaRPr lang="sv-S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6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2BB8575-A61A-DBFE-EE56-8BB4D06CA507}"/>
              </a:ext>
            </a:extLst>
          </p:cNvPr>
          <p:cNvSpPr txBox="1"/>
          <p:nvPr/>
        </p:nvSpPr>
        <p:spPr>
          <a:xfrm>
            <a:off x="802105" y="551981"/>
            <a:ext cx="10952747" cy="1469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sv-SE" sz="2400" b="1" kern="0" dirty="0">
                <a:solidFill>
                  <a:srgbClr val="4F81BD"/>
                </a:solidFill>
                <a:latin typeface="Verdana" panose="020B0604030504040204" pitchFamily="34" charset="0"/>
              </a:rPr>
              <a:t>åt oss pröva era förslag i ett </a:t>
            </a:r>
            <a:r>
              <a:rPr lang="sv-SE" sz="2400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</a:rPr>
              <a:t>reparerande rollspel</a:t>
            </a:r>
          </a:p>
          <a:p>
            <a:pPr algn="ctr"/>
            <a:endParaRPr lang="sv-SE" sz="2800" b="1" kern="0" dirty="0">
              <a:effectLst/>
              <a:latin typeface="Calibri" panose="020F0502020204030204" pitchFamily="34" charset="0"/>
            </a:endParaRPr>
          </a:p>
          <a:p>
            <a:pPr marL="457200" algn="ctr">
              <a:lnSpc>
                <a:spcPct val="107000"/>
              </a:lnSpc>
            </a:pPr>
            <a:r>
              <a:rPr lang="sv-SE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Be deltagarna att stänga sina kameror och mikrofoner så att de bara ser </a:t>
            </a:r>
          </a:p>
          <a:p>
            <a:pPr marL="457200" algn="ctr">
              <a:lnSpc>
                <a:spcPct val="107000"/>
              </a:lnSpc>
            </a:pPr>
            <a:r>
              <a:rPr lang="sv-SE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gruppledarna på skärmen.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151F22-D287-F4AC-767F-23523EE41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64" y="2736207"/>
            <a:ext cx="1419225" cy="14668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9E76E55-0245-B645-2F18-0B9086E729AA}"/>
              </a:ext>
            </a:extLst>
          </p:cNvPr>
          <p:cNvSpPr txBox="1"/>
          <p:nvPr/>
        </p:nvSpPr>
        <p:spPr>
          <a:xfrm>
            <a:off x="2679031" y="4606314"/>
            <a:ext cx="6096000" cy="1346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Be deltagarna att sätta på sina kameror och mikrofoner igen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indent="457200" algn="ctr"/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Hörde och såg ni rollspelet tydligt?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9E7526-5330-AD07-268B-19076E24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B18C-DB50-4C26-9A01-B765B83268FD}" type="slidenum">
              <a:rPr lang="sv-SE" smtClean="0"/>
              <a:t>15</a:t>
            </a:fld>
            <a:endParaRPr lang="sv-SE"/>
          </a:p>
        </p:txBody>
      </p:sp>
      <p:pic>
        <p:nvPicPr>
          <p:cNvPr id="2" name="image14.png">
            <a:extLst>
              <a:ext uri="{FF2B5EF4-FFF2-40B4-BE49-F238E27FC236}">
                <a16:creationId xmlns:a16="http://schemas.microsoft.com/office/drawing/2014/main" id="{C024F1D1-3FD4-3322-13F2-1D4A4479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12" y="3070769"/>
            <a:ext cx="13938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191A0DD-DFBD-E2BF-6895-544BC222E9EA}"/>
              </a:ext>
            </a:extLst>
          </p:cNvPr>
          <p:cNvSpPr txBox="1"/>
          <p:nvPr/>
        </p:nvSpPr>
        <p:spPr>
          <a:xfrm>
            <a:off x="2986481" y="218701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Någon som vill ställa sig i tonåringens skor?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3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1A373E9-2ED0-20D6-06DD-73E1159990E7}"/>
              </a:ext>
            </a:extLst>
          </p:cNvPr>
          <p:cNvSpPr txBox="1"/>
          <p:nvPr/>
        </p:nvSpPr>
        <p:spPr>
          <a:xfrm>
            <a:off x="2229853" y="1078067"/>
            <a:ext cx="7956883" cy="4701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sv-SE" sz="2000" b="1" kern="0" dirty="0">
                <a:solidFill>
                  <a:srgbClr val="C0504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Muntliga Reflektionsfrågor till föräldern eller gruppledaren som spelade barnet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fontAlgn="base"/>
            <a:r>
              <a:rPr lang="sv-SE" sz="900" b="1" dirty="0">
                <a:solidFill>
                  <a:srgbClr val="548DD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sv-SE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sv-SE" sz="2000" b="0" u="none" strike="noStrike" kern="0" dirty="0">
                <a:effectLst/>
                <a:latin typeface="Verdana" panose="020B0604030504040204" pitchFamily="34" charset="0"/>
              </a:rPr>
              <a:t>Hur kändes det att vara barn i det här rollspelet?</a:t>
            </a:r>
            <a:endParaRPr lang="sv-SE" sz="2400" b="1" u="none" strike="noStrike" kern="0" dirty="0">
              <a:effectLst/>
              <a:latin typeface="Calibri" panose="020F0502020204030204" pitchFamily="34" charset="0"/>
            </a:endParaRPr>
          </a:p>
          <a:p>
            <a:r>
              <a:rPr lang="sv-SE" sz="20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v-SE" sz="20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 gjorde det här med relationen mellan familjehemsföräldern och barnet? </a:t>
            </a:r>
          </a:p>
          <a:p>
            <a:pPr lvl="0">
              <a:lnSpc>
                <a:spcPct val="125000"/>
              </a:lnSpc>
              <a:spcAft>
                <a:spcPts val="800"/>
              </a:spcAft>
            </a:pPr>
            <a:endParaRPr lang="sv-SE" sz="2000" u="none" strike="noStrike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v-SE" sz="20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Lämnades dörren öppen?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sv-SE" sz="2000" u="none" strike="noStrike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v-SE" sz="2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Några andra som har tankar om rollspelet?</a:t>
            </a:r>
            <a:endParaRPr lang="sv-SE" sz="2000" u="none" strike="noStrike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D74B026-766E-D4CC-0F9C-4D990627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D949-F852-40AC-A2F7-505CC1CD498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85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D2C86923-0FE7-BD67-E664-7F276DF2947F}"/>
              </a:ext>
            </a:extLst>
          </p:cNvPr>
          <p:cNvSpPr txBox="1"/>
          <p:nvPr/>
        </p:nvSpPr>
        <p:spPr>
          <a:xfrm>
            <a:off x="1426128" y="942756"/>
            <a:ext cx="8699384" cy="449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Att se möjligheterna i situationerna som spårar ur är svårt, men det blir lättare med övning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25000"/>
              </a:lnSpc>
            </a:pPr>
            <a:r>
              <a:rPr lang="sv-SE" sz="1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18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vi </a:t>
            </a:r>
            <a:r>
              <a:rPr lang="sv-SE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accepterar att förändring sker långsamt, och är beredda på bakslag, kan vi vara förbe</a:t>
            </a:r>
            <a:r>
              <a:rPr lang="sv-SE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redda.</a:t>
            </a:r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 se bakslag som en del av förändringsprocessen.</a:t>
            </a:r>
          </a:p>
          <a:p>
            <a:pPr marL="914400">
              <a:spcAft>
                <a:spcPts val="10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Det hjälper våra barn/tonåringar att förstå att..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CA" sz="1800" u="none" strike="noStrike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vår</a:t>
            </a:r>
            <a:r>
              <a:rPr lang="en-CA" sz="18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relation </a:t>
            </a:r>
            <a:r>
              <a:rPr lang="en-CA" sz="1800" u="none" strike="noStrike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kommer</a:t>
            </a:r>
            <a:r>
              <a:rPr lang="en-CA" sz="18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u="none" strike="noStrike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CA" sz="18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klara</a:t>
            </a:r>
            <a:r>
              <a:rPr lang="en-CA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ett</a:t>
            </a:r>
            <a:r>
              <a:rPr lang="en-CA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bakslag</a:t>
            </a:r>
            <a:r>
              <a:rPr lang="en-CA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v-SE" sz="1800" u="none" strike="noStrike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kan lita på vår relation och ta ett steg framåt, det går att reparera och försonas i relationer.</a:t>
            </a:r>
            <a:endParaRPr lang="sv-SE" sz="900" u="none" strike="noStrike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3DEED9B-27EC-AA37-52F1-1E2A6695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D949-F852-40AC-A2F7-505CC1CD498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2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66F449F-4927-1481-FC69-3569B8C6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18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EE4707-A7DD-8F33-60F2-29EA56D590A1}"/>
              </a:ext>
            </a:extLst>
          </p:cNvPr>
          <p:cNvSpPr txBox="1"/>
          <p:nvPr/>
        </p:nvSpPr>
        <p:spPr>
          <a:xfrm>
            <a:off x="1259305" y="1141163"/>
            <a:ext cx="9673390" cy="4549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200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</a:rPr>
              <a:t>Sammanfattning av sessionen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sv-SE" sz="2700" b="1" kern="0" dirty="0">
              <a:effectLst/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Utveckling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förändring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ojämn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process i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relationer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innebörd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ger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bakslag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skillnaden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hjälp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principer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gått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igenom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gruppen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kommer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kunna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bakslag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tillfällen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lära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 av.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Principerna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användbara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verktyg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överväga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reaktionssätt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istället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“bara”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reagera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svåra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situationer</a:t>
            </a:r>
            <a:r>
              <a:rPr lang="en-CA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3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EF07216-0840-4DE7-EF95-FEA45C8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C169-588E-48CB-90C9-67AB67C29E45}" type="slidenum">
              <a:rPr lang="sv-SE" smtClean="0"/>
              <a:t>19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3D26F6E-2433-7B52-A569-C547B2CA21F4}"/>
              </a:ext>
            </a:extLst>
          </p:cNvPr>
          <p:cNvSpPr txBox="1"/>
          <p:nvPr/>
        </p:nvSpPr>
        <p:spPr>
          <a:xfrm>
            <a:off x="545431" y="640310"/>
            <a:ext cx="11646569" cy="603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300"/>
              </a:spcBef>
              <a:spcAft>
                <a:spcPts val="600"/>
              </a:spcAft>
            </a:pPr>
            <a:r>
              <a:rPr lang="sv-SE" sz="2400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 hem-budskap</a:t>
            </a:r>
          </a:p>
          <a:p>
            <a:pPr>
              <a:lnSpc>
                <a:spcPct val="107000"/>
              </a:lnSpc>
              <a:spcBef>
                <a:spcPts val="2300"/>
              </a:spcBef>
              <a:spcAft>
                <a:spcPts val="600"/>
              </a:spcAft>
            </a:pPr>
            <a:r>
              <a:rPr lang="sv-SE" sz="1800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Att ha med sig framåt: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Bakslag är en naturlig del av förändring.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Bakslag ska ses som en möjlighet för utveckling i våra relationer.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Lita på att relationer bär även genom svårare perioder.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Principerna som du har lärt dig finns nu i din verktygslåda. 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1800" b="1" dirty="0" err="1">
                <a:solidFill>
                  <a:srgbClr val="4F81B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Boostersessioner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ni erbjuder </a:t>
            </a:r>
            <a:r>
              <a:rPr lang="sv-SE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boostersessioner</a:t>
            </a: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påminn föräldrarna om att de kommer att få en inbjudan hemskickad och ungefär när nästa </a:t>
            </a:r>
            <a:r>
              <a:rPr lang="sv-SE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Boostersession</a:t>
            </a: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är planerad till.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300"/>
              </a:spcBef>
              <a:spcAft>
                <a:spcPts val="600"/>
              </a:spcAft>
            </a:pPr>
            <a:endParaRPr lang="sv-S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sv-SE" sz="20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Leta efter tillfällen under veckan för att öva på nya sätt.</a:t>
            </a:r>
            <a:endParaRPr lang="sv-S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sv-SE" sz="2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5BAA5C55-5278-63CA-8138-F0EEFC4CF2B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08687" y="889880"/>
            <a:ext cx="1449705" cy="11861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823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3981271-8F15-6B38-1134-BB7DFB67E3F7}"/>
              </a:ext>
            </a:extLst>
          </p:cNvPr>
          <p:cNvSpPr txBox="1"/>
          <p:nvPr/>
        </p:nvSpPr>
        <p:spPr>
          <a:xfrm>
            <a:off x="1074820" y="1469041"/>
            <a:ext cx="888732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Agenda för idag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sv-SE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sv-S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sv-S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Förra veckan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sv-S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Genomgång av alla tidigare principer</a:t>
            </a:r>
          </a:p>
          <a:p>
            <a:pPr lvl="0"/>
            <a:endParaRPr lang="sv-S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Dagens princip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Utvärdering och feedback</a:t>
            </a:r>
          </a:p>
          <a:p>
            <a:pPr lvl="0"/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sv-S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 avsked av varandra</a:t>
            </a:r>
            <a:b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400" dirty="0">
                <a:solidFill>
                  <a:srgbClr val="3C78D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CB74A2-A81E-617A-BA12-94C89E57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B18C-DB50-4C26-9A01-B765B83268F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444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DA41D300-8735-FA78-1221-5B06DC084494}"/>
              </a:ext>
            </a:extLst>
          </p:cNvPr>
          <p:cNvSpPr txBox="1"/>
          <p:nvPr/>
        </p:nvSpPr>
        <p:spPr>
          <a:xfrm>
            <a:off x="1359017" y="1191237"/>
            <a:ext cx="7782886" cy="403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ct val="125000"/>
              </a:lnSpc>
            </a:pPr>
            <a:r>
              <a:rPr lang="sv-SE" sz="20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Dags för utvärdering!</a:t>
            </a:r>
            <a:endParaRPr lang="sv-SE" sz="1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25000"/>
              </a:lnSpc>
            </a:pPr>
            <a:r>
              <a:rPr lang="sv-SE" sz="20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5000"/>
              </a:lnSpc>
              <a:buFont typeface="+mj-lt"/>
              <a:buAutoNum type="arabicParenR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Enskild utvärdering: alla deltagare går till </a:t>
            </a:r>
            <a:endParaRPr lang="sv-SE" sz="1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fontAlgn="base">
              <a:lnSpc>
                <a:spcPct val="125000"/>
              </a:lnSpc>
            </a:pPr>
            <a:r>
              <a:rPr lang="sv-SE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www.connectnorden.se</a:t>
            </a:r>
            <a:endParaRPr lang="sv-SE" sz="1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fontAlgn="base">
              <a:lnSpc>
                <a:spcPct val="125000"/>
              </a:lnSpc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Klickar på den rosafärgade länken där det står </a:t>
            </a:r>
          </a:p>
          <a:p>
            <a:pPr lvl="0" fontAlgn="base"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”Länk för dig som deltagit i </a:t>
            </a:r>
            <a:r>
              <a:rPr lang="sv-SE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Connectgrupp</a:t>
            </a: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v-SE" sz="1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endParaRPr lang="sv-SE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sv-S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fontAlgn="base"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Gemensam verbal feedback – görs tillsammans</a:t>
            </a:r>
            <a:endParaRPr lang="sv-SE" sz="1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0AFB4B52-F90B-3BAB-F1D8-266CA6D3D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37331" r="55217" b="48853"/>
          <a:stretch/>
        </p:blipFill>
        <p:spPr bwMode="auto">
          <a:xfrm>
            <a:off x="7418665" y="2921440"/>
            <a:ext cx="4773335" cy="1276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88C0863-D5D8-7595-BC7C-C1740769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D949-F852-40AC-A2F7-505CC1CD498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61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670A6F5-C466-4645-0051-CD5CDFEF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00896"/>
            <a:ext cx="95249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8BC169-588E-48CB-90C9-67AB67C29E45}" type="slidenum">
              <a:rPr lang="sv-SE" smtClean="0"/>
              <a:pPr>
                <a:spcAft>
                  <a:spcPts val="600"/>
                </a:spcAft>
              </a:pPr>
              <a:t>21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D2A9D92-8D7B-A82D-9B16-EBB95BECF5F8}"/>
              </a:ext>
            </a:extLst>
          </p:cNvPr>
          <p:cNvSpPr txBox="1"/>
          <p:nvPr/>
        </p:nvSpPr>
        <p:spPr>
          <a:xfrm>
            <a:off x="1608328" y="1256220"/>
            <a:ext cx="1876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Verdana" panose="020B0604030504040204" pitchFamily="34" charset="0"/>
                <a:ea typeface="Verdana" panose="020B0604030504040204" pitchFamily="34" charset="0"/>
              </a:rPr>
              <a:t>Hejdå!!</a:t>
            </a:r>
          </a:p>
        </p:txBody>
      </p:sp>
      <p:pic>
        <p:nvPicPr>
          <p:cNvPr id="9" name="Bildobjekt 8" descr="Hej bi">
            <a:extLst>
              <a:ext uri="{FF2B5EF4-FFF2-40B4-BE49-F238E27FC236}">
                <a16:creationId xmlns:a16="http://schemas.microsoft.com/office/drawing/2014/main" id="{933B9A36-0529-9332-1178-9A296AE5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92" y="-8278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4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08E26145-FA77-CE66-3538-314115424FD4}"/>
              </a:ext>
            </a:extLst>
          </p:cNvPr>
          <p:cNvSpPr txBox="1"/>
          <p:nvPr/>
        </p:nvSpPr>
        <p:spPr>
          <a:xfrm>
            <a:off x="689927" y="5872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</a:rPr>
              <a:t>Förra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veckan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B6CC9CCD-996F-AAFF-DE4E-03C74EC8A65D}"/>
              </a:ext>
            </a:extLst>
          </p:cNvPr>
          <p:cNvSpPr txBox="1"/>
          <p:nvPr/>
        </p:nvSpPr>
        <p:spPr>
          <a:xfrm>
            <a:off x="8217011" y="3429000"/>
            <a:ext cx="289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någon funderat på/testat att prova på ta hem – budskapet?</a:t>
            </a:r>
          </a:p>
        </p:txBody>
      </p:sp>
      <p:sp>
        <p:nvSpPr>
          <p:cNvPr id="31" name="Platshållare för bildnummer 30">
            <a:extLst>
              <a:ext uri="{FF2B5EF4-FFF2-40B4-BE49-F238E27FC236}">
                <a16:creationId xmlns:a16="http://schemas.microsoft.com/office/drawing/2014/main" id="{1FD9FA13-B006-FAC0-E2B7-DF9BC1DE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B18C-DB50-4C26-9A01-B765B83268FD}" type="slidenum">
              <a:rPr lang="sv-SE" smtClean="0"/>
              <a:t>3</a:t>
            </a:fld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E2E9BA3-BD9E-5837-CDA8-A3D6D911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56" y="30480"/>
            <a:ext cx="5443855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9ED1A3A0-E5CA-AD67-06EF-6607A5DDC000}"/>
              </a:ext>
            </a:extLst>
          </p:cNvPr>
          <p:cNvSpPr txBox="1"/>
          <p:nvPr/>
        </p:nvSpPr>
        <p:spPr>
          <a:xfrm>
            <a:off x="304328" y="148469"/>
            <a:ext cx="6090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Sammanfattning av tidigare principer!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(Alla deltagare bidrar på något vis till att sammanfatta principerna som vi gått igenom…)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F856DFB-16D4-501B-3E3D-64DB34A3C380}"/>
              </a:ext>
            </a:extLst>
          </p:cNvPr>
          <p:cNvGrpSpPr/>
          <p:nvPr/>
        </p:nvGrpSpPr>
        <p:grpSpPr>
          <a:xfrm>
            <a:off x="158445" y="762303"/>
            <a:ext cx="5126619" cy="5947226"/>
            <a:chOff x="-214222" y="-79520"/>
            <a:chExt cx="4209209" cy="586072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D4CC3491-C102-4E66-BA33-A594C4D1A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411" y="-79520"/>
              <a:ext cx="2265805" cy="2797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C0D70CC-6670-9D60-8CB8-BEF0ADFEE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897" y="-23797"/>
              <a:ext cx="1979090" cy="298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2051DB-197C-B393-DA37-74DF491EAA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49"/>
            <a:stretch/>
          </p:blipFill>
          <p:spPr bwMode="auto">
            <a:xfrm>
              <a:off x="-214222" y="2773781"/>
              <a:ext cx="2248926" cy="295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Bild 2">
              <a:extLst>
                <a:ext uri="{FF2B5EF4-FFF2-40B4-BE49-F238E27FC236}">
                  <a16:creationId xmlns:a16="http://schemas.microsoft.com/office/drawing/2014/main" id="{5EAF3292-E792-D913-D245-D5D6E3AFE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307" y="2876674"/>
              <a:ext cx="1961680" cy="290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B9C270F9-9CF3-F3AE-39C3-3B26A8F1D695}"/>
              </a:ext>
            </a:extLst>
          </p:cNvPr>
          <p:cNvGrpSpPr/>
          <p:nvPr/>
        </p:nvGrpSpPr>
        <p:grpSpPr>
          <a:xfrm>
            <a:off x="5843347" y="32088"/>
            <a:ext cx="6116143" cy="6620894"/>
            <a:chOff x="52168" y="33162"/>
            <a:chExt cx="4073515" cy="5931663"/>
          </a:xfrm>
        </p:grpSpPr>
        <p:pic>
          <p:nvPicPr>
            <p:cNvPr id="10" name="Bild 3">
              <a:extLst>
                <a:ext uri="{FF2B5EF4-FFF2-40B4-BE49-F238E27FC236}">
                  <a16:creationId xmlns:a16="http://schemas.microsoft.com/office/drawing/2014/main" id="{32C4E29F-E62B-9B1F-FC84-2A6A79575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00" y="33162"/>
              <a:ext cx="1891495" cy="283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Bild 1">
              <a:extLst>
                <a:ext uri="{FF2B5EF4-FFF2-40B4-BE49-F238E27FC236}">
                  <a16:creationId xmlns:a16="http://schemas.microsoft.com/office/drawing/2014/main" id="{A0705F4C-9D40-8F62-768E-B0D8EAC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430" y="33162"/>
              <a:ext cx="2100253" cy="2936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E15CFEC3-1E1A-2E5C-23CD-CA58DCA8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869"/>
            <a:stretch/>
          </p:blipFill>
          <p:spPr>
            <a:xfrm>
              <a:off x="52168" y="3008631"/>
              <a:ext cx="1973262" cy="2956194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1D15AF5C-44E9-E48C-8030-1ECCA418F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57314" y="3008631"/>
              <a:ext cx="2168369" cy="2936771"/>
            </a:xfrm>
            <a:prstGeom prst="rect">
              <a:avLst/>
            </a:prstGeom>
          </p:spPr>
        </p:pic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AAF697F-EB82-74F2-BE6D-05C573D1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D949-F852-40AC-A2F7-505CC1CD498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4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ägg, mat&#10;&#10;Automatiskt genererad beskrivning">
            <a:extLst>
              <a:ext uri="{FF2B5EF4-FFF2-40B4-BE49-F238E27FC236}">
                <a16:creationId xmlns:a16="http://schemas.microsoft.com/office/drawing/2014/main" id="{A1039C61-26AC-F3B9-19E4-C2737BE2C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7211" y="4736733"/>
            <a:ext cx="3012142" cy="1995544"/>
          </a:xfrm>
          <a:prstGeom prst="rect">
            <a:avLst/>
          </a:prstGeom>
        </p:spPr>
      </p:pic>
      <p:pic>
        <p:nvPicPr>
          <p:cNvPr id="5" name="Bildobjekt 4" descr="En bild som visar skala&#10;&#10;Automatiskt genererad beskrivning">
            <a:extLst>
              <a:ext uri="{FF2B5EF4-FFF2-40B4-BE49-F238E27FC236}">
                <a16:creationId xmlns:a16="http://schemas.microsoft.com/office/drawing/2014/main" id="{AF74FFAA-F709-0840-172B-6E164BE09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91744" y="3396278"/>
            <a:ext cx="2500256" cy="2500256"/>
          </a:xfrm>
          <a:prstGeom prst="rect">
            <a:avLst/>
          </a:prstGeom>
        </p:spPr>
      </p:pic>
      <p:pic>
        <p:nvPicPr>
          <p:cNvPr id="7" name="Bildobjekt 6" descr="En bild som visar svart, mörker, rymden, natt&#10;&#10;Automatiskt genererad beskrivning">
            <a:extLst>
              <a:ext uri="{FF2B5EF4-FFF2-40B4-BE49-F238E27FC236}">
                <a16:creationId xmlns:a16="http://schemas.microsoft.com/office/drawing/2014/main" id="{90277808-DF29-D81D-7176-A975D09B7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96852" y="4144535"/>
            <a:ext cx="1320053" cy="2640106"/>
          </a:xfrm>
          <a:prstGeom prst="rect">
            <a:avLst/>
          </a:prstGeom>
        </p:spPr>
      </p:pic>
      <p:pic>
        <p:nvPicPr>
          <p:cNvPr id="9" name="Bildobjekt 8" descr="En bild som visar klädsel, clipart, tecknad serie, illustration&#10;&#10;Automatiskt genererad beskrivning">
            <a:extLst>
              <a:ext uri="{FF2B5EF4-FFF2-40B4-BE49-F238E27FC236}">
                <a16:creationId xmlns:a16="http://schemas.microsoft.com/office/drawing/2014/main" id="{6EBC86BC-62DA-0A68-149A-5986555807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17226" y="403925"/>
            <a:ext cx="2412113" cy="2412113"/>
          </a:xfrm>
          <a:prstGeom prst="rect">
            <a:avLst/>
          </a:prstGeom>
        </p:spPr>
      </p:pic>
      <p:pic>
        <p:nvPicPr>
          <p:cNvPr id="11" name="Bildobjekt 10" descr="En bild som visar spiralfjäder&#10;&#10;Automatiskt genererad beskrivning med medelhög exakthet">
            <a:extLst>
              <a:ext uri="{FF2B5EF4-FFF2-40B4-BE49-F238E27FC236}">
                <a16:creationId xmlns:a16="http://schemas.microsoft.com/office/drawing/2014/main" id="{8E6C6C9B-BC86-3A33-7EB4-11CD8C57FD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985706" y="2356247"/>
            <a:ext cx="2298691" cy="1724018"/>
          </a:xfrm>
          <a:prstGeom prst="rect">
            <a:avLst/>
          </a:prstGeom>
        </p:spPr>
      </p:pic>
      <p:pic>
        <p:nvPicPr>
          <p:cNvPr id="16" name="Bildobjekt 15" descr="En bild som visar klädsel, person, sko, inomhus&#10;&#10;Automatiskt genererad beskrivning">
            <a:extLst>
              <a:ext uri="{FF2B5EF4-FFF2-40B4-BE49-F238E27FC236}">
                <a16:creationId xmlns:a16="http://schemas.microsoft.com/office/drawing/2014/main" id="{398ACAF8-737F-D020-C23E-7E8464358E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464324" y="403925"/>
            <a:ext cx="2592208" cy="1861529"/>
          </a:xfrm>
          <a:prstGeom prst="rect">
            <a:avLst/>
          </a:prstGeom>
        </p:spPr>
      </p:pic>
      <p:pic>
        <p:nvPicPr>
          <p:cNvPr id="19" name="Bildobjekt 18" descr="En bild som visar Felidae, katt, däggdjur, Stora kattdjur&#10;&#10;Automatiskt genererad beskrivning">
            <a:extLst>
              <a:ext uri="{FF2B5EF4-FFF2-40B4-BE49-F238E27FC236}">
                <a16:creationId xmlns:a16="http://schemas.microsoft.com/office/drawing/2014/main" id="{ECAC2D4B-B6D8-2982-DF73-DF8C6AC1FC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555348" y="4661430"/>
            <a:ext cx="2298691" cy="2070847"/>
          </a:xfrm>
          <a:prstGeom prst="rect">
            <a:avLst/>
          </a:prstGeom>
        </p:spPr>
      </p:pic>
      <p:pic>
        <p:nvPicPr>
          <p:cNvPr id="22" name="Bildobjekt 21" descr="En bild som visar mat, Snabbmat, Kök, Mexikansk mat&#10;&#10;Automatiskt genererad beskrivning">
            <a:extLst>
              <a:ext uri="{FF2B5EF4-FFF2-40B4-BE49-F238E27FC236}">
                <a16:creationId xmlns:a16="http://schemas.microsoft.com/office/drawing/2014/main" id="{2D7FDCB2-D747-FAC3-D5E5-BC9D98C45E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985639" y="4736733"/>
            <a:ext cx="2837105" cy="210089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7C78F05-69E5-9E5E-07D8-A4F3522F2D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74679" y="463643"/>
            <a:ext cx="1981200" cy="24765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700AE3E-9ABC-8BCC-6BB0-75F8256F25C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7211" y="3139579"/>
            <a:ext cx="3576073" cy="143214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DE34092-5AEC-84CC-3C4F-B6FE6EF4E4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94631" y="2501573"/>
            <a:ext cx="3180422" cy="186037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2444EF5-4851-CA49-3794-D216FEAE05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39587" y="485593"/>
            <a:ext cx="3262421" cy="18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08E26145-FA77-CE66-3538-314115424FD4}"/>
              </a:ext>
            </a:extLst>
          </p:cNvPr>
          <p:cNvSpPr txBox="1"/>
          <p:nvPr/>
        </p:nvSpPr>
        <p:spPr>
          <a:xfrm>
            <a:off x="689927" y="5872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här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veckan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3E22531-6A45-7D9C-0A3D-BC86C346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4D05-2E95-40F9-900C-2B46496810A8}" type="slidenum">
              <a:rPr lang="sv-SE" smtClean="0"/>
              <a:t>6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80C3AA-4E6B-A659-A1B1-370EBDE2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76056"/>
            <a:ext cx="4861829" cy="66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5D7391F-F056-2276-5A8F-D18BE8250818}"/>
              </a:ext>
            </a:extLst>
          </p:cNvPr>
          <p:cNvSpPr txBox="1"/>
          <p:nvPr/>
        </p:nvSpPr>
        <p:spPr>
          <a:xfrm>
            <a:off x="2479461" y="801240"/>
            <a:ext cx="7766109" cy="600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Förändring är:</a:t>
            </a: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"/>
            </a:pPr>
            <a:r>
              <a:rPr lang="sv-SE" sz="1800" dirty="0">
                <a:solidFill>
                  <a:srgbClr val="0F243E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Svår, den går långsam och det är ofta som en guppig väg.</a:t>
            </a: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lnSpc>
                <a:spcPct val="125000"/>
              </a:lnSpc>
            </a:pPr>
            <a:r>
              <a:rPr lang="sv-SE" sz="1800" b="1" dirty="0">
                <a:solidFill>
                  <a:srgbClr val="0F243E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>
              <a:lnSpc>
                <a:spcPct val="125000"/>
              </a:lnSpc>
            </a:pP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Bakslag är svåra för att vi kan se det som:</a:t>
            </a: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"/>
            </a:pPr>
            <a:r>
              <a:rPr lang="sv-SE" sz="1800" dirty="0">
                <a:solidFill>
                  <a:srgbClr val="0F243E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ett bevis på att vi misslyckats.</a:t>
            </a:r>
          </a:p>
          <a:p>
            <a:pPr lvl="0">
              <a:lnSpc>
                <a:spcPct val="125000"/>
              </a:lnSpc>
            </a:pPr>
            <a:endParaRPr lang="sv-SE" sz="1800" dirty="0">
              <a:solidFill>
                <a:srgbClr val="0F243E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"/>
            </a:pPr>
            <a:r>
              <a:rPr lang="sv-SE" sz="1800" dirty="0">
                <a:solidFill>
                  <a:srgbClr val="0F243E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kan då känna oss försvarslösa och uppgivna.</a:t>
            </a: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"/>
            </a:pPr>
            <a:r>
              <a:rPr lang="sv-SE" sz="1800" dirty="0">
                <a:solidFill>
                  <a:srgbClr val="0F243E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ifrågasätter vår förmåga och om våra relationer klarar av det.</a:t>
            </a:r>
            <a:endParaRPr lang="sv-SE" sz="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v-SE" sz="1800" dirty="0">
                <a:solidFill>
                  <a:srgbClr val="0F243E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skapar ilska och kan göra att vi tappar tron/hoppet på att förändring är möjlig.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endParaRPr lang="sv-SE" b="1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sv-SE" b="1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flesta reagerar automatiskt på bakslag.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sv-SE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Bakslag ör en naturlig del av förändring.</a:t>
            </a:r>
            <a:endParaRPr lang="sv-SE" b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spcAft>
                <a:spcPts val="800"/>
              </a:spcAft>
            </a:pPr>
            <a:endParaRPr lang="sv-SE" sz="1800" dirty="0">
              <a:solidFill>
                <a:srgbClr val="0F243E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A90456B-95CA-79E4-2A07-699FAFEC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D949-F852-40AC-A2F7-505CC1CD498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091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2BB8575-A61A-DBFE-EE56-8BB4D06CA507}"/>
              </a:ext>
            </a:extLst>
          </p:cNvPr>
          <p:cNvSpPr txBox="1"/>
          <p:nvPr/>
        </p:nvSpPr>
        <p:spPr>
          <a:xfrm>
            <a:off x="1860884" y="469937"/>
            <a:ext cx="8213558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kern="0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Förbered er för rollspel 1</a:t>
            </a:r>
          </a:p>
          <a:p>
            <a:pPr algn="ctr"/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>
              <a:lnSpc>
                <a:spcPct val="107000"/>
              </a:lnSpc>
            </a:pP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sv-SE" sz="1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 deltagarna att stänga sina kameror och mikrofoner så att de bara ser gruppledarna på skärmen.</a:t>
            </a:r>
          </a:p>
          <a:p>
            <a:pPr marL="457200">
              <a:lnSpc>
                <a:spcPct val="107000"/>
              </a:lnSpc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sv-SE" sz="16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Tänk på alla principer som du lärt dig under tiden du tittar på rollspelet.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7000"/>
              </a:lnSpc>
            </a:pPr>
            <a:endParaRPr lang="sv-SE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151F22-D287-F4AC-767F-23523EE41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81" y="2695575"/>
            <a:ext cx="1419225" cy="14668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9E76E55-0245-B645-2F18-0B9086E729AA}"/>
              </a:ext>
            </a:extLst>
          </p:cNvPr>
          <p:cNvSpPr txBox="1"/>
          <p:nvPr/>
        </p:nvSpPr>
        <p:spPr>
          <a:xfrm>
            <a:off x="2679031" y="4606314"/>
            <a:ext cx="6096000" cy="1346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sv-SE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Be deltagarna att sätta på sina kameror och mikrofoner igen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indent="457200" algn="ctr"/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Hörde och såg ni rollspelet tydligt?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79DF1-A2F5-C10A-14FB-CFB23194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B18C-DB50-4C26-9A01-B765B83268F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5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059B0EB-18EC-94C9-243B-15984560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62" y="552606"/>
            <a:ext cx="5215813" cy="575278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87A604E-D588-E38A-ACE5-22A53C15EE2B}"/>
              </a:ext>
            </a:extLst>
          </p:cNvPr>
          <p:cNvSpPr txBox="1"/>
          <p:nvPr/>
        </p:nvSpPr>
        <p:spPr>
          <a:xfrm>
            <a:off x="641684" y="1501521"/>
            <a:ext cx="3673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Vilket principer fanns med eller saknades?</a:t>
            </a:r>
          </a:p>
          <a:p>
            <a:endParaRPr lang="sv-SE" b="1" dirty="0">
              <a:solidFill>
                <a:srgbClr val="4F81BD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Hur kunde föräldern ha gjort annorlunda? Tänk på alla principer vi lärt oss.</a:t>
            </a:r>
            <a:r>
              <a:rPr lang="sv-SE" sz="1800" dirty="0">
                <a:solidFill>
                  <a:srgbClr val="4F81B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18456AD-5EE0-A56D-4481-CD1E8E16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D949-F852-40AC-A2F7-505CC1CD498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08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F725A43B3BFB459D0CD81B067B321A" ma:contentTypeVersion="5" ma:contentTypeDescription="Skapa ett nytt dokument." ma:contentTypeScope="" ma:versionID="e1c4d834431517f1427c656d5e7f657d">
  <xsd:schema xmlns:xsd="http://www.w3.org/2001/XMLSchema" xmlns:xs="http://www.w3.org/2001/XMLSchema" xmlns:p="http://schemas.microsoft.com/office/2006/metadata/properties" xmlns:ns2="bcc7ee36-52d7-4bbb-bf62-b759ca3b5e1b" xmlns:ns3="07035580-5d00-4265-8ede-bd1db75be0a0" targetNamespace="http://schemas.microsoft.com/office/2006/metadata/properties" ma:root="true" ma:fieldsID="e1e2c9cc9c25eb32fffda3936d16d579" ns2:_="" ns3:_="">
    <xsd:import namespace="bcc7ee36-52d7-4bbb-bf62-b759ca3b5e1b"/>
    <xsd:import namespace="07035580-5d00-4265-8ede-bd1db75be0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7ee36-52d7-4bbb-bf62-b759ca3b5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35580-5d00-4265-8ede-bd1db75be0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66D2F-5C0F-43FA-A9D2-3ECCDAD7C0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E8BF30-0D76-42A5-A1AD-2B2C37DB4AFC}">
  <ds:schemaRefs>
    <ds:schemaRef ds:uri="http://www.w3.org/XML/1998/namespace"/>
    <ds:schemaRef ds:uri="bcc7ee36-52d7-4bbb-bf62-b759ca3b5e1b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7035580-5d00-4265-8ede-bd1db75be0a0"/>
  </ds:schemaRefs>
</ds:datastoreItem>
</file>

<file path=customXml/itemProps3.xml><?xml version="1.0" encoding="utf-8"?>
<ds:datastoreItem xmlns:ds="http://schemas.openxmlformats.org/officeDocument/2006/customXml" ds:itemID="{DBB42D8F-5707-435D-98E8-4C4CEDDE9088}">
  <ds:schemaRefs>
    <ds:schemaRef ds:uri="07035580-5d00-4265-8ede-bd1db75be0a0"/>
    <ds:schemaRef ds:uri="bcc7ee36-52d7-4bbb-bf62-b759ca3b5e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935</Words>
  <Application>Microsoft Office PowerPoint</Application>
  <PresentationFormat>Bredbild</PresentationFormat>
  <Paragraphs>165</Paragraphs>
  <Slides>21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</vt:lpstr>
      <vt:lpstr>Segoe UI</vt:lpstr>
      <vt:lpstr>Symbol</vt:lpstr>
      <vt:lpstr>Times New Roman</vt:lpstr>
      <vt:lpstr>Verdana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för Familjehemsföräldrar   Princip 1 - Allt beteende betyder något          Anknytning är ett grundläggande mänskligt behov som formar beteende</dc:title>
  <dc:creator>Lisa Skutin</dc:creator>
  <cp:lastModifiedBy>Lisa Skutin</cp:lastModifiedBy>
  <cp:revision>12</cp:revision>
  <dcterms:created xsi:type="dcterms:W3CDTF">2023-12-19T08:32:51Z</dcterms:created>
  <dcterms:modified xsi:type="dcterms:W3CDTF">2024-01-02T08:48:33Z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0x010100D8F725A43B3BFB459D0CD81B067B321A</vt:lpwstr>
  </property>
</Properties>
</file>