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59" r:id="rId7"/>
    <p:sldId id="260" r:id="rId8"/>
    <p:sldId id="261" r:id="rId9"/>
  </p:sldIdLst>
  <p:sldSz cx="10058400" cy="7772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81725" rtl="0" fontAlgn="auto" latinLnBrk="0" hangingPunct="0">
      <a:lnSpc>
        <a:spcPct val="90000"/>
      </a:lnSpc>
      <a:spcBef>
        <a:spcPts val="250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1381725" rtl="0" fontAlgn="auto" latinLnBrk="0" hangingPunct="0">
      <a:lnSpc>
        <a:spcPct val="90000"/>
      </a:lnSpc>
      <a:spcBef>
        <a:spcPts val="250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1381725" rtl="0" fontAlgn="auto" latinLnBrk="0" hangingPunct="0">
      <a:lnSpc>
        <a:spcPct val="90000"/>
      </a:lnSpc>
      <a:spcBef>
        <a:spcPts val="250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1381725" rtl="0" fontAlgn="auto" latinLnBrk="0" hangingPunct="0">
      <a:lnSpc>
        <a:spcPct val="90000"/>
      </a:lnSpc>
      <a:spcBef>
        <a:spcPts val="250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1381725" rtl="0" fontAlgn="auto" latinLnBrk="0" hangingPunct="0">
      <a:lnSpc>
        <a:spcPct val="90000"/>
      </a:lnSpc>
      <a:spcBef>
        <a:spcPts val="250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1381725" rtl="0" fontAlgn="auto" latinLnBrk="0" hangingPunct="0">
      <a:lnSpc>
        <a:spcPct val="90000"/>
      </a:lnSpc>
      <a:spcBef>
        <a:spcPts val="250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1381725" rtl="0" fontAlgn="auto" latinLnBrk="0" hangingPunct="0">
      <a:lnSpc>
        <a:spcPct val="90000"/>
      </a:lnSpc>
      <a:spcBef>
        <a:spcPts val="250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1381725" rtl="0" fontAlgn="auto" latinLnBrk="0" hangingPunct="0">
      <a:lnSpc>
        <a:spcPct val="90000"/>
      </a:lnSpc>
      <a:spcBef>
        <a:spcPts val="250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1381725" rtl="0" fontAlgn="auto" latinLnBrk="0" hangingPunct="0">
      <a:lnSpc>
        <a:spcPct val="90000"/>
      </a:lnSpc>
      <a:spcBef>
        <a:spcPts val="250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Yamba Yamba" userId="39888d8c-d7bf-43d2-843f-3d65a1f4d6e9" providerId="ADAL" clId="{E796075F-72E8-4E31-BB1A-A5BD32386B67}"/>
    <pc:docChg chg="delSld modSld">
      <pc:chgData name="Eva Yamba Yamba" userId="39888d8c-d7bf-43d2-843f-3d65a1f4d6e9" providerId="ADAL" clId="{E796075F-72E8-4E31-BB1A-A5BD32386B67}" dt="2021-02-11T10:49:58.686" v="2" actId="2696"/>
      <pc:docMkLst>
        <pc:docMk/>
      </pc:docMkLst>
      <pc:sldChg chg="modSp">
        <pc:chgData name="Eva Yamba Yamba" userId="39888d8c-d7bf-43d2-843f-3d65a1f4d6e9" providerId="ADAL" clId="{E796075F-72E8-4E31-BB1A-A5BD32386B67}" dt="2021-02-11T10:49:48.312" v="1" actId="20577"/>
        <pc:sldMkLst>
          <pc:docMk/>
          <pc:sldMk cId="0" sldId="256"/>
        </pc:sldMkLst>
        <pc:spChg chg="mod">
          <ac:chgData name="Eva Yamba Yamba" userId="39888d8c-d7bf-43d2-843f-3d65a1f4d6e9" providerId="ADAL" clId="{E796075F-72E8-4E31-BB1A-A5BD32386B67}" dt="2021-02-11T10:49:48.312" v="1" actId="20577"/>
          <ac:spMkLst>
            <pc:docMk/>
            <pc:sldMk cId="0" sldId="256"/>
            <ac:spMk id="156" creationId="{00000000-0000-0000-0000-000000000000}"/>
          </ac:spMkLst>
        </pc:spChg>
      </pc:sldChg>
      <pc:sldChg chg="del">
        <pc:chgData name="Eva Yamba Yamba" userId="39888d8c-d7bf-43d2-843f-3d65a1f4d6e9" providerId="ADAL" clId="{E796075F-72E8-4E31-BB1A-A5BD32386B67}" dt="2021-02-11T10:49:58.686" v="2" actId="2696"/>
        <pc:sldMkLst>
          <pc:docMk/>
          <pc:sldMk cId="0" sldId="257"/>
        </pc:sldMkLst>
      </pc:sldChg>
    </pc:docChg>
  </pc:docChgLst>
  <pc:docChgLst>
    <pc:chgData name="Eva Yamba Yamba" userId="39888d8c-d7bf-43d2-843f-3d65a1f4d6e9" providerId="ADAL" clId="{DE8765EE-3886-4329-ACD0-914AA3F7B0FC}"/>
    <pc:docChg chg="undo modSld">
      <pc:chgData name="Eva Yamba Yamba" userId="39888d8c-d7bf-43d2-843f-3d65a1f4d6e9" providerId="ADAL" clId="{DE8765EE-3886-4329-ACD0-914AA3F7B0FC}" dt="2021-01-26T17:03:07.796" v="536" actId="20577"/>
      <pc:docMkLst>
        <pc:docMk/>
      </pc:docMkLst>
      <pc:sldChg chg="modSp">
        <pc:chgData name="Eva Yamba Yamba" userId="39888d8c-d7bf-43d2-843f-3d65a1f4d6e9" providerId="ADAL" clId="{DE8765EE-3886-4329-ACD0-914AA3F7B0FC}" dt="2021-01-26T17:03:07.796" v="536" actId="20577"/>
        <pc:sldMkLst>
          <pc:docMk/>
          <pc:sldMk cId="0" sldId="256"/>
        </pc:sldMkLst>
        <pc:spChg chg="mod">
          <ac:chgData name="Eva Yamba Yamba" userId="39888d8c-d7bf-43d2-843f-3d65a1f4d6e9" providerId="ADAL" clId="{DE8765EE-3886-4329-ACD0-914AA3F7B0FC}" dt="2021-01-26T17:03:07.796" v="536" actId="20577"/>
          <ac:spMkLst>
            <pc:docMk/>
            <pc:sldMk cId="0" sldId="256"/>
            <ac:spMk id="156" creationId="{00000000-0000-0000-0000-000000000000}"/>
          </ac:spMkLst>
        </pc:spChg>
        <pc:spChg chg="mod">
          <ac:chgData name="Eva Yamba Yamba" userId="39888d8c-d7bf-43d2-843f-3d65a1f4d6e9" providerId="ADAL" clId="{DE8765EE-3886-4329-ACD0-914AA3F7B0FC}" dt="2021-01-26T17:02:50.684" v="511" actId="20577"/>
          <ac:spMkLst>
            <pc:docMk/>
            <pc:sldMk cId="0" sldId="256"/>
            <ac:spMk id="157" creationId="{00000000-0000-0000-0000-000000000000}"/>
          </ac:spMkLst>
        </pc:spChg>
      </pc:sldChg>
      <pc:sldChg chg="addSp modSp">
        <pc:chgData name="Eva Yamba Yamba" userId="39888d8c-d7bf-43d2-843f-3d65a1f4d6e9" providerId="ADAL" clId="{DE8765EE-3886-4329-ACD0-914AA3F7B0FC}" dt="2021-01-26T17:02:29.507" v="508" actId="790"/>
        <pc:sldMkLst>
          <pc:docMk/>
          <pc:sldMk cId="0" sldId="261"/>
        </pc:sldMkLst>
        <pc:spChg chg="add mod">
          <ac:chgData name="Eva Yamba Yamba" userId="39888d8c-d7bf-43d2-843f-3d65a1f4d6e9" providerId="ADAL" clId="{DE8765EE-3886-4329-ACD0-914AA3F7B0FC}" dt="2021-01-26T16:53:51.426" v="157" actId="11529"/>
          <ac:spMkLst>
            <pc:docMk/>
            <pc:sldMk cId="0" sldId="261"/>
            <ac:spMk id="2" creationId="{012A18F3-84C4-4C4F-B40C-630E0B1014C0}"/>
          </ac:spMkLst>
        </pc:spChg>
        <pc:spChg chg="mod">
          <ac:chgData name="Eva Yamba Yamba" userId="39888d8c-d7bf-43d2-843f-3d65a1f4d6e9" providerId="ADAL" clId="{DE8765EE-3886-4329-ACD0-914AA3F7B0FC}" dt="2021-01-26T16:46:54.380" v="27" actId="20577"/>
          <ac:spMkLst>
            <pc:docMk/>
            <pc:sldMk cId="0" sldId="261"/>
            <ac:spMk id="306" creationId="{00000000-0000-0000-0000-000000000000}"/>
          </ac:spMkLst>
        </pc:spChg>
        <pc:graphicFrameChg chg="mod modGraphic">
          <ac:chgData name="Eva Yamba Yamba" userId="39888d8c-d7bf-43d2-843f-3d65a1f4d6e9" providerId="ADAL" clId="{DE8765EE-3886-4329-ACD0-914AA3F7B0FC}" dt="2021-01-26T16:59:17.151" v="254" actId="20577"/>
          <ac:graphicFrameMkLst>
            <pc:docMk/>
            <pc:sldMk cId="0" sldId="261"/>
            <ac:graphicFrameMk id="302" creationId="{00000000-0000-0000-0000-000000000000}"/>
          </ac:graphicFrameMkLst>
        </pc:graphicFrameChg>
        <pc:graphicFrameChg chg="modGraphic">
          <ac:chgData name="Eva Yamba Yamba" userId="39888d8c-d7bf-43d2-843f-3d65a1f4d6e9" providerId="ADAL" clId="{DE8765EE-3886-4329-ACD0-914AA3F7B0FC}" dt="2021-01-26T16:47:09.516" v="61" actId="20577"/>
          <ac:graphicFrameMkLst>
            <pc:docMk/>
            <pc:sldMk cId="0" sldId="261"/>
            <ac:graphicFrameMk id="307" creationId="{00000000-0000-0000-0000-000000000000}"/>
          </ac:graphicFrameMkLst>
        </pc:graphicFrameChg>
        <pc:graphicFrameChg chg="mod modGraphic">
          <ac:chgData name="Eva Yamba Yamba" userId="39888d8c-d7bf-43d2-843f-3d65a1f4d6e9" providerId="ADAL" clId="{DE8765EE-3886-4329-ACD0-914AA3F7B0FC}" dt="2021-01-26T17:02:29.507" v="508" actId="790"/>
          <ac:graphicFrameMkLst>
            <pc:docMk/>
            <pc:sldMk cId="0" sldId="261"/>
            <ac:graphicFrameMk id="308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95553" y="5949468"/>
            <a:ext cx="9063039" cy="262754"/>
          </a:xfrm>
          <a:prstGeom prst="rect">
            <a:avLst/>
          </a:prstGeom>
        </p:spPr>
        <p:txBody>
          <a:bodyPr lIns="18859" tIns="18859" rIns="18859" bIns="18859"/>
          <a:lstStyle>
            <a:lvl1pPr defTabSz="369548">
              <a:defRPr sz="1580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97681" y="3087122"/>
            <a:ext cx="9063038" cy="1598156"/>
          </a:xfrm>
          <a:prstGeom prst="rect">
            <a:avLst/>
          </a:prstGeom>
        </p:spPr>
        <p:txBody>
          <a:bodyPr anchor="ctr"/>
          <a:lstStyle>
            <a:lvl1pPr algn="ctr" defTabSz="1381725">
              <a:lnSpc>
                <a:spcPct val="80000"/>
              </a:lnSpc>
              <a:defRPr sz="6400" b="0" spc="-12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381725">
              <a:lnSpc>
                <a:spcPct val="80000"/>
              </a:lnSpc>
              <a:defRPr sz="6400" b="0" spc="-12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381725">
              <a:lnSpc>
                <a:spcPct val="80000"/>
              </a:lnSpc>
              <a:defRPr sz="6400" b="0" spc="-12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381725">
              <a:lnSpc>
                <a:spcPct val="80000"/>
              </a:lnSpc>
              <a:defRPr sz="6400" b="0" spc="-12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381725">
              <a:lnSpc>
                <a:spcPct val="80000"/>
              </a:lnSpc>
              <a:defRPr sz="6400" b="0" spc="-12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97681" y="1501095"/>
            <a:ext cx="9063038" cy="2987154"/>
          </a:xfrm>
          <a:prstGeom prst="rect">
            <a:avLst/>
          </a:prstGeom>
        </p:spPr>
        <p:txBody>
          <a:bodyPr anchor="b"/>
          <a:lstStyle>
            <a:lvl1pPr algn="ctr" defTabSz="1381725">
              <a:lnSpc>
                <a:spcPct val="80000"/>
              </a:lnSpc>
              <a:defRPr sz="14000" spc="-140"/>
            </a:lvl1pPr>
            <a:lvl2pPr algn="ctr" defTabSz="1381725">
              <a:lnSpc>
                <a:spcPct val="80000"/>
              </a:lnSpc>
              <a:defRPr sz="14000" spc="-140"/>
            </a:lvl2pPr>
            <a:lvl3pPr algn="ctr" defTabSz="1381725">
              <a:lnSpc>
                <a:spcPct val="80000"/>
              </a:lnSpc>
              <a:defRPr sz="14000" spc="-140"/>
            </a:lvl3pPr>
            <a:lvl4pPr algn="ctr" defTabSz="1381725">
              <a:lnSpc>
                <a:spcPct val="80000"/>
              </a:lnSpc>
              <a:defRPr sz="14000" spc="-140"/>
            </a:lvl4pPr>
            <a:lvl5pPr algn="ctr" defTabSz="1381725">
              <a:lnSpc>
                <a:spcPct val="80000"/>
              </a:lnSpc>
              <a:defRPr sz="14000" spc="-14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97681" y="4465424"/>
            <a:ext cx="9063038" cy="385597"/>
          </a:xfrm>
          <a:prstGeom prst="rect">
            <a:avLst/>
          </a:prstGeom>
        </p:spPr>
        <p:txBody>
          <a:bodyPr lIns="18859" tIns="18859" rIns="18859" bIns="18859"/>
          <a:lstStyle>
            <a:lvl1pPr algn="ctr" defTabSz="355515">
              <a:defRPr sz="2280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002385" y="5460899"/>
            <a:ext cx="8332522" cy="262755"/>
          </a:xfrm>
          <a:prstGeom prst="rect">
            <a:avLst/>
          </a:prstGeom>
        </p:spPr>
        <p:txBody>
          <a:bodyPr lIns="18859" tIns="18859" rIns="18859" bIns="18859"/>
          <a:lstStyle>
            <a:lvl1pPr defTabSz="369548">
              <a:defRPr sz="1580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3493" y="3094967"/>
            <a:ext cx="8611414" cy="1582466"/>
          </a:xfrm>
          <a:prstGeom prst="rect">
            <a:avLst/>
          </a:prstGeom>
        </p:spPr>
        <p:txBody>
          <a:bodyPr/>
          <a:lstStyle>
            <a:lvl1pPr marL="362056" indent="-266276" defTabSz="1381725">
              <a:lnSpc>
                <a:spcPct val="90000"/>
              </a:lnSpc>
              <a:defRPr sz="4800" b="0" spc="-9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362056" indent="-266276" defTabSz="1381725">
              <a:lnSpc>
                <a:spcPct val="90000"/>
              </a:lnSpc>
              <a:defRPr sz="4800" b="0" spc="-9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362056" indent="-266276" defTabSz="1381725">
              <a:lnSpc>
                <a:spcPct val="90000"/>
              </a:lnSpc>
              <a:defRPr sz="4800" b="0" spc="-9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362056" indent="-266276" defTabSz="1381725">
              <a:lnSpc>
                <a:spcPct val="90000"/>
              </a:lnSpc>
              <a:defRPr sz="4800" b="0" spc="-9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362056" indent="-266276" defTabSz="1381725">
              <a:lnSpc>
                <a:spcPct val="90000"/>
              </a:lnSpc>
              <a:defRPr sz="4800" b="0" spc="-9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6501288" y="1476375"/>
            <a:ext cx="3068630" cy="2454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5568791" y="2698313"/>
            <a:ext cx="4306253" cy="50119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57627" y="1261586"/>
            <a:ext cx="6852286" cy="513921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550069" y="-1221582"/>
            <a:ext cx="11158538" cy="89268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476727" y="522922"/>
            <a:ext cx="11032809" cy="66078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97681" y="3996213"/>
            <a:ext cx="9063038" cy="1917384"/>
          </a:xfrm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98172" y="1513556"/>
            <a:ext cx="9062056" cy="262755"/>
          </a:xfrm>
          <a:prstGeom prst="rect">
            <a:avLst/>
          </a:prstGeom>
        </p:spPr>
        <p:txBody>
          <a:bodyPr lIns="18859" tIns="18859" rIns="18859" bIns="18859"/>
          <a:lstStyle>
            <a:lvl1pPr defTabSz="369548">
              <a:defRPr sz="1580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97681" y="5846363"/>
            <a:ext cx="9063038" cy="460743"/>
          </a:xfrm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sz="half" idx="21"/>
          </p:nvPr>
        </p:nvSpPr>
        <p:spPr>
          <a:xfrm>
            <a:off x="4526279" y="973455"/>
            <a:ext cx="5009747" cy="583072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97681" y="1581150"/>
            <a:ext cx="4033838" cy="2426438"/>
          </a:xfrm>
          <a:prstGeom prst="rect">
            <a:avLst/>
          </a:prstGeom>
        </p:spPr>
        <p:txBody>
          <a:bodyPr/>
          <a:lstStyle>
            <a:lvl1pPr>
              <a:defRPr sz="4800" spc="-96"/>
            </a:lvl1pPr>
          </a:lstStyle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97681" y="3969762"/>
            <a:ext cx="4033838" cy="2221488"/>
          </a:xfrm>
          <a:prstGeom prst="rect">
            <a:avLst/>
          </a:prstGeom>
        </p:spPr>
        <p:txBody>
          <a:bodyPr/>
          <a:lstStyle/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928705" y="6418702"/>
            <a:ext cx="195835" cy="19075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97681" y="1502568"/>
            <a:ext cx="9063038" cy="591181"/>
          </a:xfrm>
          <a:prstGeom prst="rect">
            <a:avLst/>
          </a:prstGeom>
        </p:spPr>
        <p:txBody>
          <a:bodyPr anchor="t"/>
          <a:lstStyle>
            <a:lvl1pPr>
              <a:defRPr sz="4800" spc="-96"/>
            </a:lvl1pPr>
          </a:lstStyle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97681" y="2036122"/>
            <a:ext cx="9063038" cy="385597"/>
          </a:xfrm>
          <a:prstGeom prst="rect">
            <a:avLst/>
          </a:prstGeom>
        </p:spPr>
        <p:txBody>
          <a:bodyPr lIns="18859" tIns="18859" rIns="18859" bIns="18859"/>
          <a:lstStyle>
            <a:lvl1pPr defTabSz="355515">
              <a:defRPr sz="2280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97681" y="2809783"/>
            <a:ext cx="9063038" cy="3405605"/>
          </a:xfrm>
          <a:prstGeom prst="rect">
            <a:avLst/>
          </a:prstGeom>
        </p:spPr>
        <p:txBody>
          <a:bodyPr/>
          <a:lstStyle>
            <a:lvl1pPr marL="3302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1pPr>
            <a:lvl2pPr marL="9398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2pPr>
            <a:lvl3pPr marL="15494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3pPr>
            <a:lvl4pPr marL="21590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4pPr>
            <a:lvl5pPr marL="27686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97681" y="2809783"/>
            <a:ext cx="9063038" cy="3405605"/>
          </a:xfrm>
          <a:prstGeom prst="rect">
            <a:avLst/>
          </a:prstGeom>
        </p:spPr>
        <p:txBody>
          <a:bodyPr numCol="2" spcCol="453151"/>
          <a:lstStyle>
            <a:lvl1pPr marL="3302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1pPr>
            <a:lvl2pPr marL="9398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2pPr>
            <a:lvl3pPr marL="15494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3pPr>
            <a:lvl4pPr marL="21590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4pPr>
            <a:lvl5pPr marL="27686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97681" y="2036122"/>
            <a:ext cx="4033838" cy="385597"/>
          </a:xfrm>
          <a:prstGeom prst="rect">
            <a:avLst/>
          </a:prstGeom>
        </p:spPr>
        <p:txBody>
          <a:bodyPr lIns="18859" tIns="18859" rIns="18859" bIns="18859"/>
          <a:lstStyle>
            <a:lvl1pPr defTabSz="355515">
              <a:defRPr sz="2280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97681" y="2809783"/>
            <a:ext cx="4033838" cy="3405860"/>
          </a:xfrm>
          <a:prstGeom prst="rect">
            <a:avLst/>
          </a:prstGeom>
        </p:spPr>
        <p:txBody>
          <a:bodyPr/>
          <a:lstStyle>
            <a:lvl1pPr marL="3302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1pPr>
            <a:lvl2pPr marL="9398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2pPr>
            <a:lvl3pPr marL="15494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3pPr>
            <a:lvl4pPr marL="21590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4pPr>
            <a:lvl5pPr marL="2768600" indent="-330200" defTabSz="1381725">
              <a:lnSpc>
                <a:spcPct val="90000"/>
              </a:lnSpc>
              <a:spcBef>
                <a:spcPts val="2500"/>
              </a:spcBef>
              <a:buSzPct val="123000"/>
              <a:buChar char="•"/>
              <a:defRPr sz="26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sz="half" idx="22"/>
          </p:nvPr>
        </p:nvSpPr>
        <p:spPr>
          <a:xfrm>
            <a:off x="5029200" y="889278"/>
            <a:ext cx="4503211" cy="60042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97681" y="1502568"/>
            <a:ext cx="4033838" cy="591980"/>
          </a:xfrm>
          <a:prstGeom prst="rect">
            <a:avLst/>
          </a:prstGeom>
        </p:spPr>
        <p:txBody>
          <a:bodyPr anchor="t"/>
          <a:lstStyle>
            <a:lvl1pPr>
              <a:defRPr sz="4800" spc="-96"/>
            </a:lvl1pPr>
          </a:lstStyle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497680" y="2927508"/>
            <a:ext cx="9063039" cy="1917384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928705" y="6418702"/>
            <a:ext cx="195835" cy="19075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97681" y="1502568"/>
            <a:ext cx="9063038" cy="591918"/>
          </a:xfrm>
          <a:prstGeom prst="rect">
            <a:avLst/>
          </a:prstGeom>
        </p:spPr>
        <p:txBody>
          <a:bodyPr anchor="t"/>
          <a:lstStyle>
            <a:lvl1pPr>
              <a:defRPr sz="4800" spc="-96"/>
            </a:lvl1pPr>
          </a:lstStyle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97681" y="2036122"/>
            <a:ext cx="9063038" cy="385597"/>
          </a:xfrm>
          <a:prstGeom prst="rect">
            <a:avLst/>
          </a:prstGeom>
        </p:spPr>
        <p:txBody>
          <a:bodyPr lIns="18859" tIns="18859" rIns="18859" bIns="18859"/>
          <a:lstStyle>
            <a:lvl1pPr defTabSz="355515">
              <a:defRPr sz="2280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497681" y="1502568"/>
            <a:ext cx="9063038" cy="591980"/>
          </a:xfrm>
          <a:prstGeom prst="rect">
            <a:avLst/>
          </a:prstGeom>
        </p:spPr>
        <p:txBody>
          <a:bodyPr anchor="t"/>
          <a:lstStyle>
            <a:lvl1pPr>
              <a:defRPr sz="4800" spc="-96"/>
            </a:lvl1pPr>
          </a:lstStyle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97681" y="2036122"/>
            <a:ext cx="9063038" cy="385597"/>
          </a:xfrm>
          <a:prstGeom prst="rect">
            <a:avLst/>
          </a:prstGeom>
        </p:spPr>
        <p:txBody>
          <a:bodyPr lIns="18859" tIns="18859" rIns="18859" bIns="18859"/>
          <a:lstStyle>
            <a:lvl1pPr defTabSz="355515">
              <a:defRPr sz="2280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97681" y="2809783"/>
            <a:ext cx="9063038" cy="3405605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defRPr b="0" spc="-29"/>
            </a:lvl1pPr>
            <a:lvl2pPr>
              <a:spcBef>
                <a:spcPts val="1000"/>
              </a:spcBef>
              <a:defRPr b="0" spc="-29"/>
            </a:lvl2pPr>
            <a:lvl3pPr>
              <a:spcBef>
                <a:spcPts val="1000"/>
              </a:spcBef>
              <a:defRPr b="0" spc="-29"/>
            </a:lvl3pPr>
            <a:lvl4pPr>
              <a:spcBef>
                <a:spcPts val="1000"/>
              </a:spcBef>
              <a:defRPr b="0" spc="-29"/>
            </a:lvl4pPr>
            <a:lvl5pPr>
              <a:spcBef>
                <a:spcPts val="1000"/>
              </a:spcBef>
              <a:defRPr b="0" spc="-29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97680" y="2119458"/>
            <a:ext cx="9063039" cy="191738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95554" y="4036841"/>
            <a:ext cx="9063038" cy="7858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>
            <a:normAutofit/>
          </a:bodyPr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928705" y="6416955"/>
            <a:ext cx="195835" cy="190755"/>
          </a:xfrm>
          <a:prstGeom prst="rect">
            <a:avLst/>
          </a:prstGeom>
          <a:ln w="3175">
            <a:miter lim="400000"/>
          </a:ln>
        </p:spPr>
        <p:txBody>
          <a:bodyPr wrap="none" lIns="20954" tIns="20954" rIns="20954" bIns="20954" anchor="b">
            <a:spAutoFit/>
          </a:bodyPr>
          <a:lstStyle>
            <a:lvl1pPr algn="ctr" defTabSz="331046">
              <a:lnSpc>
                <a:spcPct val="100000"/>
              </a:lnSpc>
              <a:spcBef>
                <a:spcPts val="0"/>
              </a:spcBef>
              <a:defRPr sz="10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138172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-12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4677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3310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3310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3310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3310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3310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3310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3310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3310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33104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4.png"/><Relationship Id="rId11" Type="http://schemas.openxmlformats.org/officeDocument/2006/relationships/image" Target="../media/image18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"/>
          <p:cNvGrpSpPr/>
          <p:nvPr/>
        </p:nvGrpSpPr>
        <p:grpSpPr>
          <a:xfrm>
            <a:off x="318401" y="674357"/>
            <a:ext cx="9454329" cy="6423687"/>
            <a:chOff x="0" y="0"/>
            <a:chExt cx="9454328" cy="6423686"/>
          </a:xfrm>
        </p:grpSpPr>
        <p:sp>
          <p:nvSpPr>
            <p:cNvPr id="151" name="Shape"/>
            <p:cNvSpPr/>
            <p:nvPr/>
          </p:nvSpPr>
          <p:spPr>
            <a:xfrm>
              <a:off x="13325" y="1425700"/>
              <a:ext cx="9408272" cy="356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" y="0"/>
                  </a:moveTo>
                  <a:lnTo>
                    <a:pt x="21593" y="6251"/>
                  </a:lnTo>
                  <a:lnTo>
                    <a:pt x="21600" y="16413"/>
                  </a:lnTo>
                  <a:lnTo>
                    <a:pt x="0" y="2160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DEDFF"/>
            </a:solidFill>
            <a:ln w="12700" cap="flat">
              <a:noFill/>
              <a:miter lim="400000"/>
            </a:ln>
            <a:effectLst/>
          </p:spPr>
          <p:txBody>
            <a:bodyPr wrap="square" lIns="30360" tIns="30360" rIns="30360" bIns="30360" numCol="1" anchor="ctr">
              <a:noAutofit/>
            </a:bodyPr>
            <a:lstStyle/>
            <a:p>
              <a:pPr algn="ctr" defTabSz="602456">
                <a:lnSpc>
                  <a:spcPct val="100000"/>
                </a:lnSpc>
                <a:spcBef>
                  <a:spcPts val="0"/>
                </a:spcBef>
                <a:defRPr sz="2200">
                  <a:solidFill>
                    <a:srgbClr val="4877C5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52" name="Triangle"/>
            <p:cNvSpPr/>
            <p:nvPr/>
          </p:nvSpPr>
          <p:spPr>
            <a:xfrm>
              <a:off x="14755" y="4389318"/>
              <a:ext cx="7951457" cy="203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572"/>
                  </a:moveTo>
                  <a:lnTo>
                    <a:pt x="21600" y="0"/>
                  </a:lnTo>
                  <a:lnTo>
                    <a:pt x="34" y="21600"/>
                  </a:lnTo>
                  <a:lnTo>
                    <a:pt x="0" y="8572"/>
                  </a:lnTo>
                  <a:close/>
                </a:path>
              </a:pathLst>
            </a:custGeom>
            <a:solidFill>
              <a:srgbClr val="FFFDCD"/>
            </a:solidFill>
            <a:ln w="12700" cap="flat">
              <a:noFill/>
              <a:miter lim="400000"/>
            </a:ln>
            <a:effectLst/>
          </p:spPr>
          <p:txBody>
            <a:bodyPr wrap="square" lIns="30360" tIns="30360" rIns="30360" bIns="30360" numCol="1" anchor="ctr">
              <a:noAutofit/>
            </a:bodyPr>
            <a:lstStyle/>
            <a:p>
              <a:pPr algn="ctr" defTabSz="602456">
                <a:lnSpc>
                  <a:spcPct val="100000"/>
                </a:lnSpc>
                <a:spcBef>
                  <a:spcPts val="0"/>
                </a:spcBef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53" name="Triangle"/>
            <p:cNvSpPr/>
            <p:nvPr/>
          </p:nvSpPr>
          <p:spPr>
            <a:xfrm>
              <a:off x="0" y="0"/>
              <a:ext cx="4462949" cy="176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5" y="14784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DCD"/>
            </a:solidFill>
            <a:ln w="12700" cap="flat">
              <a:noFill/>
              <a:miter lim="400000"/>
            </a:ln>
            <a:effectLst/>
          </p:spPr>
          <p:txBody>
            <a:bodyPr wrap="square" lIns="30360" tIns="30360" rIns="30360" bIns="30360" numCol="1" anchor="ctr">
              <a:noAutofit/>
            </a:bodyPr>
            <a:lstStyle/>
            <a:p>
              <a:pPr algn="ctr" defTabSz="602456">
                <a:lnSpc>
                  <a:spcPct val="100000"/>
                </a:lnSpc>
                <a:spcBef>
                  <a:spcPts val="0"/>
                </a:spcBef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54" name="Triangle"/>
            <p:cNvSpPr/>
            <p:nvPr/>
          </p:nvSpPr>
          <p:spPr>
            <a:xfrm>
              <a:off x="3703017" y="1281065"/>
              <a:ext cx="5751312" cy="401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468" y="21600"/>
                  </a:lnTo>
                  <a:lnTo>
                    <a:pt x="0" y="297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8C3"/>
            </a:solidFill>
            <a:ln w="12700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156" name="Welcome to eConnect Online"/>
          <p:cNvSpPr txBox="1"/>
          <p:nvPr/>
        </p:nvSpPr>
        <p:spPr>
          <a:xfrm>
            <a:off x="502494" y="3371365"/>
            <a:ext cx="9053412" cy="9230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360" tIns="30360" rIns="30360" bIns="30360" anchor="ctr">
            <a:spAutoFit/>
          </a:bodyPr>
          <a:lstStyle>
            <a:lvl1pPr algn="ctr" defTabSz="602456">
              <a:lnSpc>
                <a:spcPct val="100000"/>
              </a:lnSpc>
              <a:spcBef>
                <a:spcPts val="0"/>
              </a:spcBef>
              <a:defRPr sz="5600">
                <a:solidFill>
                  <a:srgbClr val="2D1F1F"/>
                </a:solidFill>
                <a:latin typeface="Poiret One"/>
                <a:ea typeface="Poiret One"/>
                <a:cs typeface="Poiret One"/>
                <a:sym typeface="Poiret One"/>
              </a:defRPr>
            </a:lvl1pPr>
          </a:lstStyle>
          <a:p>
            <a:r>
              <a:rPr lang="sv-SE" dirty="0"/>
              <a:t>Välkommen</a:t>
            </a:r>
            <a:r>
              <a:rPr dirty="0"/>
              <a:t> t</a:t>
            </a:r>
            <a:r>
              <a:rPr lang="sv-SE" dirty="0" err="1"/>
              <a:t>ill</a:t>
            </a:r>
            <a:r>
              <a:rPr dirty="0"/>
              <a:t> eConnect</a:t>
            </a:r>
          </a:p>
        </p:txBody>
      </p:sp>
      <p:sp>
        <p:nvSpPr>
          <p:cNvPr id="157" name="at Home"/>
          <p:cNvSpPr txBox="1"/>
          <p:nvPr/>
        </p:nvSpPr>
        <p:spPr>
          <a:xfrm>
            <a:off x="7343595" y="4267370"/>
            <a:ext cx="2212311" cy="7384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360" tIns="30360" rIns="30360" bIns="30360" anchor="ctr">
            <a:spAutoFit/>
          </a:bodyPr>
          <a:lstStyle>
            <a:lvl1pPr algn="ctr" defTabSz="602456">
              <a:lnSpc>
                <a:spcPct val="100000"/>
              </a:lnSpc>
              <a:spcBef>
                <a:spcPts val="0"/>
              </a:spcBef>
              <a:defRPr sz="4400">
                <a:solidFill>
                  <a:srgbClr val="2D1F1F"/>
                </a:solidFill>
                <a:latin typeface="Poiret One"/>
                <a:ea typeface="Poiret One"/>
                <a:cs typeface="Poiret One"/>
                <a:sym typeface="Poiret One"/>
              </a:defRPr>
            </a:lvl1pPr>
          </a:lstStyle>
          <a:p>
            <a:endParaRPr dirty="0"/>
          </a:p>
        </p:txBody>
      </p:sp>
      <p:pic>
        <p:nvPicPr>
          <p:cNvPr id="158" name="eConnect Online logo.png" descr="eConnect Online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85886" y="6278510"/>
            <a:ext cx="2686844" cy="1188169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roup"/>
          <p:cNvGrpSpPr/>
          <p:nvPr/>
        </p:nvGrpSpPr>
        <p:grpSpPr>
          <a:xfrm>
            <a:off x="328277" y="795373"/>
            <a:ext cx="5686145" cy="6647111"/>
            <a:chOff x="0" y="0"/>
            <a:chExt cx="5686144" cy="6647109"/>
          </a:xfrm>
        </p:grpSpPr>
        <p:sp>
          <p:nvSpPr>
            <p:cNvPr id="196" name="Rectangle"/>
            <p:cNvSpPr/>
            <p:nvPr/>
          </p:nvSpPr>
          <p:spPr>
            <a:xfrm>
              <a:off x="0" y="0"/>
              <a:ext cx="5686144" cy="339090"/>
            </a:xfrm>
            <a:prstGeom prst="rect">
              <a:avLst/>
            </a:prstGeom>
            <a:solidFill>
              <a:srgbClr val="27250D">
                <a:alpha val="40108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97" name="Rectangle"/>
            <p:cNvSpPr/>
            <p:nvPr/>
          </p:nvSpPr>
          <p:spPr>
            <a:xfrm>
              <a:off x="0" y="339089"/>
              <a:ext cx="5686144" cy="1065171"/>
            </a:xfrm>
            <a:prstGeom prst="rect">
              <a:avLst/>
            </a:prstGeom>
            <a:solidFill>
              <a:srgbClr val="484722">
                <a:alpha val="40108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98" name="Rectangle"/>
            <p:cNvSpPr/>
            <p:nvPr/>
          </p:nvSpPr>
          <p:spPr>
            <a:xfrm>
              <a:off x="0" y="1404084"/>
              <a:ext cx="5686144" cy="1152139"/>
            </a:xfrm>
            <a:prstGeom prst="rect">
              <a:avLst/>
            </a:prstGeom>
            <a:solidFill>
              <a:srgbClr val="656722">
                <a:alpha val="40108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99" name="Rectangle"/>
            <p:cNvSpPr/>
            <p:nvPr/>
          </p:nvSpPr>
          <p:spPr>
            <a:xfrm>
              <a:off x="0" y="2556222"/>
              <a:ext cx="5686144" cy="749455"/>
            </a:xfrm>
            <a:prstGeom prst="rect">
              <a:avLst/>
            </a:prstGeom>
            <a:solidFill>
              <a:srgbClr val="A0A039">
                <a:alpha val="40108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00" name="Rectangle"/>
            <p:cNvSpPr/>
            <p:nvPr/>
          </p:nvSpPr>
          <p:spPr>
            <a:xfrm>
              <a:off x="0" y="3305676"/>
              <a:ext cx="5686144" cy="699019"/>
            </a:xfrm>
            <a:prstGeom prst="rect">
              <a:avLst/>
            </a:prstGeom>
            <a:solidFill>
              <a:srgbClr val="D0CF57">
                <a:alpha val="40108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01" name="Rectangle"/>
            <p:cNvSpPr/>
            <p:nvPr/>
          </p:nvSpPr>
          <p:spPr>
            <a:xfrm>
              <a:off x="0" y="4754147"/>
              <a:ext cx="5686144" cy="467219"/>
            </a:xfrm>
            <a:prstGeom prst="rect">
              <a:avLst/>
            </a:prstGeom>
            <a:solidFill>
              <a:srgbClr val="F6F799">
                <a:alpha val="40108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02" name="Rectangle"/>
            <p:cNvSpPr/>
            <p:nvPr/>
          </p:nvSpPr>
          <p:spPr>
            <a:xfrm>
              <a:off x="0" y="5223518"/>
              <a:ext cx="5686144" cy="749455"/>
            </a:xfrm>
            <a:prstGeom prst="rect">
              <a:avLst/>
            </a:prstGeom>
            <a:solidFill>
              <a:srgbClr val="F5FFC2">
                <a:alpha val="40108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03" name="Rectangle"/>
            <p:cNvSpPr/>
            <p:nvPr/>
          </p:nvSpPr>
          <p:spPr>
            <a:xfrm>
              <a:off x="0" y="5962146"/>
              <a:ext cx="5686144" cy="684963"/>
            </a:xfrm>
            <a:prstGeom prst="rect">
              <a:avLst/>
            </a:prstGeom>
            <a:solidFill>
              <a:srgbClr val="FBFEE1">
                <a:alpha val="40108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04" name="Rectangle"/>
            <p:cNvSpPr/>
            <p:nvPr/>
          </p:nvSpPr>
          <p:spPr>
            <a:xfrm>
              <a:off x="0" y="4004693"/>
              <a:ext cx="5686144" cy="749455"/>
            </a:xfrm>
            <a:prstGeom prst="rect">
              <a:avLst/>
            </a:prstGeom>
            <a:solidFill>
              <a:srgbClr val="DAD77D">
                <a:alpha val="40108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</p:grpSp>
      <p:sp>
        <p:nvSpPr>
          <p:cNvPr id="206" name="Rectangle"/>
          <p:cNvSpPr/>
          <p:nvPr/>
        </p:nvSpPr>
        <p:spPr>
          <a:xfrm>
            <a:off x="328277" y="329918"/>
            <a:ext cx="9401846" cy="392659"/>
          </a:xfrm>
          <a:prstGeom prst="rect">
            <a:avLst/>
          </a:prstGeom>
          <a:solidFill>
            <a:srgbClr val="91A8AA"/>
          </a:solidFill>
          <a:ln w="3175">
            <a:miter lim="400000"/>
          </a:ln>
        </p:spPr>
        <p:txBody>
          <a:bodyPr lIns="20954" tIns="20954" rIns="20954" bIns="20954" anchor="ctr"/>
          <a:lstStyle/>
          <a:p>
            <a:pPr algn="ctr" defTabSz="467783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7" name="Rectangle"/>
          <p:cNvSpPr/>
          <p:nvPr/>
        </p:nvSpPr>
        <p:spPr>
          <a:xfrm>
            <a:off x="6115688" y="795373"/>
            <a:ext cx="3614522" cy="339090"/>
          </a:xfrm>
          <a:prstGeom prst="rect">
            <a:avLst/>
          </a:prstGeom>
          <a:solidFill>
            <a:srgbClr val="211A18">
              <a:alpha val="39621"/>
            </a:srgbClr>
          </a:solidFill>
          <a:ln w="3175">
            <a:miter lim="400000"/>
          </a:ln>
        </p:spPr>
        <p:txBody>
          <a:bodyPr lIns="20954" tIns="20954" rIns="20954" bIns="20954" anchor="ctr"/>
          <a:lstStyle/>
          <a:p>
            <a:pPr algn="ctr" defTabSz="467783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8" name="Rectangle"/>
          <p:cNvSpPr/>
          <p:nvPr/>
        </p:nvSpPr>
        <p:spPr>
          <a:xfrm>
            <a:off x="6115737" y="1134462"/>
            <a:ext cx="3614472" cy="768352"/>
          </a:xfrm>
          <a:prstGeom prst="rect">
            <a:avLst/>
          </a:prstGeom>
          <a:solidFill>
            <a:srgbClr val="4A3736">
              <a:alpha val="39621"/>
            </a:srgbClr>
          </a:solidFill>
          <a:ln w="3175">
            <a:miter lim="400000"/>
          </a:ln>
        </p:spPr>
        <p:txBody>
          <a:bodyPr lIns="20954" tIns="20954" rIns="20954" bIns="20954" anchor="ctr"/>
          <a:lstStyle/>
          <a:p>
            <a:pPr algn="ctr" defTabSz="467783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9" name="Rectangle"/>
          <p:cNvSpPr/>
          <p:nvPr/>
        </p:nvSpPr>
        <p:spPr>
          <a:xfrm>
            <a:off x="6115738" y="1902813"/>
            <a:ext cx="3614471" cy="768351"/>
          </a:xfrm>
          <a:prstGeom prst="rect">
            <a:avLst/>
          </a:prstGeom>
          <a:solidFill>
            <a:srgbClr val="6F5752">
              <a:alpha val="39621"/>
            </a:srgbClr>
          </a:solidFill>
          <a:ln w="3175">
            <a:miter lim="400000"/>
          </a:ln>
        </p:spPr>
        <p:txBody>
          <a:bodyPr lIns="20954" tIns="20954" rIns="20954" bIns="20954" anchor="ctr"/>
          <a:lstStyle/>
          <a:p>
            <a:pPr algn="ctr" defTabSz="467783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0" name="Rectangle"/>
          <p:cNvSpPr/>
          <p:nvPr/>
        </p:nvSpPr>
        <p:spPr>
          <a:xfrm>
            <a:off x="6115738" y="2671163"/>
            <a:ext cx="3614471" cy="1114232"/>
          </a:xfrm>
          <a:prstGeom prst="rect">
            <a:avLst/>
          </a:prstGeom>
          <a:solidFill>
            <a:srgbClr val="95776D">
              <a:alpha val="39621"/>
            </a:srgbClr>
          </a:solidFill>
          <a:ln w="3175">
            <a:miter lim="400000"/>
          </a:ln>
        </p:spPr>
        <p:txBody>
          <a:bodyPr lIns="20954" tIns="20954" rIns="20954" bIns="20954" anchor="ctr"/>
          <a:lstStyle/>
          <a:p>
            <a:pPr algn="ctr" defTabSz="467783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1" name="Rectangle"/>
          <p:cNvSpPr/>
          <p:nvPr/>
        </p:nvSpPr>
        <p:spPr>
          <a:xfrm>
            <a:off x="6115738" y="3785394"/>
            <a:ext cx="3614471" cy="797069"/>
          </a:xfrm>
          <a:prstGeom prst="rect">
            <a:avLst/>
          </a:prstGeom>
          <a:solidFill>
            <a:srgbClr val="C5968F">
              <a:alpha val="39621"/>
            </a:srgbClr>
          </a:solidFill>
          <a:ln w="3175">
            <a:miter lim="400000"/>
          </a:ln>
        </p:spPr>
        <p:txBody>
          <a:bodyPr lIns="20954" tIns="20954" rIns="20954" bIns="20954" anchor="ctr"/>
          <a:lstStyle/>
          <a:p>
            <a:pPr algn="ctr" defTabSz="467783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2" name="Rectangle"/>
          <p:cNvSpPr/>
          <p:nvPr/>
        </p:nvSpPr>
        <p:spPr>
          <a:xfrm>
            <a:off x="6115738" y="4583662"/>
            <a:ext cx="3614471" cy="1065171"/>
          </a:xfrm>
          <a:prstGeom prst="rect">
            <a:avLst/>
          </a:prstGeom>
          <a:solidFill>
            <a:srgbClr val="E3A89B">
              <a:alpha val="39621"/>
            </a:srgbClr>
          </a:solidFill>
          <a:ln w="3175">
            <a:miter lim="400000"/>
          </a:ln>
        </p:spPr>
        <p:txBody>
          <a:bodyPr lIns="20954" tIns="20954" rIns="20954" bIns="20954" anchor="ctr"/>
          <a:lstStyle/>
          <a:p>
            <a:pPr algn="ctr" defTabSz="467783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3" name="Rectangle"/>
          <p:cNvSpPr/>
          <p:nvPr/>
        </p:nvSpPr>
        <p:spPr>
          <a:xfrm>
            <a:off x="6109346" y="5648832"/>
            <a:ext cx="3614471" cy="1035956"/>
          </a:xfrm>
          <a:prstGeom prst="rect">
            <a:avLst/>
          </a:prstGeom>
          <a:solidFill>
            <a:srgbClr val="FFD3D8">
              <a:alpha val="39621"/>
            </a:srgbClr>
          </a:solidFill>
          <a:ln w="3175">
            <a:miter lim="400000"/>
          </a:ln>
        </p:spPr>
        <p:txBody>
          <a:bodyPr lIns="20954" tIns="20954" rIns="20954" bIns="20954" anchor="ctr"/>
          <a:lstStyle/>
          <a:p>
            <a:pPr algn="ctr" defTabSz="467783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4" name="Rectangle"/>
          <p:cNvSpPr/>
          <p:nvPr/>
        </p:nvSpPr>
        <p:spPr>
          <a:xfrm>
            <a:off x="6115651" y="6684787"/>
            <a:ext cx="3614472" cy="757696"/>
          </a:xfrm>
          <a:prstGeom prst="rect">
            <a:avLst/>
          </a:prstGeom>
          <a:solidFill>
            <a:srgbClr val="FFEBEB">
              <a:alpha val="39621"/>
            </a:srgbClr>
          </a:solidFill>
          <a:ln w="3175">
            <a:miter lim="400000"/>
          </a:ln>
        </p:spPr>
        <p:txBody>
          <a:bodyPr lIns="20954" tIns="20954" rIns="20954" bIns="20954" anchor="ctr"/>
          <a:lstStyle/>
          <a:p>
            <a:pPr algn="ctr" defTabSz="467783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5" name="To ensure safety &amp; respect for the group, please:"/>
          <p:cNvSpPr txBox="1"/>
          <p:nvPr/>
        </p:nvSpPr>
        <p:spPr>
          <a:xfrm>
            <a:off x="391777" y="824070"/>
            <a:ext cx="4695473" cy="26391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>
            <a:spAutoFit/>
          </a:bodyPr>
          <a:lstStyle>
            <a:lvl1pPr>
              <a:defRPr sz="1600">
                <a:latin typeface="Avenir Medium"/>
                <a:ea typeface="Avenir Medium"/>
                <a:cs typeface="Avenir Medium"/>
                <a:sym typeface="Avenir Medium"/>
              </a:defRPr>
            </a:lvl1pPr>
          </a:lstStyle>
          <a:p>
            <a:r>
              <a:rPr lang="sv-SE" dirty="0"/>
              <a:t>För att det ska vara tryggt och säkert för alla deltagare</a:t>
            </a:r>
            <a:r>
              <a:rPr dirty="0"/>
              <a:t>:</a:t>
            </a:r>
          </a:p>
        </p:txBody>
      </p:sp>
      <p:sp>
        <p:nvSpPr>
          <p:cNvPr id="216" name="Pre-session checklist"/>
          <p:cNvSpPr txBox="1"/>
          <p:nvPr/>
        </p:nvSpPr>
        <p:spPr>
          <a:xfrm>
            <a:off x="2526222" y="356496"/>
            <a:ext cx="5005956" cy="3608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>
            <a:spAutoFit/>
          </a:bodyPr>
          <a:lstStyle>
            <a:lvl1pPr algn="ctr">
              <a:defRPr sz="2300">
                <a:solidFill>
                  <a:srgbClr val="FFFFFF"/>
                </a:solidFill>
                <a:latin typeface="Lithos Pro"/>
                <a:ea typeface="Lithos Pro"/>
                <a:cs typeface="Lithos Pro"/>
                <a:sym typeface="Lithos Pro"/>
              </a:defRPr>
            </a:lvl1pPr>
          </a:lstStyle>
          <a:p>
            <a:r>
              <a:rPr lang="sv-SE" dirty="0"/>
              <a:t>Checklista inför varje träff</a:t>
            </a:r>
            <a:endParaRPr dirty="0"/>
          </a:p>
        </p:txBody>
      </p:sp>
      <p:grpSp>
        <p:nvGrpSpPr>
          <p:cNvPr id="219" name="Group"/>
          <p:cNvGrpSpPr/>
          <p:nvPr/>
        </p:nvGrpSpPr>
        <p:grpSpPr>
          <a:xfrm>
            <a:off x="391777" y="1166089"/>
            <a:ext cx="4572789" cy="1059581"/>
            <a:chOff x="0" y="16386"/>
            <a:chExt cx="4572787" cy="1059579"/>
          </a:xfrm>
        </p:grpSpPr>
        <p:sp>
          <p:nvSpPr>
            <p:cNvPr id="217" name="Find a space in your home where you can…"/>
            <p:cNvSpPr txBox="1"/>
            <p:nvPr/>
          </p:nvSpPr>
          <p:spPr>
            <a:xfrm>
              <a:off x="0" y="16386"/>
              <a:ext cx="4572787" cy="28853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0954" tIns="20954" rIns="20954" bIns="20954" numCol="1" anchor="ctr">
              <a:spAutoFit/>
            </a:bodyPr>
            <a:lstStyle>
              <a:lvl1pPr marL="317500" indent="-317500">
                <a:lnSpc>
                  <a:spcPct val="100000"/>
                </a:lnSpc>
                <a:spcBef>
                  <a:spcPts val="500"/>
                </a:spcBef>
                <a:buSzPct val="100000"/>
                <a:buBlip>
                  <a:blip r:embed="rId2"/>
                </a:buBlip>
                <a:defRPr sz="1600">
                  <a:solidFill>
                    <a:srgbClr val="01222A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lvl1pPr>
            </a:lstStyle>
            <a:p>
              <a:r>
                <a:rPr lang="sv-SE" dirty="0"/>
                <a:t>Hitta en avskild plats i ditt hem där du kan</a:t>
              </a:r>
              <a:r>
                <a:rPr dirty="0"/>
                <a:t>…</a:t>
              </a:r>
            </a:p>
          </p:txBody>
        </p:sp>
        <p:sp>
          <p:nvSpPr>
            <p:cNvPr id="218" name="Access internet…"/>
            <p:cNvSpPr txBox="1"/>
            <p:nvPr/>
          </p:nvSpPr>
          <p:spPr>
            <a:xfrm>
              <a:off x="461221" y="230866"/>
              <a:ext cx="2421875" cy="84509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0954" tIns="20954" rIns="20954" bIns="20954" numCol="1" anchor="ctr">
              <a:spAutoFit/>
            </a:bodyPr>
            <a:lstStyle/>
            <a:p>
              <a:pPr marL="317500" indent="-317500">
                <a:lnSpc>
                  <a:spcPct val="100000"/>
                </a:lnSpc>
                <a:spcBef>
                  <a:spcPts val="500"/>
                </a:spcBef>
                <a:buSzPct val="60000"/>
                <a:buBlip>
                  <a:blip r:embed="rId3"/>
                </a:buBlip>
                <a:defRPr sz="1600">
                  <a:solidFill>
                    <a:srgbClr val="01222A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pPr>
              <a:r>
                <a:rPr lang="sv-SE" dirty="0"/>
                <a:t>Ansluta till gruppen digitalt</a:t>
              </a:r>
              <a:endParaRPr dirty="0"/>
            </a:p>
            <a:p>
              <a:pPr marL="317500" indent="-317500">
                <a:lnSpc>
                  <a:spcPct val="100000"/>
                </a:lnSpc>
                <a:spcBef>
                  <a:spcPts val="500"/>
                </a:spcBef>
                <a:buSzPct val="60000"/>
                <a:buBlip>
                  <a:blip r:embed="rId3"/>
                </a:buBlip>
                <a:defRPr sz="1600">
                  <a:solidFill>
                    <a:srgbClr val="01222A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pPr>
              <a:r>
                <a:rPr lang="sv-SE" dirty="0"/>
                <a:t>Prata privat</a:t>
              </a:r>
              <a:endParaRPr dirty="0"/>
            </a:p>
          </p:txBody>
        </p:sp>
      </p:grpSp>
      <p:grpSp>
        <p:nvGrpSpPr>
          <p:cNvPr id="222" name="Group"/>
          <p:cNvGrpSpPr/>
          <p:nvPr/>
        </p:nvGrpSpPr>
        <p:grpSpPr>
          <a:xfrm>
            <a:off x="391777" y="2291529"/>
            <a:ext cx="5622645" cy="936471"/>
            <a:chOff x="0" y="16386"/>
            <a:chExt cx="5622643" cy="936469"/>
          </a:xfrm>
        </p:grpSpPr>
        <p:sp>
          <p:nvSpPr>
            <p:cNvPr id="220" name="Make arrangements with your family so that…"/>
            <p:cNvSpPr txBox="1"/>
            <p:nvPr/>
          </p:nvSpPr>
          <p:spPr>
            <a:xfrm>
              <a:off x="0" y="16386"/>
              <a:ext cx="5622643" cy="28853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0954" tIns="20954" rIns="20954" bIns="20954" numCol="1" anchor="ctr">
              <a:spAutoFit/>
            </a:bodyPr>
            <a:lstStyle>
              <a:lvl1pPr marL="317500" indent="-317500">
                <a:lnSpc>
                  <a:spcPct val="100000"/>
                </a:lnSpc>
                <a:spcBef>
                  <a:spcPts val="500"/>
                </a:spcBef>
                <a:buSzPct val="100000"/>
                <a:buBlip>
                  <a:blip r:embed="rId2"/>
                </a:buBlip>
                <a:defRPr sz="1600">
                  <a:solidFill>
                    <a:srgbClr val="01222A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lvl1pPr>
            </a:lstStyle>
            <a:p>
              <a:r>
                <a:rPr lang="sv-SE" dirty="0"/>
                <a:t>Planera tillsammans med din familj så att</a:t>
              </a:r>
              <a:r>
                <a:rPr dirty="0"/>
                <a:t>…</a:t>
              </a:r>
            </a:p>
          </p:txBody>
        </p:sp>
        <p:sp>
          <p:nvSpPr>
            <p:cNvPr id="221" name="They will not interrupt you during session…"/>
            <p:cNvSpPr txBox="1"/>
            <p:nvPr/>
          </p:nvSpPr>
          <p:spPr>
            <a:xfrm>
              <a:off x="461221" y="353976"/>
              <a:ext cx="4234251" cy="59887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0954" tIns="20954" rIns="20954" bIns="20954" numCol="1" anchor="ctr">
              <a:spAutoFit/>
            </a:bodyPr>
            <a:lstStyle/>
            <a:p>
              <a:pPr marL="317500" indent="-317500">
                <a:lnSpc>
                  <a:spcPct val="100000"/>
                </a:lnSpc>
                <a:spcBef>
                  <a:spcPts val="500"/>
                </a:spcBef>
                <a:buSzPct val="60000"/>
                <a:buBlip>
                  <a:blip r:embed="rId3"/>
                </a:buBlip>
                <a:defRPr sz="1600">
                  <a:solidFill>
                    <a:srgbClr val="01222A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pPr>
              <a:r>
                <a:rPr lang="sv-SE" dirty="0"/>
                <a:t>Du inte blir avbruten </a:t>
              </a:r>
              <a:endParaRPr dirty="0"/>
            </a:p>
            <a:p>
              <a:pPr marL="317500" indent="-317500">
                <a:lnSpc>
                  <a:spcPct val="100000"/>
                </a:lnSpc>
                <a:spcBef>
                  <a:spcPts val="500"/>
                </a:spcBef>
                <a:buSzPct val="60000"/>
                <a:buBlip>
                  <a:blip r:embed="rId3"/>
                </a:buBlip>
                <a:defRPr sz="1600">
                  <a:solidFill>
                    <a:srgbClr val="01222A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pPr>
              <a:r>
                <a:rPr lang="sv-SE" dirty="0"/>
                <a:t>Någon annan tar hand om era barn</a:t>
              </a:r>
              <a:endParaRPr dirty="0"/>
            </a:p>
          </p:txBody>
        </p:sp>
      </p:grpSp>
      <p:sp>
        <p:nvSpPr>
          <p:cNvPr id="223" name="Use earphone/headphone, especially if others are at home. (If wireless, please charge it before session)"/>
          <p:cNvSpPr txBox="1"/>
          <p:nvPr/>
        </p:nvSpPr>
        <p:spPr>
          <a:xfrm>
            <a:off x="391777" y="4297300"/>
            <a:ext cx="5622644" cy="2885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>
            <a:spAutoFit/>
          </a:bodyPr>
          <a:lstStyle>
            <a:lvl1pPr marL="317500" indent="-317500">
              <a:lnSpc>
                <a:spcPct val="100000"/>
              </a:lnSpc>
              <a:spcBef>
                <a:spcPts val="500"/>
              </a:spcBef>
              <a:buSzPct val="100000"/>
              <a:buBlip>
                <a:blip r:embed="rId2"/>
              </a:buBlip>
              <a:defRPr sz="1600">
                <a:solidFill>
                  <a:srgbClr val="01222A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lang="sv-SE" dirty="0"/>
              <a:t>Använd gärna hörlurar.</a:t>
            </a:r>
            <a:endParaRPr dirty="0"/>
          </a:p>
        </p:txBody>
      </p:sp>
      <p:sp>
        <p:nvSpPr>
          <p:cNvPr id="224" name="Show up/dress as you would attending group at your community centre"/>
          <p:cNvSpPr txBox="1"/>
          <p:nvPr/>
        </p:nvSpPr>
        <p:spPr>
          <a:xfrm>
            <a:off x="391777" y="4914819"/>
            <a:ext cx="5622644" cy="53476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>
            <a:spAutoFit/>
          </a:bodyPr>
          <a:lstStyle>
            <a:lvl1pPr marL="317500" indent="-317500">
              <a:lnSpc>
                <a:spcPct val="100000"/>
              </a:lnSpc>
              <a:spcBef>
                <a:spcPts val="500"/>
              </a:spcBef>
              <a:buSzPct val="100000"/>
              <a:buBlip>
                <a:blip r:embed="rId2"/>
              </a:buBlip>
              <a:defRPr sz="1600">
                <a:solidFill>
                  <a:srgbClr val="00222A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lang="sv-SE" dirty="0"/>
              <a:t>Berätta inte om det som delas av andra deltagare under grupptillfället, låt det stanna i gruppen.</a:t>
            </a:r>
            <a:endParaRPr lang="en-US" dirty="0"/>
          </a:p>
        </p:txBody>
      </p:sp>
      <p:sp>
        <p:nvSpPr>
          <p:cNvPr id="225" name="Keep what is shared by other parents during group private, including images and experiences shared verbally"/>
          <p:cNvSpPr txBox="1"/>
          <p:nvPr/>
        </p:nvSpPr>
        <p:spPr>
          <a:xfrm>
            <a:off x="391777" y="6240163"/>
            <a:ext cx="5622644" cy="2885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>
            <a:spAutoFit/>
          </a:bodyPr>
          <a:lstStyle>
            <a:lvl1pPr marL="317500" indent="-317500">
              <a:lnSpc>
                <a:spcPct val="100000"/>
              </a:lnSpc>
              <a:spcBef>
                <a:spcPts val="500"/>
              </a:spcBef>
              <a:buSzPct val="100000"/>
              <a:buBlip>
                <a:blip r:embed="rId2"/>
              </a:buBlip>
              <a:defRPr sz="1600">
                <a:solidFill>
                  <a:srgbClr val="00222A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marL="0" indent="0">
              <a:buNone/>
            </a:pPr>
            <a:endParaRPr dirty="0"/>
          </a:p>
        </p:txBody>
      </p:sp>
      <p:sp>
        <p:nvSpPr>
          <p:cNvPr id="226" name="Let the facilitators know where you are IF you are joining from a new location"/>
          <p:cNvSpPr txBox="1"/>
          <p:nvPr/>
        </p:nvSpPr>
        <p:spPr>
          <a:xfrm>
            <a:off x="391777" y="6980792"/>
            <a:ext cx="5622644" cy="2885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>
            <a:spAutoFit/>
          </a:bodyPr>
          <a:lstStyle>
            <a:lvl1pPr marL="317500" indent="-317500">
              <a:lnSpc>
                <a:spcPct val="100000"/>
              </a:lnSpc>
              <a:spcBef>
                <a:spcPts val="500"/>
              </a:spcBef>
              <a:buSzPct val="100000"/>
              <a:buBlip>
                <a:blip r:embed="rId2"/>
              </a:buBlip>
              <a:defRPr sz="1600">
                <a:solidFill>
                  <a:srgbClr val="00222A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marL="0" indent="0">
              <a:buNone/>
            </a:pPr>
            <a:endParaRPr dirty="0"/>
          </a:p>
        </p:txBody>
      </p:sp>
      <p:sp>
        <p:nvSpPr>
          <p:cNvPr id="227" name="To get ready for the session, please:"/>
          <p:cNvSpPr txBox="1"/>
          <p:nvPr/>
        </p:nvSpPr>
        <p:spPr>
          <a:xfrm>
            <a:off x="6149125" y="824070"/>
            <a:ext cx="3555858" cy="26391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>
            <a:spAutoFit/>
          </a:bodyPr>
          <a:lstStyle>
            <a:lvl1pPr>
              <a:defRPr sz="1600">
                <a:latin typeface="Avenir Medium"/>
                <a:ea typeface="Avenir Medium"/>
                <a:cs typeface="Avenir Medium"/>
                <a:sym typeface="Avenir Medium"/>
              </a:defRPr>
            </a:lvl1pPr>
          </a:lstStyle>
          <a:p>
            <a:r>
              <a:rPr lang="sv-SE" dirty="0"/>
              <a:t>Inför varje grupptillfälle</a:t>
            </a:r>
            <a:r>
              <a:rPr dirty="0"/>
              <a:t>:</a:t>
            </a:r>
          </a:p>
        </p:txBody>
      </p:sp>
      <p:sp>
        <p:nvSpPr>
          <p:cNvPr id="228" name="Join the group alone or with other parents in your household who are registered for the group"/>
          <p:cNvSpPr txBox="1"/>
          <p:nvPr/>
        </p:nvSpPr>
        <p:spPr>
          <a:xfrm>
            <a:off x="391777" y="3433559"/>
            <a:ext cx="5622644" cy="53476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>
            <a:spAutoFit/>
          </a:bodyPr>
          <a:lstStyle>
            <a:lvl1pPr marL="317500" indent="-317500">
              <a:lnSpc>
                <a:spcPct val="100000"/>
              </a:lnSpc>
              <a:spcBef>
                <a:spcPts val="500"/>
              </a:spcBef>
              <a:buSzPct val="100000"/>
              <a:buBlip>
                <a:blip r:embed="rId2"/>
              </a:buBlip>
              <a:defRPr sz="1600">
                <a:solidFill>
                  <a:srgbClr val="00222A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lang="sv-SE" dirty="0"/>
              <a:t>Anslut till gruppen ensam eller tillsammans med din partner som också ska delta</a:t>
            </a:r>
            <a:endParaRPr dirty="0"/>
          </a:p>
        </p:txBody>
      </p:sp>
      <p:sp>
        <p:nvSpPr>
          <p:cNvPr id="229" name="Grab your snacks and water/beverage before group"/>
          <p:cNvSpPr txBox="1"/>
          <p:nvPr/>
        </p:nvSpPr>
        <p:spPr>
          <a:xfrm>
            <a:off x="6149125" y="1218283"/>
            <a:ext cx="3555858" cy="6007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/>
          <a:lstStyle>
            <a:lvl1pPr marL="317500" indent="-317500">
              <a:lnSpc>
                <a:spcPct val="100000"/>
              </a:lnSpc>
              <a:spcBef>
                <a:spcPts val="500"/>
              </a:spcBef>
              <a:buSzPct val="100000"/>
              <a:buBlip>
                <a:blip r:embed="rId2"/>
              </a:buBlip>
              <a:defRPr sz="1600">
                <a:solidFill>
                  <a:srgbClr val="2A0501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lang="sv-SE" dirty="0"/>
              <a:t>Förbered fika och snacks</a:t>
            </a:r>
            <a:endParaRPr dirty="0"/>
          </a:p>
        </p:txBody>
      </p:sp>
      <p:sp>
        <p:nvSpPr>
          <p:cNvPr id="230" name="Close all apps on your device (except for Zoom), especially those that make a sound (e.g., email)"/>
          <p:cNvSpPr txBox="1"/>
          <p:nvPr/>
        </p:nvSpPr>
        <p:spPr>
          <a:xfrm>
            <a:off x="6149125" y="2773159"/>
            <a:ext cx="3555858" cy="9332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/>
          <a:lstStyle>
            <a:lvl1pPr marL="317500" indent="-317500">
              <a:lnSpc>
                <a:spcPct val="100000"/>
              </a:lnSpc>
              <a:spcBef>
                <a:spcPts val="500"/>
              </a:spcBef>
              <a:buSzPct val="100000"/>
              <a:buBlip>
                <a:blip r:embed="rId2"/>
              </a:buBlip>
              <a:defRPr sz="1600">
                <a:solidFill>
                  <a:srgbClr val="2A0501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lang="sv-SE" dirty="0"/>
              <a:t>Stäng alla program på din dator förutom Teams</a:t>
            </a:r>
            <a:r>
              <a:rPr dirty="0"/>
              <a:t> , </a:t>
            </a:r>
            <a:r>
              <a:rPr lang="sv-SE" dirty="0"/>
              <a:t>speciellt program med plingande notiser</a:t>
            </a:r>
            <a:r>
              <a:rPr dirty="0"/>
              <a:t> (</a:t>
            </a:r>
            <a:r>
              <a:rPr lang="sv-SE" dirty="0"/>
              <a:t>ex </a:t>
            </a:r>
            <a:r>
              <a:rPr dirty="0"/>
              <a:t>email)</a:t>
            </a:r>
          </a:p>
        </p:txBody>
      </p:sp>
      <p:sp>
        <p:nvSpPr>
          <p:cNvPr id="231" name="Put your phone in “Do not disturb” mode"/>
          <p:cNvSpPr txBox="1"/>
          <p:nvPr/>
        </p:nvSpPr>
        <p:spPr>
          <a:xfrm>
            <a:off x="6149125" y="3892446"/>
            <a:ext cx="3555858" cy="6007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/>
          <a:lstStyle>
            <a:lvl1pPr marL="317500" indent="-317500">
              <a:lnSpc>
                <a:spcPct val="100000"/>
              </a:lnSpc>
              <a:spcBef>
                <a:spcPts val="500"/>
              </a:spcBef>
              <a:buSzPct val="100000"/>
              <a:buBlip>
                <a:blip r:embed="rId2"/>
              </a:buBlip>
              <a:defRPr sz="1600">
                <a:solidFill>
                  <a:srgbClr val="2A0501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lang="sv-SE" dirty="0"/>
              <a:t>Ställ in din telefon på ljudlöst</a:t>
            </a:r>
            <a:endParaRPr dirty="0"/>
          </a:p>
        </p:txBody>
      </p:sp>
      <p:sp>
        <p:nvSpPr>
          <p:cNvPr id="232" name="Make sure you can see all or most people in the group and their videos are similar in size"/>
          <p:cNvSpPr txBox="1"/>
          <p:nvPr/>
        </p:nvSpPr>
        <p:spPr>
          <a:xfrm>
            <a:off x="6149125" y="5751795"/>
            <a:ext cx="3555858" cy="86192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/>
          <a:lstStyle>
            <a:lvl1pPr marL="317500" indent="-317500">
              <a:lnSpc>
                <a:spcPct val="100000"/>
              </a:lnSpc>
              <a:spcBef>
                <a:spcPts val="500"/>
              </a:spcBef>
              <a:buSzPct val="100000"/>
              <a:buBlip>
                <a:blip r:embed="rId2"/>
              </a:buBlip>
              <a:defRPr sz="1600">
                <a:solidFill>
                  <a:srgbClr val="2A0501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lang="sv-SE" dirty="0"/>
              <a:t>Se till att du kan se alla eller de flesta personerna i gruppen och deras videor är i liknande storlek</a:t>
            </a:r>
            <a:endParaRPr dirty="0"/>
          </a:p>
        </p:txBody>
      </p:sp>
      <p:sp>
        <p:nvSpPr>
          <p:cNvPr id="233" name="Make sure that Zoom takes up all or most of your screen space"/>
          <p:cNvSpPr txBox="1"/>
          <p:nvPr/>
        </p:nvSpPr>
        <p:spPr>
          <a:xfrm>
            <a:off x="6149125" y="6715718"/>
            <a:ext cx="3555858" cy="6223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/>
          <a:lstStyle>
            <a:lvl1pPr marL="317500" indent="-317500">
              <a:lnSpc>
                <a:spcPct val="100000"/>
              </a:lnSpc>
              <a:spcBef>
                <a:spcPts val="500"/>
              </a:spcBef>
              <a:buSzPct val="100000"/>
              <a:buBlip>
                <a:blip r:embed="rId2"/>
              </a:buBlip>
              <a:defRPr sz="1600">
                <a:solidFill>
                  <a:srgbClr val="2A0501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lang="sv-SE" dirty="0"/>
              <a:t>Se till att Teams tar upp hela eller större delen av skärmutrymmet
</a:t>
            </a:r>
            <a:endParaRPr dirty="0"/>
          </a:p>
        </p:txBody>
      </p:sp>
      <p:sp>
        <p:nvSpPr>
          <p:cNvPr id="234" name="Grab your handouts, notepad and pen"/>
          <p:cNvSpPr txBox="1"/>
          <p:nvPr/>
        </p:nvSpPr>
        <p:spPr>
          <a:xfrm>
            <a:off x="6149125" y="1994243"/>
            <a:ext cx="3555858" cy="6007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/>
          <a:lstStyle>
            <a:lvl1pPr marL="317500" indent="-317500">
              <a:lnSpc>
                <a:spcPct val="100000"/>
              </a:lnSpc>
              <a:spcBef>
                <a:spcPts val="500"/>
              </a:spcBef>
              <a:buSzPct val="100000"/>
              <a:buBlip>
                <a:blip r:embed="rId2"/>
              </a:buBlip>
              <a:defRPr sz="1600">
                <a:solidFill>
                  <a:srgbClr val="2A0501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lang="sv-SE" dirty="0"/>
              <a:t>Ta fram penna och papper om du vill anteckna.</a:t>
            </a:r>
            <a:endParaRPr dirty="0"/>
          </a:p>
        </p:txBody>
      </p:sp>
      <p:sp>
        <p:nvSpPr>
          <p:cNvPr id="235" name="Join group 10 minutes before the start time to make sure that everything works"/>
          <p:cNvSpPr txBox="1"/>
          <p:nvPr/>
        </p:nvSpPr>
        <p:spPr>
          <a:xfrm>
            <a:off x="6149125" y="4654016"/>
            <a:ext cx="3555858" cy="94361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/>
          <a:lstStyle>
            <a:lvl1pPr marL="317500" indent="-317500">
              <a:lnSpc>
                <a:spcPct val="100000"/>
              </a:lnSpc>
              <a:spcBef>
                <a:spcPts val="500"/>
              </a:spcBef>
              <a:buSzPct val="100000"/>
              <a:buBlip>
                <a:blip r:embed="rId2"/>
              </a:buBlip>
              <a:defRPr sz="1600">
                <a:solidFill>
                  <a:srgbClr val="2A0501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lang="sv-SE" dirty="0"/>
              <a:t>Anslut till grupptillfället 10 minuter innan starttid så att du ser att allt fungerar</a:t>
            </a:r>
            <a:endParaRPr dirty="0"/>
          </a:p>
        </p:txBody>
      </p:sp>
      <p:sp>
        <p:nvSpPr>
          <p:cNvPr id="236" name="Refrain from drug or alcohol use during our session"/>
          <p:cNvSpPr txBox="1"/>
          <p:nvPr/>
        </p:nvSpPr>
        <p:spPr>
          <a:xfrm>
            <a:off x="391777" y="5515750"/>
            <a:ext cx="5622644" cy="53476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>
            <a:spAutoFit/>
          </a:bodyPr>
          <a:lstStyle>
            <a:lvl1pPr marL="317500" indent="-317500">
              <a:lnSpc>
                <a:spcPct val="100000"/>
              </a:lnSpc>
              <a:spcBef>
                <a:spcPts val="500"/>
              </a:spcBef>
              <a:buSzPct val="100000"/>
              <a:buBlip>
                <a:blip r:embed="rId2"/>
              </a:buBlip>
              <a:defRPr sz="1600">
                <a:solidFill>
                  <a:srgbClr val="00222A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lang="en-US" dirty="0" err="1"/>
              <a:t>Informera</a:t>
            </a:r>
            <a:r>
              <a:rPr lang="en-US" dirty="0"/>
              <a:t> </a:t>
            </a:r>
            <a:r>
              <a:rPr lang="en-US" dirty="0" err="1"/>
              <a:t>gruppledarna</a:t>
            </a:r>
            <a:r>
              <a:rPr lang="en-US" dirty="0"/>
              <a:t> om du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delta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plats.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roup"/>
          <p:cNvGrpSpPr/>
          <p:nvPr/>
        </p:nvGrpSpPr>
        <p:grpSpPr>
          <a:xfrm>
            <a:off x="524468" y="2376627"/>
            <a:ext cx="9009465" cy="1149096"/>
            <a:chOff x="0" y="0"/>
            <a:chExt cx="9009463" cy="1149095"/>
          </a:xfrm>
        </p:grpSpPr>
        <p:sp>
          <p:nvSpPr>
            <p:cNvPr id="238" name="Rectangle"/>
            <p:cNvSpPr/>
            <p:nvPr/>
          </p:nvSpPr>
          <p:spPr>
            <a:xfrm>
              <a:off x="0" y="0"/>
              <a:ext cx="9009463" cy="1149095"/>
            </a:xfrm>
            <a:prstGeom prst="rect">
              <a:avLst/>
            </a:prstGeom>
            <a:solidFill>
              <a:srgbClr val="E2FFEB">
                <a:alpha val="54062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39" name="IN Case you Need to step away temporarily…"/>
            <p:cNvSpPr txBox="1"/>
            <p:nvPr/>
          </p:nvSpPr>
          <p:spPr>
            <a:xfrm>
              <a:off x="101600" y="253353"/>
              <a:ext cx="8806263" cy="67120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0954" tIns="20954" rIns="20954" bIns="20954" numCol="1" anchor="ctr">
              <a:spAutoFit/>
            </a:bodyPr>
            <a:lstStyle/>
            <a:p>
              <a:pPr algn="ctr">
                <a:defRPr sz="2300">
                  <a:latin typeface="Lithos Pro"/>
                  <a:ea typeface="Lithos Pro"/>
                  <a:cs typeface="Lithos Pro"/>
                  <a:sym typeface="Lithos Pro"/>
                </a:defRPr>
              </a:pPr>
              <a:r>
                <a:rPr lang="sv-SE" dirty="0"/>
                <a:t>Om du tillfälligt behöver lämna gruppen</a:t>
              </a:r>
              <a:endParaRPr dirty="0"/>
            </a:p>
            <a:p>
              <a:pPr marL="317500" indent="-317500">
                <a:lnSpc>
                  <a:spcPct val="100000"/>
                </a:lnSpc>
                <a:spcBef>
                  <a:spcPts val="500"/>
                </a:spcBef>
                <a:buSzPct val="100000"/>
                <a:buBlip>
                  <a:blip r:embed="rId2"/>
                </a:buBlip>
                <a:defRPr sz="1600">
                  <a:solidFill>
                    <a:srgbClr val="01222A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pPr>
              <a:r>
                <a:rPr lang="sv-SE" dirty="0"/>
                <a:t>Skriv gärna i chatten i Teams så vi vet var du tar vägen, eller skicka sms till teknikassistenten.</a:t>
              </a:r>
              <a:endParaRPr dirty="0"/>
            </a:p>
          </p:txBody>
        </p:sp>
      </p:grpSp>
      <p:grpSp>
        <p:nvGrpSpPr>
          <p:cNvPr id="243" name="Group"/>
          <p:cNvGrpSpPr/>
          <p:nvPr/>
        </p:nvGrpSpPr>
        <p:grpSpPr>
          <a:xfrm>
            <a:off x="524468" y="3647549"/>
            <a:ext cx="9009465" cy="943965"/>
            <a:chOff x="0" y="0"/>
            <a:chExt cx="9009463" cy="943963"/>
          </a:xfrm>
        </p:grpSpPr>
        <p:sp>
          <p:nvSpPr>
            <p:cNvPr id="241" name="Rectangle"/>
            <p:cNvSpPr/>
            <p:nvPr/>
          </p:nvSpPr>
          <p:spPr>
            <a:xfrm>
              <a:off x="0" y="0"/>
              <a:ext cx="9009463" cy="943963"/>
            </a:xfrm>
            <a:prstGeom prst="rect">
              <a:avLst/>
            </a:prstGeom>
            <a:solidFill>
              <a:srgbClr val="F2FFD2">
                <a:alpha val="54062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42" name="IN Case you are experiencing technical challenges…"/>
            <p:cNvSpPr txBox="1"/>
            <p:nvPr/>
          </p:nvSpPr>
          <p:spPr>
            <a:xfrm>
              <a:off x="101600" y="145065"/>
              <a:ext cx="8806263" cy="67120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0954" tIns="20954" rIns="20954" bIns="20954" numCol="1" anchor="ctr">
              <a:spAutoFit/>
            </a:bodyPr>
            <a:lstStyle/>
            <a:p>
              <a:pPr algn="ctr">
                <a:defRPr sz="2300">
                  <a:latin typeface="Lithos Pro"/>
                  <a:ea typeface="Lithos Pro"/>
                  <a:cs typeface="Lithos Pro"/>
                  <a:sym typeface="Lithos Pro"/>
                </a:defRPr>
              </a:pPr>
              <a:r>
                <a:rPr lang="en-US" dirty="0"/>
                <a:t>Om du har </a:t>
              </a:r>
              <a:r>
                <a:rPr lang="en-US" dirty="0" err="1"/>
                <a:t>tekniska</a:t>
              </a:r>
              <a:r>
                <a:rPr lang="en-US" dirty="0"/>
                <a:t> problem</a:t>
              </a:r>
            </a:p>
            <a:p>
              <a:pPr marL="317500" indent="-317500">
                <a:lnSpc>
                  <a:spcPct val="100000"/>
                </a:lnSpc>
                <a:spcBef>
                  <a:spcPts val="500"/>
                </a:spcBef>
                <a:buSzPct val="100000"/>
                <a:buBlip>
                  <a:blip r:embed="rId2">
                    <a:extLst/>
                  </a:blip>
                </a:buBlip>
                <a:defRPr sz="1600">
                  <a:solidFill>
                    <a:srgbClr val="01222A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pPr>
              <a:r>
                <a:rPr lang="en-US" dirty="0" err="1"/>
                <a:t>Säg</a:t>
              </a:r>
              <a:r>
                <a:rPr lang="en-US" dirty="0"/>
                <a:t> det till </a:t>
              </a:r>
              <a:r>
                <a:rPr lang="en-US" dirty="0" err="1"/>
                <a:t>gruppen</a:t>
              </a:r>
              <a:r>
                <a:rPr lang="en-US" dirty="0"/>
                <a:t> </a:t>
              </a:r>
              <a:r>
                <a:rPr lang="en-US" dirty="0" err="1"/>
                <a:t>eller</a:t>
              </a:r>
              <a:r>
                <a:rPr lang="en-US" dirty="0"/>
                <a:t> </a:t>
              </a:r>
              <a:r>
                <a:rPr lang="en-US" dirty="0" err="1"/>
                <a:t>skicka</a:t>
              </a:r>
              <a:r>
                <a:rPr lang="en-US" dirty="0"/>
                <a:t> </a:t>
              </a:r>
              <a:r>
                <a:rPr lang="en-US" dirty="0" err="1"/>
                <a:t>ett</a:t>
              </a:r>
              <a:r>
                <a:rPr lang="en-US" dirty="0"/>
                <a:t> </a:t>
              </a:r>
              <a:r>
                <a:rPr lang="en-US" dirty="0" err="1"/>
                <a:t>meddelande</a:t>
              </a:r>
              <a:r>
                <a:rPr lang="en-US" dirty="0"/>
                <a:t> i </a:t>
              </a:r>
              <a:r>
                <a:rPr lang="en-US" dirty="0" err="1"/>
                <a:t>chatten</a:t>
              </a:r>
              <a:r>
                <a:rPr lang="en-US" dirty="0"/>
                <a:t> I Teams</a:t>
              </a:r>
            </a:p>
          </p:txBody>
        </p:sp>
      </p:grpSp>
      <p:grpSp>
        <p:nvGrpSpPr>
          <p:cNvPr id="246" name="Group"/>
          <p:cNvGrpSpPr/>
          <p:nvPr/>
        </p:nvGrpSpPr>
        <p:grpSpPr>
          <a:xfrm>
            <a:off x="524468" y="4713340"/>
            <a:ext cx="9009465" cy="1059227"/>
            <a:chOff x="0" y="0"/>
            <a:chExt cx="9009463" cy="1059226"/>
          </a:xfrm>
        </p:grpSpPr>
        <p:sp>
          <p:nvSpPr>
            <p:cNvPr id="244" name="Rectangle"/>
            <p:cNvSpPr/>
            <p:nvPr/>
          </p:nvSpPr>
          <p:spPr>
            <a:xfrm>
              <a:off x="0" y="0"/>
              <a:ext cx="9009463" cy="1059226"/>
            </a:xfrm>
            <a:prstGeom prst="rect">
              <a:avLst/>
            </a:prstGeom>
            <a:solidFill>
              <a:srgbClr val="FFF0CC">
                <a:alpha val="54062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45" name="IN Case you lost internet connection…"/>
            <p:cNvSpPr txBox="1"/>
            <p:nvPr/>
          </p:nvSpPr>
          <p:spPr>
            <a:xfrm>
              <a:off x="101600" y="194009"/>
              <a:ext cx="8806263" cy="67120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0954" tIns="20954" rIns="20954" bIns="20954" numCol="1" anchor="ctr">
              <a:spAutoFit/>
            </a:bodyPr>
            <a:lstStyle/>
            <a:p>
              <a:pPr algn="ctr">
                <a:defRPr sz="2300">
                  <a:latin typeface="Lithos Pro"/>
                  <a:ea typeface="Lithos Pro"/>
                  <a:cs typeface="Lithos Pro"/>
                  <a:sym typeface="Lithos Pro"/>
                </a:defRPr>
              </a:pPr>
              <a:r>
                <a:rPr lang="sv-SE" dirty="0"/>
                <a:t>Om du förlorar din internetuppkoppling</a:t>
              </a:r>
              <a:endParaRPr dirty="0"/>
            </a:p>
            <a:p>
              <a:pPr marL="317500" indent="-317500">
                <a:lnSpc>
                  <a:spcPct val="100000"/>
                </a:lnSpc>
                <a:spcBef>
                  <a:spcPts val="500"/>
                </a:spcBef>
                <a:buSzPct val="100000"/>
                <a:buBlip>
                  <a:blip r:embed="rId2"/>
                </a:buBlip>
                <a:defRPr sz="1600">
                  <a:solidFill>
                    <a:srgbClr val="01222A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pPr>
              <a:r>
                <a:rPr lang="sv-SE" dirty="0"/>
                <a:t>Försök att ansluta igen om det inte fungerar skicka ett sms till teknikassistenten</a:t>
              </a:r>
              <a:r>
                <a:rPr dirty="0"/>
                <a:t>.</a:t>
              </a:r>
            </a:p>
          </p:txBody>
        </p:sp>
      </p:grpSp>
      <p:grpSp>
        <p:nvGrpSpPr>
          <p:cNvPr id="249" name="Group"/>
          <p:cNvGrpSpPr/>
          <p:nvPr/>
        </p:nvGrpSpPr>
        <p:grpSpPr>
          <a:xfrm>
            <a:off x="524468" y="5894393"/>
            <a:ext cx="9009465" cy="1393482"/>
            <a:chOff x="0" y="0"/>
            <a:chExt cx="9009463" cy="1393480"/>
          </a:xfrm>
        </p:grpSpPr>
        <p:sp>
          <p:nvSpPr>
            <p:cNvPr id="247" name="Rectangle"/>
            <p:cNvSpPr/>
            <p:nvPr/>
          </p:nvSpPr>
          <p:spPr>
            <a:xfrm>
              <a:off x="0" y="0"/>
              <a:ext cx="9009463" cy="1393480"/>
            </a:xfrm>
            <a:prstGeom prst="rect">
              <a:avLst/>
            </a:prstGeom>
            <a:solidFill>
              <a:srgbClr val="F0E4FF">
                <a:alpha val="54062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48" name="IN Case you need more help…"/>
            <p:cNvSpPr txBox="1"/>
            <p:nvPr/>
          </p:nvSpPr>
          <p:spPr>
            <a:xfrm>
              <a:off x="101600" y="361137"/>
              <a:ext cx="8806263" cy="67120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0954" tIns="20954" rIns="20954" bIns="20954" numCol="1" anchor="ctr">
              <a:spAutoFit/>
            </a:bodyPr>
            <a:lstStyle/>
            <a:p>
              <a:pPr algn="ctr">
                <a:defRPr sz="2300">
                  <a:latin typeface="Lithos Pro"/>
                  <a:ea typeface="Lithos Pro"/>
                  <a:cs typeface="Lithos Pro"/>
                  <a:sym typeface="Lithos Pro"/>
                </a:defRPr>
              </a:pPr>
              <a:r>
                <a:rPr lang="sv-SE" dirty="0"/>
                <a:t>Om du behöver ytterligare stöd</a:t>
              </a:r>
              <a:endParaRPr dirty="0"/>
            </a:p>
            <a:p>
              <a:pPr marL="317500" indent="-317500">
                <a:lnSpc>
                  <a:spcPct val="100000"/>
                </a:lnSpc>
                <a:spcBef>
                  <a:spcPts val="500"/>
                </a:spcBef>
                <a:buSzPct val="100000"/>
                <a:buBlip>
                  <a:blip r:embed="rId2"/>
                </a:buBlip>
                <a:defRPr sz="1600">
                  <a:solidFill>
                    <a:srgbClr val="01222A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pPr>
              <a:r>
                <a:rPr lang="sv-SE" dirty="0"/>
                <a:t>Kontakta teknikassistenten kring tekniska frågor</a:t>
              </a:r>
              <a:r>
                <a:rPr dirty="0"/>
                <a:t>. </a:t>
              </a:r>
              <a:r>
                <a:rPr lang="sv-SE" dirty="0"/>
                <a:t>Kontakta gruppledarna om du har andra frågor.</a:t>
              </a:r>
              <a:endParaRPr dirty="0"/>
            </a:p>
          </p:txBody>
        </p:sp>
      </p:grpSp>
      <p:grpSp>
        <p:nvGrpSpPr>
          <p:cNvPr id="252" name="Group"/>
          <p:cNvGrpSpPr/>
          <p:nvPr/>
        </p:nvGrpSpPr>
        <p:grpSpPr>
          <a:xfrm>
            <a:off x="524468" y="484526"/>
            <a:ext cx="9009465" cy="1770276"/>
            <a:chOff x="0" y="0"/>
            <a:chExt cx="9009463" cy="1770274"/>
          </a:xfrm>
        </p:grpSpPr>
        <p:sp>
          <p:nvSpPr>
            <p:cNvPr id="250" name="Rectangle"/>
            <p:cNvSpPr/>
            <p:nvPr/>
          </p:nvSpPr>
          <p:spPr>
            <a:xfrm>
              <a:off x="0" y="0"/>
              <a:ext cx="9009463" cy="1770274"/>
            </a:xfrm>
            <a:prstGeom prst="rect">
              <a:avLst/>
            </a:prstGeom>
            <a:solidFill>
              <a:srgbClr val="E4F1FF">
                <a:alpha val="54062"/>
              </a:srgbClr>
            </a:solidFill>
            <a:ln w="3175" cap="flat">
              <a:noFill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pPr algn="ctr" defTabSz="467783">
                <a:lnSpc>
                  <a:spcPct val="100000"/>
                </a:lnSpc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251" name="IN Case there is background noise in your environment (e.g., construction)…"/>
            <p:cNvSpPr txBox="1"/>
            <p:nvPr/>
          </p:nvSpPr>
          <p:spPr>
            <a:xfrm>
              <a:off x="101600" y="384085"/>
              <a:ext cx="8806263" cy="98154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0954" tIns="20954" rIns="20954" bIns="20954" numCol="1" anchor="ctr">
              <a:spAutoFit/>
            </a:bodyPr>
            <a:lstStyle/>
            <a:p>
              <a:pPr algn="ctr">
                <a:defRPr sz="2300">
                  <a:latin typeface="Lithos Pro"/>
                  <a:ea typeface="Lithos Pro"/>
                  <a:cs typeface="Lithos Pro"/>
                  <a:sym typeface="Lithos Pro"/>
                </a:defRPr>
              </a:pPr>
              <a:r>
                <a:rPr lang="sv-SE" dirty="0"/>
                <a:t>Om det är mycket bakgrundsljud hos dig</a:t>
              </a:r>
              <a:endParaRPr dirty="0"/>
            </a:p>
            <a:p>
              <a:pPr marL="317500" indent="-317500">
                <a:lnSpc>
                  <a:spcPct val="100000"/>
                </a:lnSpc>
                <a:spcBef>
                  <a:spcPts val="500"/>
                </a:spcBef>
                <a:buSzPct val="100000"/>
                <a:buBlip>
                  <a:blip r:embed="rId2"/>
                </a:buBlip>
                <a:defRPr sz="1600">
                  <a:solidFill>
                    <a:srgbClr val="01222A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pPr>
              <a:r>
                <a:rPr lang="sv-SE" dirty="0"/>
                <a:t>Stäng gärna av ditt ljud</a:t>
              </a:r>
              <a:r>
                <a:rPr dirty="0"/>
                <a:t>. </a:t>
              </a:r>
            </a:p>
            <a:p>
              <a:pPr marL="317500" indent="-317500">
                <a:lnSpc>
                  <a:spcPct val="100000"/>
                </a:lnSpc>
                <a:spcBef>
                  <a:spcPts val="500"/>
                </a:spcBef>
                <a:buSzPct val="100000"/>
                <a:buBlip>
                  <a:blip r:embed="rId2"/>
                </a:buBlip>
                <a:defRPr sz="1600">
                  <a:solidFill>
                    <a:srgbClr val="01222A"/>
                  </a:solidFill>
                  <a:latin typeface="Avenir Book"/>
                  <a:ea typeface="Avenir Book"/>
                  <a:cs typeface="Avenir Book"/>
                  <a:sym typeface="Avenir Book"/>
                </a:defRPr>
              </a:pPr>
              <a:r>
                <a:rPr lang="sv-SE" dirty="0"/>
                <a:t>Sätt på ljudet igen när det är dags för gruppdiskussioner</a:t>
              </a:r>
              <a:endParaRPr dirty="0"/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label 5.png" descr="label 5.png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4090178" y="1751149"/>
            <a:ext cx="7171416" cy="4341799"/>
          </a:xfrm>
          <a:prstGeom prst="rect">
            <a:avLst/>
          </a:prstGeom>
          <a:ln w="3175">
            <a:miter lim="400000"/>
          </a:ln>
        </p:spPr>
      </p:pic>
      <p:sp>
        <p:nvSpPr>
          <p:cNvPr id="255" name="Shape"/>
          <p:cNvSpPr/>
          <p:nvPr/>
        </p:nvSpPr>
        <p:spPr>
          <a:xfrm rot="540000">
            <a:off x="5935208" y="113250"/>
            <a:ext cx="2926869" cy="1092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677"/>
                </a:moveTo>
                <a:lnTo>
                  <a:pt x="716" y="21600"/>
                </a:lnTo>
                <a:lnTo>
                  <a:pt x="21600" y="9046"/>
                </a:lnTo>
                <a:lnTo>
                  <a:pt x="17859" y="0"/>
                </a:lnTo>
                <a:lnTo>
                  <a:pt x="0" y="13677"/>
                </a:lnTo>
                <a:close/>
              </a:path>
            </a:pathLst>
          </a:custGeom>
          <a:solidFill>
            <a:srgbClr val="E2F3F4"/>
          </a:solidFill>
          <a:ln w="12700">
            <a:miter lim="400000"/>
          </a:ln>
        </p:spPr>
        <p:txBody>
          <a:bodyPr lIns="20954" tIns="20954" rIns="20954" bIns="20954" anchor="ctr"/>
          <a:lstStyle/>
          <a:p>
            <a:endParaRPr/>
          </a:p>
        </p:txBody>
      </p:sp>
      <p:sp>
        <p:nvSpPr>
          <p:cNvPr id="256" name="Group session info"/>
          <p:cNvSpPr txBox="1"/>
          <p:nvPr/>
        </p:nvSpPr>
        <p:spPr>
          <a:xfrm rot="21240000">
            <a:off x="6226017" y="519666"/>
            <a:ext cx="2103779" cy="26391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0954" tIns="20954" rIns="20954" bIns="20954" anchor="ctr">
            <a:spAutoFit/>
          </a:bodyPr>
          <a:lstStyle>
            <a:lvl1pPr>
              <a:defRPr sz="1600">
                <a:solidFill>
                  <a:srgbClr val="1C4240"/>
                </a:solidFill>
                <a:latin typeface="Krona One"/>
                <a:ea typeface="Krona One"/>
                <a:cs typeface="Krona One"/>
                <a:sym typeface="Krona One"/>
              </a:defRPr>
            </a:lvl1pPr>
          </a:lstStyle>
          <a:p>
            <a:r>
              <a:rPr lang="sv-SE" dirty="0"/>
              <a:t>Information om gruppen</a:t>
            </a:r>
            <a:endParaRPr dirty="0"/>
          </a:p>
        </p:txBody>
      </p:sp>
      <p:sp>
        <p:nvSpPr>
          <p:cNvPr id="257" name="Dates:"/>
          <p:cNvSpPr txBox="1"/>
          <p:nvPr/>
        </p:nvSpPr>
        <p:spPr>
          <a:xfrm>
            <a:off x="6165830" y="1028332"/>
            <a:ext cx="661076" cy="26391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0954" tIns="20954" rIns="20954" bIns="20954" anchor="ctr">
            <a:spAutoFit/>
          </a:bodyPr>
          <a:lstStyle>
            <a:lvl1pPr>
              <a:defRPr sz="1600">
                <a:solidFill>
                  <a:srgbClr val="1C4240"/>
                </a:solidFill>
                <a:latin typeface="Krona One"/>
                <a:ea typeface="Krona One"/>
                <a:cs typeface="Krona One"/>
                <a:sym typeface="Krona One"/>
              </a:defRPr>
            </a:lvl1pPr>
          </a:lstStyle>
          <a:p>
            <a:r>
              <a:rPr dirty="0"/>
              <a:t>Da</a:t>
            </a:r>
            <a:r>
              <a:rPr lang="sv-SE" dirty="0"/>
              <a:t>tum</a:t>
            </a:r>
            <a:r>
              <a:rPr dirty="0"/>
              <a:t>:</a:t>
            </a:r>
          </a:p>
        </p:txBody>
      </p:sp>
      <p:sp>
        <p:nvSpPr>
          <p:cNvPr id="258" name="Time:"/>
          <p:cNvSpPr txBox="1"/>
          <p:nvPr/>
        </p:nvSpPr>
        <p:spPr>
          <a:xfrm>
            <a:off x="6217077" y="1445182"/>
            <a:ext cx="350094" cy="26391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0954" tIns="20954" rIns="20954" bIns="20954" anchor="ctr">
            <a:spAutoFit/>
          </a:bodyPr>
          <a:lstStyle>
            <a:lvl1pPr>
              <a:defRPr sz="1600">
                <a:solidFill>
                  <a:srgbClr val="1C4240"/>
                </a:solidFill>
                <a:latin typeface="Krona One"/>
                <a:ea typeface="Krona One"/>
                <a:cs typeface="Krona One"/>
                <a:sym typeface="Krona One"/>
              </a:defRPr>
            </a:lvl1pPr>
          </a:lstStyle>
          <a:p>
            <a:r>
              <a:rPr dirty="0" err="1"/>
              <a:t>Ti</a:t>
            </a:r>
            <a:r>
              <a:rPr lang="sv-SE" dirty="0"/>
              <a:t>d</a:t>
            </a:r>
            <a:r>
              <a:rPr dirty="0"/>
              <a:t>:</a:t>
            </a:r>
          </a:p>
        </p:txBody>
      </p:sp>
      <p:sp>
        <p:nvSpPr>
          <p:cNvPr id="259" name="Line"/>
          <p:cNvSpPr/>
          <p:nvPr/>
        </p:nvSpPr>
        <p:spPr>
          <a:xfrm>
            <a:off x="7085063" y="1307123"/>
            <a:ext cx="2224820" cy="1"/>
          </a:xfrm>
          <a:prstGeom prst="line">
            <a:avLst/>
          </a:prstGeom>
          <a:ln w="12700">
            <a:solidFill>
              <a:srgbClr val="929292"/>
            </a:solidFill>
            <a:miter lim="400000"/>
          </a:ln>
        </p:spPr>
        <p:txBody>
          <a:bodyPr lIns="20954" tIns="20954" rIns="20954" bIns="20954" anchor="ctr"/>
          <a:lstStyle/>
          <a:p>
            <a:endParaRPr/>
          </a:p>
        </p:txBody>
      </p:sp>
      <p:sp>
        <p:nvSpPr>
          <p:cNvPr id="260" name="Line"/>
          <p:cNvSpPr/>
          <p:nvPr/>
        </p:nvSpPr>
        <p:spPr>
          <a:xfrm>
            <a:off x="7083941" y="1712395"/>
            <a:ext cx="2224820" cy="1"/>
          </a:xfrm>
          <a:prstGeom prst="line">
            <a:avLst/>
          </a:prstGeom>
          <a:ln w="12700">
            <a:solidFill>
              <a:srgbClr val="929292"/>
            </a:solidFill>
            <a:miter lim="400000"/>
          </a:ln>
        </p:spPr>
        <p:txBody>
          <a:bodyPr lIns="20954" tIns="20954" rIns="20954" bIns="20954" anchor="ctr"/>
          <a:lstStyle/>
          <a:p>
            <a:endParaRPr/>
          </a:p>
        </p:txBody>
      </p:sp>
      <p:sp>
        <p:nvSpPr>
          <p:cNvPr id="261" name="How to join us:"/>
          <p:cNvSpPr txBox="1"/>
          <p:nvPr/>
        </p:nvSpPr>
        <p:spPr>
          <a:xfrm>
            <a:off x="6216630" y="1862031"/>
            <a:ext cx="1967524" cy="26391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0954" tIns="20954" rIns="20954" bIns="20954" anchor="ctr">
            <a:spAutoFit/>
          </a:bodyPr>
          <a:lstStyle>
            <a:lvl1pPr>
              <a:defRPr sz="1600">
                <a:solidFill>
                  <a:srgbClr val="1C4240"/>
                </a:solidFill>
                <a:latin typeface="Krona One"/>
                <a:ea typeface="Krona One"/>
                <a:cs typeface="Krona One"/>
                <a:sym typeface="Krona One"/>
              </a:defRPr>
            </a:lvl1pPr>
          </a:lstStyle>
          <a:p>
            <a:r>
              <a:rPr lang="sv-SE" dirty="0"/>
              <a:t>Du ansluter genom att</a:t>
            </a:r>
            <a:r>
              <a:rPr dirty="0"/>
              <a:t>:</a:t>
            </a:r>
          </a:p>
        </p:txBody>
      </p:sp>
      <p:sp>
        <p:nvSpPr>
          <p:cNvPr id="262" name="Rectangle"/>
          <p:cNvSpPr/>
          <p:nvPr/>
        </p:nvSpPr>
        <p:spPr>
          <a:xfrm>
            <a:off x="6217077" y="2175116"/>
            <a:ext cx="3072795" cy="4680021"/>
          </a:xfrm>
          <a:prstGeom prst="rect">
            <a:avLst/>
          </a:prstGeom>
          <a:ln w="12700">
            <a:solidFill>
              <a:srgbClr val="929292"/>
            </a:solidFill>
            <a:miter lim="400000"/>
          </a:ln>
        </p:spPr>
        <p:txBody>
          <a:bodyPr lIns="20954" tIns="20954" rIns="20954" bIns="20954" anchor="ctr"/>
          <a:lstStyle/>
          <a:p>
            <a:pPr algn="ctr" defTabSz="467783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270" name="Group"/>
          <p:cNvGrpSpPr/>
          <p:nvPr/>
        </p:nvGrpSpPr>
        <p:grpSpPr>
          <a:xfrm>
            <a:off x="279303" y="247247"/>
            <a:ext cx="5225686" cy="1764015"/>
            <a:chOff x="0" y="0"/>
            <a:chExt cx="5225685" cy="1764014"/>
          </a:xfrm>
        </p:grpSpPr>
        <p:pic>
          <p:nvPicPr>
            <p:cNvPr id="263" name="label 1.png" descr="label 1.png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225685" cy="1764014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264" name="Group facilitator"/>
            <p:cNvSpPr txBox="1"/>
            <p:nvPr/>
          </p:nvSpPr>
          <p:spPr>
            <a:xfrm>
              <a:off x="451260" y="201871"/>
              <a:ext cx="901527" cy="22236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0954" tIns="20954" rIns="20954" bIns="20954" numCol="1" anchor="ctr">
              <a:spAutoFit/>
            </a:bodyPr>
            <a:lstStyle>
              <a:lvl1pPr>
                <a:defRPr sz="1300">
                  <a:solidFill>
                    <a:srgbClr val="0F2423"/>
                  </a:solidFill>
                  <a:latin typeface="Krona One"/>
                  <a:ea typeface="Krona One"/>
                  <a:cs typeface="Krona One"/>
                  <a:sym typeface="Krona One"/>
                </a:defRPr>
              </a:lvl1pPr>
            </a:lstStyle>
            <a:p>
              <a:r>
                <a:rPr lang="sv-SE" dirty="0"/>
                <a:t>Gruppledare</a:t>
              </a:r>
              <a:endParaRPr dirty="0"/>
            </a:p>
          </p:txBody>
        </p:sp>
        <p:sp>
          <p:nvSpPr>
            <p:cNvPr id="265" name="Name:"/>
            <p:cNvSpPr txBox="1"/>
            <p:nvPr/>
          </p:nvSpPr>
          <p:spPr>
            <a:xfrm>
              <a:off x="387505" y="477643"/>
              <a:ext cx="495968" cy="22236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0954" tIns="20954" rIns="20954" bIns="20954" numCol="1" anchor="ctr">
              <a:spAutoFit/>
            </a:bodyPr>
            <a:lstStyle>
              <a:lvl1pPr>
                <a:defRPr sz="1300">
                  <a:solidFill>
                    <a:srgbClr val="1C4240"/>
                  </a:solidFill>
                  <a:latin typeface="Krona One"/>
                  <a:ea typeface="Krona One"/>
                  <a:cs typeface="Krona One"/>
                  <a:sym typeface="Krona One"/>
                </a:defRPr>
              </a:lvl1pPr>
            </a:lstStyle>
            <a:p>
              <a:r>
                <a:rPr dirty="0"/>
                <a:t>Nam</a:t>
              </a:r>
              <a:r>
                <a:rPr lang="sv-SE" dirty="0"/>
                <a:t>n</a:t>
              </a:r>
              <a:r>
                <a:rPr dirty="0"/>
                <a:t>:</a:t>
              </a:r>
            </a:p>
          </p:txBody>
        </p:sp>
        <p:sp>
          <p:nvSpPr>
            <p:cNvPr id="266" name="Reach me at:"/>
            <p:cNvSpPr txBox="1"/>
            <p:nvPr/>
          </p:nvSpPr>
          <p:spPr>
            <a:xfrm>
              <a:off x="237617" y="843680"/>
              <a:ext cx="1247775" cy="22236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0954" tIns="20954" rIns="20954" bIns="20954" numCol="1" anchor="ctr">
              <a:spAutoFit/>
            </a:bodyPr>
            <a:lstStyle>
              <a:lvl1pPr>
                <a:defRPr sz="1300">
                  <a:solidFill>
                    <a:srgbClr val="1C4240"/>
                  </a:solidFill>
                  <a:latin typeface="Krona One"/>
                  <a:ea typeface="Krona One"/>
                  <a:cs typeface="Krona One"/>
                  <a:sym typeface="Krona One"/>
                </a:defRPr>
              </a:lvl1pPr>
            </a:lstStyle>
            <a:p>
              <a:r>
                <a:rPr lang="sv-SE" dirty="0"/>
                <a:t>Kontaktuppgifter</a:t>
              </a:r>
              <a:r>
                <a:rPr dirty="0"/>
                <a:t>:</a:t>
              </a:r>
            </a:p>
          </p:txBody>
        </p:sp>
        <p:sp>
          <p:nvSpPr>
            <p:cNvPr id="267" name="Line"/>
            <p:cNvSpPr/>
            <p:nvPr/>
          </p:nvSpPr>
          <p:spPr>
            <a:xfrm>
              <a:off x="1170313" y="736781"/>
              <a:ext cx="3583829" cy="1"/>
            </a:xfrm>
            <a:prstGeom prst="line">
              <a:avLst/>
            </a:prstGeom>
            <a:noFill/>
            <a:ln w="12700" cap="flat">
              <a:solidFill>
                <a:srgbClr val="929292"/>
              </a:solidFill>
              <a:prstDash val="solid"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endParaRPr/>
            </a:p>
          </p:txBody>
        </p:sp>
        <p:sp>
          <p:nvSpPr>
            <p:cNvPr id="268" name="Line"/>
            <p:cNvSpPr/>
            <p:nvPr/>
          </p:nvSpPr>
          <p:spPr>
            <a:xfrm>
              <a:off x="1733708" y="1096468"/>
              <a:ext cx="3178159" cy="1"/>
            </a:xfrm>
            <a:prstGeom prst="line">
              <a:avLst/>
            </a:prstGeom>
            <a:noFill/>
            <a:ln w="12700" cap="flat">
              <a:solidFill>
                <a:srgbClr val="929292"/>
              </a:solidFill>
              <a:prstDash val="solid"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endParaRPr/>
            </a:p>
          </p:txBody>
        </p:sp>
        <p:sp>
          <p:nvSpPr>
            <p:cNvPr id="269" name="Line"/>
            <p:cNvSpPr/>
            <p:nvPr/>
          </p:nvSpPr>
          <p:spPr>
            <a:xfrm>
              <a:off x="573217" y="1476661"/>
              <a:ext cx="4079250" cy="1"/>
            </a:xfrm>
            <a:prstGeom prst="line">
              <a:avLst/>
            </a:prstGeom>
            <a:noFill/>
            <a:ln w="12700" cap="flat">
              <a:solidFill>
                <a:srgbClr val="929292"/>
              </a:solidFill>
              <a:prstDash val="solid"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278" name="Group"/>
          <p:cNvGrpSpPr/>
          <p:nvPr/>
        </p:nvGrpSpPr>
        <p:grpSpPr>
          <a:xfrm>
            <a:off x="279303" y="2085051"/>
            <a:ext cx="5225686" cy="1765301"/>
            <a:chOff x="0" y="0"/>
            <a:chExt cx="5225685" cy="1765300"/>
          </a:xfrm>
        </p:grpSpPr>
        <p:pic>
          <p:nvPicPr>
            <p:cNvPr id="271" name="label 2.png" descr="label 2.png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5225685" cy="1765300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272" name="Group facilitator"/>
            <p:cNvSpPr txBox="1"/>
            <p:nvPr/>
          </p:nvSpPr>
          <p:spPr>
            <a:xfrm>
              <a:off x="451260" y="204098"/>
              <a:ext cx="901527" cy="22236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0954" tIns="20954" rIns="20954" bIns="20954" numCol="1" anchor="ctr">
              <a:spAutoFit/>
            </a:bodyPr>
            <a:lstStyle>
              <a:lvl1pPr>
                <a:defRPr sz="1300">
                  <a:solidFill>
                    <a:srgbClr val="0F2423"/>
                  </a:solidFill>
                  <a:latin typeface="Krona One"/>
                  <a:ea typeface="Krona One"/>
                  <a:cs typeface="Krona One"/>
                  <a:sym typeface="Krona One"/>
                </a:defRPr>
              </a:lvl1pPr>
            </a:lstStyle>
            <a:p>
              <a:r>
                <a:rPr dirty="0"/>
                <a:t>Gr</a:t>
              </a:r>
              <a:r>
                <a:rPr lang="sv-SE" dirty="0" err="1"/>
                <a:t>uppledare</a:t>
              </a:r>
              <a:endParaRPr dirty="0"/>
            </a:p>
          </p:txBody>
        </p:sp>
        <p:sp>
          <p:nvSpPr>
            <p:cNvPr id="273" name="Name:"/>
            <p:cNvSpPr txBox="1"/>
            <p:nvPr/>
          </p:nvSpPr>
          <p:spPr>
            <a:xfrm>
              <a:off x="387505" y="482484"/>
              <a:ext cx="495968" cy="22236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0954" tIns="20954" rIns="20954" bIns="20954" numCol="1" anchor="ctr">
              <a:spAutoFit/>
            </a:bodyPr>
            <a:lstStyle>
              <a:lvl1pPr>
                <a:defRPr sz="1300">
                  <a:solidFill>
                    <a:srgbClr val="1C4240"/>
                  </a:solidFill>
                  <a:latin typeface="Krona One"/>
                  <a:ea typeface="Krona One"/>
                  <a:cs typeface="Krona One"/>
                  <a:sym typeface="Krona One"/>
                </a:defRPr>
              </a:lvl1pPr>
            </a:lstStyle>
            <a:p>
              <a:r>
                <a:rPr dirty="0"/>
                <a:t>Nam</a:t>
              </a:r>
              <a:r>
                <a:rPr lang="sv-SE" dirty="0"/>
                <a:t>n</a:t>
              </a:r>
              <a:r>
                <a:rPr dirty="0"/>
                <a:t>:</a:t>
              </a:r>
            </a:p>
          </p:txBody>
        </p:sp>
        <p:sp>
          <p:nvSpPr>
            <p:cNvPr id="274" name="Reach me at:"/>
            <p:cNvSpPr txBox="1"/>
            <p:nvPr/>
          </p:nvSpPr>
          <p:spPr>
            <a:xfrm>
              <a:off x="237617" y="848521"/>
              <a:ext cx="1286248" cy="22236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0954" tIns="20954" rIns="20954" bIns="20954" numCol="1" anchor="ctr">
              <a:spAutoFit/>
            </a:bodyPr>
            <a:lstStyle>
              <a:lvl1pPr>
                <a:defRPr sz="1300">
                  <a:solidFill>
                    <a:srgbClr val="1C4240"/>
                  </a:solidFill>
                  <a:latin typeface="Krona One"/>
                  <a:ea typeface="Krona One"/>
                  <a:cs typeface="Krona One"/>
                  <a:sym typeface="Krona One"/>
                </a:defRPr>
              </a:lvl1pPr>
            </a:lstStyle>
            <a:p>
              <a:r>
                <a:rPr lang="sv-SE" dirty="0"/>
                <a:t>Kontakt uppgifter</a:t>
              </a:r>
              <a:r>
                <a:rPr dirty="0"/>
                <a:t>:</a:t>
              </a:r>
            </a:p>
          </p:txBody>
        </p:sp>
        <p:sp>
          <p:nvSpPr>
            <p:cNvPr id="275" name="Line"/>
            <p:cNvSpPr/>
            <p:nvPr/>
          </p:nvSpPr>
          <p:spPr>
            <a:xfrm>
              <a:off x="1170313" y="741622"/>
              <a:ext cx="3583829" cy="1"/>
            </a:xfrm>
            <a:prstGeom prst="line">
              <a:avLst/>
            </a:prstGeom>
            <a:noFill/>
            <a:ln w="12700" cap="flat">
              <a:solidFill>
                <a:srgbClr val="929292"/>
              </a:solidFill>
              <a:prstDash val="solid"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endParaRPr/>
            </a:p>
          </p:txBody>
        </p:sp>
        <p:sp>
          <p:nvSpPr>
            <p:cNvPr id="276" name="Line"/>
            <p:cNvSpPr/>
            <p:nvPr/>
          </p:nvSpPr>
          <p:spPr>
            <a:xfrm>
              <a:off x="1733708" y="1101309"/>
              <a:ext cx="3178159" cy="1"/>
            </a:xfrm>
            <a:prstGeom prst="line">
              <a:avLst/>
            </a:prstGeom>
            <a:noFill/>
            <a:ln w="12700" cap="flat">
              <a:solidFill>
                <a:srgbClr val="929292"/>
              </a:solidFill>
              <a:prstDash val="solid"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endParaRPr/>
            </a:p>
          </p:txBody>
        </p:sp>
        <p:sp>
          <p:nvSpPr>
            <p:cNvPr id="277" name="Line"/>
            <p:cNvSpPr/>
            <p:nvPr/>
          </p:nvSpPr>
          <p:spPr>
            <a:xfrm>
              <a:off x="573217" y="1481502"/>
              <a:ext cx="4079250" cy="1"/>
            </a:xfrm>
            <a:prstGeom prst="line">
              <a:avLst/>
            </a:prstGeom>
            <a:noFill/>
            <a:ln w="12700" cap="flat">
              <a:solidFill>
                <a:srgbClr val="929292"/>
              </a:solidFill>
              <a:prstDash val="solid"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286" name="Group"/>
          <p:cNvGrpSpPr/>
          <p:nvPr/>
        </p:nvGrpSpPr>
        <p:grpSpPr>
          <a:xfrm>
            <a:off x="279303" y="3922048"/>
            <a:ext cx="5225686" cy="1765301"/>
            <a:chOff x="0" y="0"/>
            <a:chExt cx="5225685" cy="1765300"/>
          </a:xfrm>
        </p:grpSpPr>
        <p:pic>
          <p:nvPicPr>
            <p:cNvPr id="279" name="label 3.png" descr="label 3.png"/>
            <p:cNvPicPr>
              <a:picLocks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5225685" cy="1765300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280" name="Tech facilitator"/>
            <p:cNvSpPr txBox="1"/>
            <p:nvPr/>
          </p:nvSpPr>
          <p:spPr>
            <a:xfrm>
              <a:off x="525990" y="207132"/>
              <a:ext cx="1122741" cy="22236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0954" tIns="20954" rIns="20954" bIns="20954" numCol="1" anchor="ctr">
              <a:spAutoFit/>
            </a:bodyPr>
            <a:lstStyle>
              <a:lvl1pPr>
                <a:defRPr sz="1300">
                  <a:solidFill>
                    <a:srgbClr val="FFFFFF"/>
                  </a:solidFill>
                  <a:latin typeface="Krona One"/>
                  <a:ea typeface="Krona One"/>
                  <a:cs typeface="Krona One"/>
                  <a:sym typeface="Krona One"/>
                </a:defRPr>
              </a:lvl1pPr>
            </a:lstStyle>
            <a:p>
              <a:r>
                <a:rPr dirty="0" err="1"/>
                <a:t>Te</a:t>
              </a:r>
              <a:r>
                <a:rPr lang="sv-SE" dirty="0" err="1"/>
                <a:t>knik</a:t>
              </a:r>
              <a:r>
                <a:rPr lang="sv-SE" dirty="0"/>
                <a:t> assistent</a:t>
              </a:r>
              <a:endParaRPr dirty="0"/>
            </a:p>
          </p:txBody>
        </p:sp>
        <p:sp>
          <p:nvSpPr>
            <p:cNvPr id="281" name="Name:"/>
            <p:cNvSpPr txBox="1"/>
            <p:nvPr/>
          </p:nvSpPr>
          <p:spPr>
            <a:xfrm>
              <a:off x="387505" y="485518"/>
              <a:ext cx="495968" cy="22236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0954" tIns="20954" rIns="20954" bIns="20954" numCol="1" anchor="ctr">
              <a:spAutoFit/>
            </a:bodyPr>
            <a:lstStyle>
              <a:lvl1pPr>
                <a:defRPr sz="1300">
                  <a:solidFill>
                    <a:srgbClr val="1C4240"/>
                  </a:solidFill>
                  <a:latin typeface="Krona One"/>
                  <a:ea typeface="Krona One"/>
                  <a:cs typeface="Krona One"/>
                  <a:sym typeface="Krona One"/>
                </a:defRPr>
              </a:lvl1pPr>
            </a:lstStyle>
            <a:p>
              <a:r>
                <a:rPr dirty="0"/>
                <a:t>Nam</a:t>
              </a:r>
              <a:r>
                <a:rPr lang="sv-SE" dirty="0"/>
                <a:t>n</a:t>
              </a:r>
              <a:r>
                <a:rPr dirty="0"/>
                <a:t>:</a:t>
              </a:r>
            </a:p>
          </p:txBody>
        </p:sp>
        <p:sp>
          <p:nvSpPr>
            <p:cNvPr id="282" name="Reach me at:"/>
            <p:cNvSpPr txBox="1"/>
            <p:nvPr/>
          </p:nvSpPr>
          <p:spPr>
            <a:xfrm>
              <a:off x="237617" y="851555"/>
              <a:ext cx="1247775" cy="22236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0954" tIns="20954" rIns="20954" bIns="20954" numCol="1" anchor="ctr">
              <a:spAutoFit/>
            </a:bodyPr>
            <a:lstStyle>
              <a:lvl1pPr>
                <a:defRPr sz="1300">
                  <a:solidFill>
                    <a:srgbClr val="1C4240"/>
                  </a:solidFill>
                  <a:latin typeface="Krona One"/>
                  <a:ea typeface="Krona One"/>
                  <a:cs typeface="Krona One"/>
                  <a:sym typeface="Krona One"/>
                </a:defRPr>
              </a:lvl1pPr>
            </a:lstStyle>
            <a:p>
              <a:r>
                <a:rPr lang="sv-SE" dirty="0" err="1"/>
                <a:t>Kontak</a:t>
              </a:r>
              <a:r>
                <a:rPr dirty="0"/>
                <a:t>t</a:t>
              </a:r>
              <a:r>
                <a:rPr lang="sv-SE" dirty="0"/>
                <a:t>uppgifter</a:t>
              </a:r>
              <a:r>
                <a:rPr dirty="0"/>
                <a:t>:</a:t>
              </a:r>
            </a:p>
          </p:txBody>
        </p:sp>
        <p:sp>
          <p:nvSpPr>
            <p:cNvPr id="283" name="Line"/>
            <p:cNvSpPr/>
            <p:nvPr/>
          </p:nvSpPr>
          <p:spPr>
            <a:xfrm>
              <a:off x="1170313" y="744656"/>
              <a:ext cx="3583829" cy="1"/>
            </a:xfrm>
            <a:prstGeom prst="line">
              <a:avLst/>
            </a:prstGeom>
            <a:noFill/>
            <a:ln w="12700" cap="flat">
              <a:solidFill>
                <a:srgbClr val="929292"/>
              </a:solidFill>
              <a:prstDash val="solid"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endParaRPr/>
            </a:p>
          </p:txBody>
        </p:sp>
        <p:sp>
          <p:nvSpPr>
            <p:cNvPr id="284" name="Line"/>
            <p:cNvSpPr/>
            <p:nvPr/>
          </p:nvSpPr>
          <p:spPr>
            <a:xfrm>
              <a:off x="1733708" y="1104343"/>
              <a:ext cx="3178159" cy="1"/>
            </a:xfrm>
            <a:prstGeom prst="line">
              <a:avLst/>
            </a:prstGeom>
            <a:noFill/>
            <a:ln w="12700" cap="flat">
              <a:solidFill>
                <a:srgbClr val="929292"/>
              </a:solidFill>
              <a:prstDash val="solid"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endParaRPr/>
            </a:p>
          </p:txBody>
        </p:sp>
        <p:sp>
          <p:nvSpPr>
            <p:cNvPr id="285" name="Line"/>
            <p:cNvSpPr/>
            <p:nvPr/>
          </p:nvSpPr>
          <p:spPr>
            <a:xfrm>
              <a:off x="573217" y="1484536"/>
              <a:ext cx="4079250" cy="1"/>
            </a:xfrm>
            <a:prstGeom prst="line">
              <a:avLst/>
            </a:prstGeom>
            <a:noFill/>
            <a:ln w="12700" cap="flat">
              <a:solidFill>
                <a:srgbClr val="929292"/>
              </a:solidFill>
              <a:prstDash val="solid"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294" name="Group"/>
          <p:cNvGrpSpPr/>
          <p:nvPr/>
        </p:nvGrpSpPr>
        <p:grpSpPr>
          <a:xfrm>
            <a:off x="279303" y="5759852"/>
            <a:ext cx="5225686" cy="1765301"/>
            <a:chOff x="0" y="0"/>
            <a:chExt cx="5225685" cy="1765300"/>
          </a:xfrm>
        </p:grpSpPr>
        <p:pic>
          <p:nvPicPr>
            <p:cNvPr id="287" name="label 4.png" descr="label 4.png"/>
            <p:cNvPicPr>
              <a:picLocks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5225685" cy="1765300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288" name="Local coordinator"/>
            <p:cNvSpPr txBox="1"/>
            <p:nvPr/>
          </p:nvSpPr>
          <p:spPr>
            <a:xfrm>
              <a:off x="383261" y="196657"/>
              <a:ext cx="42382" cy="22236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0954" tIns="20954" rIns="20954" bIns="20954" numCol="1" anchor="ctr">
              <a:spAutoFit/>
            </a:bodyPr>
            <a:lstStyle>
              <a:lvl1pPr>
                <a:defRPr sz="1300">
                  <a:solidFill>
                    <a:srgbClr val="FFFFFF"/>
                  </a:solidFill>
                  <a:latin typeface="Krona One"/>
                  <a:ea typeface="Krona One"/>
                  <a:cs typeface="Krona One"/>
                  <a:sym typeface="Krona One"/>
                </a:defRPr>
              </a:lvl1pPr>
            </a:lstStyle>
            <a:p>
              <a:endParaRPr dirty="0"/>
            </a:p>
          </p:txBody>
        </p:sp>
        <p:sp>
          <p:nvSpPr>
            <p:cNvPr id="289" name="Name:"/>
            <p:cNvSpPr txBox="1"/>
            <p:nvPr/>
          </p:nvSpPr>
          <p:spPr>
            <a:xfrm>
              <a:off x="425605" y="487744"/>
              <a:ext cx="495968" cy="22236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0954" tIns="20954" rIns="20954" bIns="20954" numCol="1" anchor="ctr">
              <a:spAutoFit/>
            </a:bodyPr>
            <a:lstStyle>
              <a:lvl1pPr>
                <a:defRPr sz="1300">
                  <a:solidFill>
                    <a:srgbClr val="1C4240"/>
                  </a:solidFill>
                  <a:latin typeface="Krona One"/>
                  <a:ea typeface="Krona One"/>
                  <a:cs typeface="Krona One"/>
                  <a:sym typeface="Krona One"/>
                </a:defRPr>
              </a:lvl1pPr>
            </a:lstStyle>
            <a:p>
              <a:r>
                <a:rPr dirty="0"/>
                <a:t>Nam</a:t>
              </a:r>
              <a:r>
                <a:rPr lang="sv-SE" dirty="0"/>
                <a:t>n</a:t>
              </a:r>
              <a:r>
                <a:rPr dirty="0"/>
                <a:t>:</a:t>
              </a:r>
            </a:p>
          </p:txBody>
        </p:sp>
        <p:sp>
          <p:nvSpPr>
            <p:cNvPr id="290" name="Reach me at:"/>
            <p:cNvSpPr txBox="1"/>
            <p:nvPr/>
          </p:nvSpPr>
          <p:spPr>
            <a:xfrm>
              <a:off x="275717" y="853781"/>
              <a:ext cx="1247775" cy="22236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0954" tIns="20954" rIns="20954" bIns="20954" numCol="1" anchor="ctr">
              <a:spAutoFit/>
            </a:bodyPr>
            <a:lstStyle>
              <a:lvl1pPr>
                <a:defRPr sz="1300">
                  <a:solidFill>
                    <a:srgbClr val="1C4240"/>
                  </a:solidFill>
                  <a:latin typeface="Krona One"/>
                  <a:ea typeface="Krona One"/>
                  <a:cs typeface="Krona One"/>
                  <a:sym typeface="Krona One"/>
                </a:defRPr>
              </a:lvl1pPr>
            </a:lstStyle>
            <a:p>
              <a:r>
                <a:rPr lang="sv-SE" dirty="0"/>
                <a:t>Kontaktuppgifter</a:t>
              </a:r>
              <a:r>
                <a:rPr dirty="0"/>
                <a:t>:</a:t>
              </a:r>
            </a:p>
          </p:txBody>
        </p:sp>
        <p:sp>
          <p:nvSpPr>
            <p:cNvPr id="291" name="Line"/>
            <p:cNvSpPr/>
            <p:nvPr/>
          </p:nvSpPr>
          <p:spPr>
            <a:xfrm>
              <a:off x="1208413" y="746882"/>
              <a:ext cx="3583829" cy="1"/>
            </a:xfrm>
            <a:prstGeom prst="line">
              <a:avLst/>
            </a:prstGeom>
            <a:noFill/>
            <a:ln w="12700" cap="flat">
              <a:solidFill>
                <a:srgbClr val="929292"/>
              </a:solidFill>
              <a:prstDash val="solid"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endParaRPr/>
            </a:p>
          </p:txBody>
        </p:sp>
        <p:sp>
          <p:nvSpPr>
            <p:cNvPr id="292" name="Line"/>
            <p:cNvSpPr/>
            <p:nvPr/>
          </p:nvSpPr>
          <p:spPr>
            <a:xfrm>
              <a:off x="1771808" y="1106569"/>
              <a:ext cx="3178159" cy="1"/>
            </a:xfrm>
            <a:prstGeom prst="line">
              <a:avLst/>
            </a:prstGeom>
            <a:noFill/>
            <a:ln w="12700" cap="flat">
              <a:solidFill>
                <a:srgbClr val="929292"/>
              </a:solidFill>
              <a:prstDash val="solid"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endParaRPr/>
            </a:p>
          </p:txBody>
        </p:sp>
        <p:sp>
          <p:nvSpPr>
            <p:cNvPr id="293" name="Line"/>
            <p:cNvSpPr/>
            <p:nvPr/>
          </p:nvSpPr>
          <p:spPr>
            <a:xfrm>
              <a:off x="611317" y="1486762"/>
              <a:ext cx="4079250" cy="1"/>
            </a:xfrm>
            <a:prstGeom prst="line">
              <a:avLst/>
            </a:prstGeom>
            <a:noFill/>
            <a:ln w="12700" cap="flat">
              <a:solidFill>
                <a:srgbClr val="929292"/>
              </a:solidFill>
              <a:prstDash val="solid"/>
              <a:miter lim="400000"/>
            </a:ln>
            <a:effectLst/>
          </p:spPr>
          <p:txBody>
            <a:bodyPr wrap="square" lIns="20954" tIns="20954" rIns="20954" bIns="20954" numCol="1" anchor="ctr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red-brushstroke.png" descr="red-brushstroke.png"/>
          <p:cNvPicPr>
            <a:picLocks/>
          </p:cNvPicPr>
          <p:nvPr/>
        </p:nvPicPr>
        <p:blipFill>
          <a:blip r:embed="rId2">
            <a:alphaModFix amt="64679"/>
            <a:extLst/>
          </a:blip>
          <a:stretch>
            <a:fillRect/>
          </a:stretch>
        </p:blipFill>
        <p:spPr>
          <a:xfrm>
            <a:off x="1440395" y="4117371"/>
            <a:ext cx="1332780" cy="400051"/>
          </a:xfrm>
          <a:prstGeom prst="rect">
            <a:avLst/>
          </a:prstGeom>
          <a:ln w="3175">
            <a:miter lim="400000"/>
          </a:ln>
        </p:spPr>
      </p:pic>
      <p:pic>
        <p:nvPicPr>
          <p:cNvPr id="297" name="magenta-brushstroke.png" descr="magenta-brushstroke.png"/>
          <p:cNvPicPr>
            <a:picLocks/>
          </p:cNvPicPr>
          <p:nvPr/>
        </p:nvPicPr>
        <p:blipFill>
          <a:blip r:embed="rId3">
            <a:alphaModFix amt="64679"/>
            <a:extLst/>
          </a:blip>
          <a:stretch>
            <a:fillRect/>
          </a:stretch>
        </p:blipFill>
        <p:spPr>
          <a:xfrm>
            <a:off x="474235" y="3717321"/>
            <a:ext cx="3265101" cy="400051"/>
          </a:xfrm>
          <a:prstGeom prst="rect">
            <a:avLst/>
          </a:prstGeom>
          <a:ln w="3175">
            <a:miter lim="400000"/>
          </a:ln>
        </p:spPr>
      </p:pic>
      <p:pic>
        <p:nvPicPr>
          <p:cNvPr id="298" name="purple-brushstroke.png" descr="purple-brushstroke.png"/>
          <p:cNvPicPr>
            <a:picLocks/>
          </p:cNvPicPr>
          <p:nvPr/>
        </p:nvPicPr>
        <p:blipFill>
          <a:blip r:embed="rId4">
            <a:alphaModFix amt="64679"/>
            <a:extLst/>
          </a:blip>
          <a:stretch>
            <a:fillRect/>
          </a:stretch>
        </p:blipFill>
        <p:spPr>
          <a:xfrm>
            <a:off x="1089139" y="3309413"/>
            <a:ext cx="2128514" cy="400051"/>
          </a:xfrm>
          <a:prstGeom prst="rect">
            <a:avLst/>
          </a:prstGeom>
          <a:ln w="3175">
            <a:miter lim="400000"/>
          </a:ln>
        </p:spPr>
      </p:pic>
      <p:pic>
        <p:nvPicPr>
          <p:cNvPr id="299" name="blue-brushstroke.png" descr="blue-brushstroke.png"/>
          <p:cNvPicPr>
            <a:picLocks/>
          </p:cNvPicPr>
          <p:nvPr/>
        </p:nvPicPr>
        <p:blipFill>
          <a:blip r:embed="rId5">
            <a:alphaModFix amt="64679"/>
            <a:extLst/>
          </a:blip>
          <a:stretch>
            <a:fillRect/>
          </a:stretch>
        </p:blipFill>
        <p:spPr>
          <a:xfrm>
            <a:off x="1497153" y="2909363"/>
            <a:ext cx="1219265" cy="400051"/>
          </a:xfrm>
          <a:prstGeom prst="rect">
            <a:avLst/>
          </a:prstGeom>
          <a:ln w="3175">
            <a:miter lim="400000"/>
          </a:ln>
        </p:spPr>
      </p:pic>
      <p:pic>
        <p:nvPicPr>
          <p:cNvPr id="300" name="teal-brushstroke.png" descr="teal-brushstroke.png"/>
          <p:cNvPicPr>
            <a:picLocks/>
          </p:cNvPicPr>
          <p:nvPr/>
        </p:nvPicPr>
        <p:blipFill>
          <a:blip r:embed="rId6">
            <a:alphaModFix amt="64679"/>
            <a:extLst/>
          </a:blip>
          <a:stretch>
            <a:fillRect/>
          </a:stretch>
        </p:blipFill>
        <p:spPr>
          <a:xfrm>
            <a:off x="449649" y="2435009"/>
            <a:ext cx="2935115" cy="499611"/>
          </a:xfrm>
          <a:prstGeom prst="rect">
            <a:avLst/>
          </a:prstGeom>
          <a:ln w="3175">
            <a:miter lim="400000"/>
          </a:ln>
        </p:spPr>
      </p:pic>
      <p:pic>
        <p:nvPicPr>
          <p:cNvPr id="301" name="purple-brushstroke.png" descr="purple-brushstroke.png"/>
          <p:cNvPicPr>
            <a:picLocks/>
          </p:cNvPicPr>
          <p:nvPr/>
        </p:nvPicPr>
        <p:blipFill>
          <a:blip r:embed="rId7">
            <a:alphaModFix amt="64679"/>
            <a:extLst/>
          </a:blip>
          <a:stretch>
            <a:fillRect/>
          </a:stretch>
        </p:blipFill>
        <p:spPr>
          <a:xfrm>
            <a:off x="1521544" y="4517421"/>
            <a:ext cx="1170482" cy="400051"/>
          </a:xfrm>
          <a:prstGeom prst="rect">
            <a:avLst/>
          </a:prstGeom>
          <a:ln w="3175">
            <a:miter lim="400000"/>
          </a:ln>
        </p:spPr>
      </p:pic>
      <p:graphicFrame>
        <p:nvGraphicFramePr>
          <p:cNvPr id="302" name="Table"/>
          <p:cNvGraphicFramePr/>
          <p:nvPr>
            <p:extLst>
              <p:ext uri="{D42A27DB-BD31-4B8C-83A1-F6EECF244321}">
                <p14:modId xmlns:p14="http://schemas.microsoft.com/office/powerpoint/2010/main" val="1093608707"/>
              </p:ext>
            </p:extLst>
          </p:nvPr>
        </p:nvGraphicFramePr>
        <p:xfrm>
          <a:off x="580156" y="2496613"/>
          <a:ext cx="9015894" cy="24511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106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8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0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sv-SE" dirty="0">
                          <a:solidFill>
                            <a:srgbClr val="1A4446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Jag har tillgång till</a:t>
                      </a:r>
                      <a:r>
                        <a:rPr dirty="0">
                          <a:solidFill>
                            <a:srgbClr val="1A4446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…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olidFill>
                            <a:srgbClr val="143353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olidFill>
                            <a:srgbClr val="143353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 dirty="0">
                          <a:solidFill>
                            <a:srgbClr val="143C43"/>
                          </a:solidFill>
                        </a:rPr>
                        <a:t>Internet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solidFill>
                            <a:srgbClr val="143C43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solidFill>
                            <a:srgbClr val="143C43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sv-SE" sz="1600" dirty="0">
                          <a:solidFill>
                            <a:srgbClr val="143C43"/>
                          </a:solidFill>
                        </a:rPr>
                        <a:t>Dator/</a:t>
                      </a:r>
                      <a:r>
                        <a:rPr lang="sv-SE" sz="1600" dirty="0" err="1">
                          <a:solidFill>
                            <a:srgbClr val="143C43"/>
                          </a:solidFill>
                        </a:rPr>
                        <a:t>tablet</a:t>
                      </a:r>
                      <a:endParaRPr sz="1600" dirty="0">
                        <a:solidFill>
                          <a:srgbClr val="143C43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solidFill>
                            <a:srgbClr val="143C43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solidFill>
                            <a:srgbClr val="143C43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sv-SE" sz="1600" dirty="0">
                          <a:solidFill>
                            <a:srgbClr val="212E59"/>
                          </a:solidFill>
                        </a:rPr>
                        <a:t>Hörlurar</a:t>
                      </a:r>
                      <a:r>
                        <a:rPr sz="1600" dirty="0">
                          <a:solidFill>
                            <a:srgbClr val="212E59"/>
                          </a:solidFill>
                        </a:rPr>
                        <a:t> / </a:t>
                      </a:r>
                      <a:r>
                        <a:rPr lang="sv-SE" sz="1600" dirty="0">
                          <a:solidFill>
                            <a:srgbClr val="212E59"/>
                          </a:solidFill>
                        </a:rPr>
                        <a:t>högtalare</a:t>
                      </a:r>
                      <a:endParaRPr sz="1600" dirty="0">
                        <a:solidFill>
                          <a:srgbClr val="212E59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solidFill>
                            <a:srgbClr val="212E59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solidFill>
                            <a:srgbClr val="212E59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 dirty="0">
                          <a:solidFill>
                            <a:srgbClr val="290548"/>
                          </a:solidFill>
                        </a:rPr>
                        <a:t>Micro</a:t>
                      </a:r>
                      <a:r>
                        <a:rPr lang="sv-SE" sz="1600" dirty="0">
                          <a:solidFill>
                            <a:srgbClr val="290548"/>
                          </a:solidFill>
                        </a:rPr>
                        <a:t>fon</a:t>
                      </a:r>
                      <a:endParaRPr sz="1600" dirty="0">
                        <a:solidFill>
                          <a:srgbClr val="290548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solidFill>
                            <a:srgbClr val="290548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solidFill>
                            <a:srgbClr val="290548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 dirty="0">
                          <a:solidFill>
                            <a:srgbClr val="360100"/>
                          </a:solidFill>
                        </a:rPr>
                        <a:t>Web</a:t>
                      </a:r>
                      <a:r>
                        <a:rPr lang="sv-SE" sz="1600" dirty="0">
                          <a:solidFill>
                            <a:srgbClr val="360100"/>
                          </a:solidFill>
                        </a:rPr>
                        <a:t>kamera</a:t>
                      </a:r>
                      <a:endParaRPr sz="1600" dirty="0">
                        <a:solidFill>
                          <a:srgbClr val="360100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solidFill>
                            <a:srgbClr val="360100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solidFill>
                            <a:srgbClr val="360100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03" name="orange-brushstroke.png" descr="orange-brushstroke.png"/>
          <p:cNvPicPr>
            <a:picLocks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49648" y="4999632"/>
            <a:ext cx="7674981" cy="499611"/>
          </a:xfrm>
          <a:prstGeom prst="rect">
            <a:avLst/>
          </a:prstGeom>
          <a:ln w="3175">
            <a:miter lim="400000"/>
          </a:ln>
        </p:spPr>
      </p:pic>
      <p:pic>
        <p:nvPicPr>
          <p:cNvPr id="304" name="green-brushstroke.png" descr="green-brushstroke.png"/>
          <p:cNvPicPr>
            <a:picLocks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49649" y="1026373"/>
            <a:ext cx="3731443" cy="499611"/>
          </a:xfrm>
          <a:prstGeom prst="rect">
            <a:avLst/>
          </a:prstGeom>
          <a:ln w="3175">
            <a:miter lim="400000"/>
          </a:ln>
        </p:spPr>
      </p:pic>
      <p:pic>
        <p:nvPicPr>
          <p:cNvPr id="305" name="yellow-brushstroke.png" descr="yellow-brushstroke.png"/>
          <p:cNvPicPr>
            <a:picLocks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976648" y="474843"/>
            <a:ext cx="6222911" cy="499611"/>
          </a:xfrm>
          <a:prstGeom prst="rect">
            <a:avLst/>
          </a:prstGeom>
          <a:ln w="3175">
            <a:miter lim="400000"/>
          </a:ln>
        </p:spPr>
      </p:pic>
      <p:sp>
        <p:nvSpPr>
          <p:cNvPr id="306" name="Getting ready for eConnect Online"/>
          <p:cNvSpPr txBox="1"/>
          <p:nvPr/>
        </p:nvSpPr>
        <p:spPr>
          <a:xfrm>
            <a:off x="2051578" y="567469"/>
            <a:ext cx="6073051" cy="3608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0954" tIns="20954" rIns="20954" bIns="20954" anchor="ctr">
            <a:spAutoFit/>
          </a:bodyPr>
          <a:lstStyle>
            <a:lvl1pPr algn="ctr">
              <a:defRPr sz="2300">
                <a:latin typeface="Lithos Pro"/>
                <a:ea typeface="Lithos Pro"/>
                <a:cs typeface="Lithos Pro"/>
                <a:sym typeface="Lithos Pro"/>
              </a:defRPr>
            </a:lvl1pPr>
          </a:lstStyle>
          <a:p>
            <a:r>
              <a:rPr lang="sv-SE" dirty="0"/>
              <a:t>Förberedelser för </a:t>
            </a:r>
            <a:r>
              <a:rPr dirty="0"/>
              <a:t>eConnect </a:t>
            </a:r>
          </a:p>
        </p:txBody>
      </p:sp>
      <p:graphicFrame>
        <p:nvGraphicFramePr>
          <p:cNvPr id="307" name="Table"/>
          <p:cNvGraphicFramePr/>
          <p:nvPr>
            <p:extLst>
              <p:ext uri="{D42A27DB-BD31-4B8C-83A1-F6EECF244321}">
                <p14:modId xmlns:p14="http://schemas.microsoft.com/office/powerpoint/2010/main" val="237452455"/>
              </p:ext>
            </p:extLst>
          </p:nvPr>
        </p:nvGraphicFramePr>
        <p:xfrm>
          <a:off x="580156" y="1094183"/>
          <a:ext cx="9028595" cy="12573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9028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sv-SE" dirty="0">
                          <a:solidFill>
                            <a:srgbClr val="293D2D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Plats jag kommer att ansluta ifrån</a:t>
                      </a:r>
                      <a:r>
                        <a:rPr dirty="0">
                          <a:solidFill>
                            <a:srgbClr val="293D2D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6B8F59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defTabSz="914400">
                        <a:defRPr sz="16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6B8F59"/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rgbClr val="6B8F59"/>
                      </a:solidFill>
                      <a:custDash>
                        <a:ds d="200000" sp="200000"/>
                      </a:custDash>
                      <a:miter lim="400000"/>
                    </a:lnR>
                    <a:lnT w="25400">
                      <a:solidFill>
                        <a:srgbClr val="6B8F59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6B8F59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8" name="Table"/>
          <p:cNvGraphicFramePr/>
          <p:nvPr>
            <p:extLst>
              <p:ext uri="{D42A27DB-BD31-4B8C-83A1-F6EECF244321}">
                <p14:modId xmlns:p14="http://schemas.microsoft.com/office/powerpoint/2010/main" val="22617135"/>
              </p:ext>
            </p:extLst>
          </p:nvPr>
        </p:nvGraphicFramePr>
        <p:xfrm>
          <a:off x="580156" y="5067443"/>
          <a:ext cx="9028595" cy="221741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9028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en-US" dirty="0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Jag </a:t>
                      </a:r>
                      <a:r>
                        <a:rPr lang="en-US" dirty="0" err="1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planerar</a:t>
                      </a:r>
                      <a:r>
                        <a:rPr lang="en-US" dirty="0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 </a:t>
                      </a:r>
                      <a:r>
                        <a:rPr lang="en-US" dirty="0" err="1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att</a:t>
                      </a:r>
                      <a:r>
                        <a:rPr lang="en-US" dirty="0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 </a:t>
                      </a:r>
                      <a:r>
                        <a:rPr lang="en-US" dirty="0" err="1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säkerställa</a:t>
                      </a:r>
                      <a:r>
                        <a:rPr lang="en-US" dirty="0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 </a:t>
                      </a:r>
                      <a:r>
                        <a:rPr lang="en-US" dirty="0" err="1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integritet</a:t>
                      </a:r>
                      <a:r>
                        <a:rPr lang="en-US" dirty="0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 </a:t>
                      </a:r>
                      <a:r>
                        <a:rPr lang="en-US" dirty="0" err="1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och</a:t>
                      </a:r>
                      <a:r>
                        <a:rPr lang="en-US" dirty="0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 </a:t>
                      </a:r>
                      <a:r>
                        <a:rPr lang="en-US" dirty="0" err="1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säkerhet</a:t>
                      </a:r>
                      <a:r>
                        <a:rPr lang="en-US" dirty="0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 under </a:t>
                      </a:r>
                      <a:r>
                        <a:rPr lang="sv-SE" noProof="0" dirty="0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grupptillfället</a:t>
                      </a:r>
                      <a:r>
                        <a:rPr lang="en-US" dirty="0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 </a:t>
                      </a:r>
                      <a:r>
                        <a:rPr lang="en-US" dirty="0" err="1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genom</a:t>
                      </a:r>
                      <a:r>
                        <a:rPr lang="en-US" dirty="0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 </a:t>
                      </a:r>
                      <a:r>
                        <a:rPr lang="en-US" dirty="0" err="1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att</a:t>
                      </a:r>
                      <a:r>
                        <a:rPr dirty="0">
                          <a:solidFill>
                            <a:srgbClr val="543A15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25400">
                      <a:solidFill>
                        <a:srgbClr val="77552D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313">
                <a:tc>
                  <a:txBody>
                    <a:bodyPr/>
                    <a:lstStyle/>
                    <a:p>
                      <a:pPr defTabSz="914400">
                        <a:defRPr sz="1600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25400">
                      <a:solidFill>
                        <a:srgbClr val="77552D"/>
                      </a:solidFill>
                      <a:custDash>
                        <a:ds d="200000" sp="200000"/>
                      </a:custDash>
                      <a:miter lim="400000"/>
                    </a:lnL>
                    <a:lnR w="25400">
                      <a:solidFill>
                        <a:srgbClr val="77552D"/>
                      </a:solidFill>
                      <a:custDash>
                        <a:ds d="200000" sp="200000"/>
                      </a:custDash>
                      <a:miter lim="400000"/>
                    </a:lnR>
                    <a:lnT w="25400">
                      <a:solidFill>
                        <a:srgbClr val="77552D"/>
                      </a:solidFill>
                      <a:custDash>
                        <a:ds d="200000" sp="200000"/>
                      </a:custDash>
                      <a:miter lim="400000"/>
                    </a:lnT>
                    <a:lnB w="25400">
                      <a:solidFill>
                        <a:srgbClr val="77552D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9" name="Table"/>
          <p:cNvGraphicFramePr/>
          <p:nvPr/>
        </p:nvGraphicFramePr>
        <p:xfrm>
          <a:off x="12925658" y="5760040"/>
          <a:ext cx="9015894" cy="238491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106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8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0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015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>
                          <a:solidFill>
                            <a:srgbClr val="143353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rPr>
                        <a:t>How do I get access to…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olidFill>
                            <a:srgbClr val="143353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solidFill>
                            <a:srgbClr val="143353"/>
                          </a:solidFill>
                          <a:latin typeface="Avenir Medium"/>
                          <a:ea typeface="Avenir Medium"/>
                          <a:cs typeface="Avenir Medium"/>
                          <a:sym typeface="Avenir Medium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/>
                        <a:t>Computer/tablet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r>
                        <a:t>I have access to one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r>
                        <a:t>One will be arranged for me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0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/>
                        <a:t>Earphone / headphone / speaker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EFFFF4"/>
                    </a:solidFill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r>
                        <a:t>I have access to one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EFFFF4"/>
                    </a:solidFill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r>
                        <a:t>One will be arranged for me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EFF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/>
                        <a:t>Microphone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8FFE7"/>
                    </a:solidFill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r>
                        <a:t>I have access to one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8FFE7"/>
                    </a:solidFill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r>
                        <a:t>One will be arranged for me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8F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/>
                        <a:t>Webcam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9DD"/>
                    </a:solidFill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r>
                        <a:t>I have access to one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9DD"/>
                    </a:solidFill>
                  </a:tcPr>
                </a:tc>
                <a:tc>
                  <a:txBody>
                    <a:bodyPr/>
                    <a:lstStyle/>
                    <a:p>
                      <a:pPr marL="495300" indent="-393700" algn="l" defTabSz="1381725">
                        <a:buSzPct val="100000"/>
                        <a:buBlip>
                          <a:blip r:embed="rId8"/>
                        </a:buBlip>
                        <a:defRPr sz="16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r>
                        <a:t>One will be arranged for me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FFF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ktangel 1">
            <a:extLst>
              <a:ext uri="{FF2B5EF4-FFF2-40B4-BE49-F238E27FC236}">
                <a16:creationId xmlns:a16="http://schemas.microsoft.com/office/drawing/2014/main" id="{012A18F3-84C4-4C4F-B40C-630E0B1014C0}"/>
              </a:ext>
            </a:extLst>
          </p:cNvPr>
          <p:cNvSpPr/>
          <p:nvPr/>
        </p:nvSpPr>
        <p:spPr>
          <a:xfrm>
            <a:off x="3600450" y="3133725"/>
            <a:ext cx="45719" cy="45719"/>
          </a:xfrm>
          <a:prstGeom prst="rect">
            <a:avLst/>
          </a:prstGeom>
          <a:solidFill>
            <a:srgbClr val="000000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0954" tIns="20954" rIns="20954" bIns="20954" numCol="1" spcCol="38100" rtlCol="0" anchor="ctr">
            <a:spAutoFit/>
          </a:bodyPr>
          <a:lstStyle/>
          <a:p>
            <a:pPr marL="0" marR="0" indent="0" algn="ctr" defTabSz="46778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0954" tIns="20954" rIns="20954" bIns="20954" numCol="1" spcCol="38100" rtlCol="0" anchor="ctr">
        <a:spAutoFit/>
      </a:bodyPr>
      <a:lstStyle>
        <a:defPPr marL="0" marR="0" indent="0" algn="ctr" defTabSz="46778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0954" tIns="20954" rIns="20954" bIns="20954" numCol="1" spcCol="38100" rtlCol="0" anchor="ctr">
        <a:spAutoFit/>
      </a:bodyPr>
      <a:lstStyle>
        <a:defPPr marL="0" marR="0" indent="0" algn="l" defTabSz="1381725" rtl="0" fontAlgn="auto" latinLnBrk="0" hangingPunct="0">
          <a:lnSpc>
            <a:spcPct val="90000"/>
          </a:lnSpc>
          <a:spcBef>
            <a:spcPts val="250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0954" tIns="20954" rIns="20954" bIns="20954" numCol="1" spcCol="38100" rtlCol="0" anchor="ctr">
        <a:spAutoFit/>
      </a:bodyPr>
      <a:lstStyle>
        <a:defPPr marL="0" marR="0" indent="0" algn="ctr" defTabSz="46778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0954" tIns="20954" rIns="20954" bIns="20954" numCol="1" spcCol="38100" rtlCol="0" anchor="ctr">
        <a:spAutoFit/>
      </a:bodyPr>
      <a:lstStyle>
        <a:defPPr marL="0" marR="0" indent="0" algn="l" defTabSz="1381725" rtl="0" fontAlgn="auto" latinLnBrk="0" hangingPunct="0">
          <a:lnSpc>
            <a:spcPct val="90000"/>
          </a:lnSpc>
          <a:spcBef>
            <a:spcPts val="250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A932238998864C88CEDD1D6651ABC9" ma:contentTypeVersion="2" ma:contentTypeDescription="Skapa ett nytt dokument." ma:contentTypeScope="" ma:versionID="e2c5583dbf8c0737df4f589f2ff3e052">
  <xsd:schema xmlns:xsd="http://www.w3.org/2001/XMLSchema" xmlns:xs="http://www.w3.org/2001/XMLSchema" xmlns:p="http://schemas.microsoft.com/office/2006/metadata/properties" xmlns:ns2="3b8bcd47-0324-429e-a8be-730c77f6d6d4" targetNamespace="http://schemas.microsoft.com/office/2006/metadata/properties" ma:root="true" ma:fieldsID="bbadc1199e9ae1be65c52dde21563758" ns2:_="">
    <xsd:import namespace="3b8bcd47-0324-429e-a8be-730c77f6d6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8bcd47-0324-429e-a8be-730c77f6d6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DA7DF7-364A-4014-917D-DD0FD960EF2E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3cfd1546-cf13-436a-98ee-f824d64f326f"/>
    <ds:schemaRef ds:uri="http://schemas.microsoft.com/office/2006/documentManagement/types"/>
    <ds:schemaRef ds:uri="d01f8e78-7e76-4462-a2ff-e44afb7e0ea9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A09D8A9-479C-4D59-BC44-7D37F0A54E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583CFC-CAF1-4AAB-821B-DFE6ACF6401B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438</Words>
  <Application>Microsoft Office PowerPoint</Application>
  <PresentationFormat>Anpassad</PresentationFormat>
  <Paragraphs>69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3" baseType="lpstr">
      <vt:lpstr>Avenir Book</vt:lpstr>
      <vt:lpstr>Avenir Medium</vt:lpstr>
      <vt:lpstr>Helvetica Neue</vt:lpstr>
      <vt:lpstr>Helvetica Neue Medium</vt:lpstr>
      <vt:lpstr>Krona One</vt:lpstr>
      <vt:lpstr>Lithos Pro</vt:lpstr>
      <vt:lpstr>Poiret One</vt:lpstr>
      <vt:lpstr>21_BasicWhite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Yamba Yamba</dc:creator>
  <cp:lastModifiedBy>Eva Yamba Yamba</cp:lastModifiedBy>
  <cp:revision>5</cp:revision>
  <dcterms:modified xsi:type="dcterms:W3CDTF">2021-02-11T10:50:18Z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0x010100F2A932238998864C88CEDD1D6651ABC9</vt:lpwstr>
  </property>
</Properties>
</file>