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4.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0" r:id="rId1"/>
    <p:sldMasterId id="2147483689" r:id="rId2"/>
    <p:sldMasterId id="2147483718" r:id="rId3"/>
    <p:sldMasterId id="2147483746" r:id="rId4"/>
  </p:sldMasterIdLst>
  <p:notesMasterIdLst>
    <p:notesMasterId r:id="rId80"/>
  </p:notesMasterIdLst>
  <p:handoutMasterIdLst>
    <p:handoutMasterId r:id="rId81"/>
  </p:handoutMasterIdLst>
  <p:sldIdLst>
    <p:sldId id="612" r:id="rId5"/>
    <p:sldId id="920" r:id="rId6"/>
    <p:sldId id="921" r:id="rId7"/>
    <p:sldId id="930" r:id="rId8"/>
    <p:sldId id="971" r:id="rId9"/>
    <p:sldId id="1031" r:id="rId10"/>
    <p:sldId id="926" r:id="rId11"/>
    <p:sldId id="981" r:id="rId12"/>
    <p:sldId id="983" r:id="rId13"/>
    <p:sldId id="972" r:id="rId14"/>
    <p:sldId id="922" r:id="rId15"/>
    <p:sldId id="978" r:id="rId16"/>
    <p:sldId id="924" r:id="rId17"/>
    <p:sldId id="1032" r:id="rId18"/>
    <p:sldId id="968" r:id="rId19"/>
    <p:sldId id="937" r:id="rId20"/>
    <p:sldId id="987" r:id="rId21"/>
    <p:sldId id="988" r:id="rId22"/>
    <p:sldId id="985" r:id="rId23"/>
    <p:sldId id="986" r:id="rId24"/>
    <p:sldId id="980" r:id="rId25"/>
    <p:sldId id="989" r:id="rId26"/>
    <p:sldId id="991" r:id="rId27"/>
    <p:sldId id="992" r:id="rId28"/>
    <p:sldId id="993" r:id="rId29"/>
    <p:sldId id="995" r:id="rId30"/>
    <p:sldId id="958" r:id="rId31"/>
    <p:sldId id="938" r:id="rId32"/>
    <p:sldId id="997" r:id="rId33"/>
    <p:sldId id="994" r:id="rId34"/>
    <p:sldId id="999" r:id="rId35"/>
    <p:sldId id="1046" r:id="rId36"/>
    <p:sldId id="1044" r:id="rId37"/>
    <p:sldId id="953" r:id="rId38"/>
    <p:sldId id="1000" r:id="rId39"/>
    <p:sldId id="836" r:id="rId40"/>
    <p:sldId id="849" r:id="rId41"/>
    <p:sldId id="1002" r:id="rId42"/>
    <p:sldId id="1027" r:id="rId43"/>
    <p:sldId id="1039" r:id="rId44"/>
    <p:sldId id="1040" r:id="rId45"/>
    <p:sldId id="1041" r:id="rId46"/>
    <p:sldId id="1038" r:id="rId47"/>
    <p:sldId id="1047" r:id="rId48"/>
    <p:sldId id="951" r:id="rId49"/>
    <p:sldId id="1003" r:id="rId50"/>
    <p:sldId id="959" r:id="rId51"/>
    <p:sldId id="960" r:id="rId52"/>
    <p:sldId id="1048" r:id="rId53"/>
    <p:sldId id="1042" r:id="rId54"/>
    <p:sldId id="1007" r:id="rId55"/>
    <p:sldId id="1005" r:id="rId56"/>
    <p:sldId id="1006" r:id="rId57"/>
    <p:sldId id="1008" r:id="rId58"/>
    <p:sldId id="1010" r:id="rId59"/>
    <p:sldId id="1034" r:id="rId60"/>
    <p:sldId id="1011" r:id="rId61"/>
    <p:sldId id="1013" r:id="rId62"/>
    <p:sldId id="1012" r:id="rId63"/>
    <p:sldId id="1045" r:id="rId64"/>
    <p:sldId id="1014" r:id="rId65"/>
    <p:sldId id="1016" r:id="rId66"/>
    <p:sldId id="1017" r:id="rId67"/>
    <p:sldId id="1043" r:id="rId68"/>
    <p:sldId id="1018" r:id="rId69"/>
    <p:sldId id="1019" r:id="rId70"/>
    <p:sldId id="1021" r:id="rId71"/>
    <p:sldId id="1049" r:id="rId72"/>
    <p:sldId id="1030" r:id="rId73"/>
    <p:sldId id="1022" r:id="rId74"/>
    <p:sldId id="1023" r:id="rId75"/>
    <p:sldId id="1029" r:id="rId76"/>
    <p:sldId id="957" r:id="rId77"/>
    <p:sldId id="848" r:id="rId78"/>
    <p:sldId id="1025" r:id="rId79"/>
  </p:sldIdLst>
  <p:sldSz cx="9144000" cy="6858000" type="screen4x3"/>
  <p:notesSz cx="6864350" cy="9996488"/>
  <p:custDataLst>
    <p:tags r:id="rId82"/>
  </p:custDataLst>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259B0078-077B-014B-A50D-90816C87AB38}">
          <p14:sldIdLst>
            <p14:sldId id="612"/>
            <p14:sldId id="920"/>
            <p14:sldId id="921"/>
            <p14:sldId id="930"/>
            <p14:sldId id="971"/>
            <p14:sldId id="1031"/>
            <p14:sldId id="926"/>
            <p14:sldId id="981"/>
            <p14:sldId id="983"/>
            <p14:sldId id="972"/>
            <p14:sldId id="922"/>
            <p14:sldId id="978"/>
            <p14:sldId id="924"/>
            <p14:sldId id="1032"/>
            <p14:sldId id="968"/>
            <p14:sldId id="937"/>
            <p14:sldId id="987"/>
            <p14:sldId id="988"/>
            <p14:sldId id="985"/>
            <p14:sldId id="986"/>
            <p14:sldId id="980"/>
            <p14:sldId id="989"/>
            <p14:sldId id="991"/>
            <p14:sldId id="992"/>
            <p14:sldId id="993"/>
            <p14:sldId id="995"/>
            <p14:sldId id="958"/>
            <p14:sldId id="938"/>
            <p14:sldId id="997"/>
            <p14:sldId id="994"/>
            <p14:sldId id="999"/>
            <p14:sldId id="1046"/>
            <p14:sldId id="1044"/>
            <p14:sldId id="953"/>
            <p14:sldId id="1000"/>
            <p14:sldId id="836"/>
            <p14:sldId id="849"/>
            <p14:sldId id="1002"/>
            <p14:sldId id="1027"/>
            <p14:sldId id="1039"/>
            <p14:sldId id="1040"/>
            <p14:sldId id="1041"/>
            <p14:sldId id="1038"/>
            <p14:sldId id="1047"/>
            <p14:sldId id="951"/>
            <p14:sldId id="1003"/>
            <p14:sldId id="959"/>
            <p14:sldId id="960"/>
            <p14:sldId id="1048"/>
            <p14:sldId id="1042"/>
            <p14:sldId id="1007"/>
            <p14:sldId id="1005"/>
            <p14:sldId id="1006"/>
            <p14:sldId id="1008"/>
            <p14:sldId id="1010"/>
            <p14:sldId id="1034"/>
            <p14:sldId id="1011"/>
            <p14:sldId id="1013"/>
            <p14:sldId id="1012"/>
            <p14:sldId id="1045"/>
            <p14:sldId id="1014"/>
            <p14:sldId id="1016"/>
            <p14:sldId id="1017"/>
            <p14:sldId id="1043"/>
            <p14:sldId id="1018"/>
            <p14:sldId id="1019"/>
            <p14:sldId id="1021"/>
            <p14:sldId id="1049"/>
            <p14:sldId id="1030"/>
            <p14:sldId id="1022"/>
            <p14:sldId id="1023"/>
            <p14:sldId id="1029"/>
            <p14:sldId id="957"/>
            <p14:sldId id="848"/>
            <p14:sldId id="1025"/>
          </p14:sldIdLst>
        </p14:section>
      </p14:sectionLst>
    </p:ext>
    <p:ext uri="{EFAFB233-063F-42B5-8137-9DF3F51BA10A}">
      <p15:sldGuideLst xmlns:p15="http://schemas.microsoft.com/office/powerpoint/2012/main">
        <p15:guide id="1" orient="horz" pos="2571">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597E"/>
    <a:srgbClr val="B6ADA5"/>
    <a:srgbClr val="83786F"/>
    <a:srgbClr val="FB637E"/>
    <a:srgbClr val="BCBCBC"/>
    <a:srgbClr val="ECC3B2"/>
    <a:srgbClr val="FFFFFF"/>
    <a:srgbClr val="B9D9EB"/>
    <a:srgbClr val="D0DEBB"/>
    <a:srgbClr val="F1EB9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408" autoAdjust="0"/>
  </p:normalViewPr>
  <p:slideViewPr>
    <p:cSldViewPr snapToGrid="0" snapToObjects="1">
      <p:cViewPr varScale="1">
        <p:scale>
          <a:sx n="66" d="100"/>
          <a:sy n="66" d="100"/>
        </p:scale>
        <p:origin x="1530" y="60"/>
      </p:cViewPr>
      <p:guideLst>
        <p:guide orient="horz" pos="2571"/>
        <p:guide pos="5759"/>
      </p:guideLst>
    </p:cSldViewPr>
  </p:slideViewPr>
  <p:outlineViewPr>
    <p:cViewPr>
      <p:scale>
        <a:sx n="33" d="100"/>
        <a:sy n="33" d="100"/>
      </p:scale>
      <p:origin x="0" y="2694"/>
    </p:cViewPr>
  </p:outlin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gs" Target="tags/tag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629E66-D225-4775-9066-A60170030EF7}" type="doc">
      <dgm:prSet loTypeId="urn:microsoft.com/office/officeart/2005/8/layout/radial6" loCatId="cycle" qsTypeId="urn:microsoft.com/office/officeart/2005/8/quickstyle/simple1" qsCatId="simple" csTypeId="urn:microsoft.com/office/officeart/2005/8/colors/accent1_2" csCatId="accent1" phldr="0"/>
      <dgm:spPr/>
      <dgm:t>
        <a:bodyPr/>
        <a:lstStyle/>
        <a:p>
          <a:endParaRPr lang="sv-SE"/>
        </a:p>
      </dgm:t>
    </dgm:pt>
    <dgm:pt modelId="{9E58B38D-FD10-476E-A9BF-F5D1E8DB1BB1}" type="pres">
      <dgm:prSet presAssocID="{12629E66-D225-4775-9066-A60170030EF7}" presName="Name0" presStyleCnt="0">
        <dgm:presLayoutVars>
          <dgm:chMax val="1"/>
          <dgm:dir/>
          <dgm:animLvl val="ctr"/>
          <dgm:resizeHandles val="exact"/>
        </dgm:presLayoutVars>
      </dgm:prSet>
      <dgm:spPr/>
      <dgm:t>
        <a:bodyPr/>
        <a:lstStyle/>
        <a:p>
          <a:endParaRPr lang="sv-SE"/>
        </a:p>
      </dgm:t>
    </dgm:pt>
  </dgm:ptLst>
  <dgm:cxnLst>
    <dgm:cxn modelId="{E678332F-EF12-4644-ABEA-49524CD142AC}" type="presOf" srcId="{12629E66-D225-4775-9066-A60170030EF7}" destId="{9E58B38D-FD10-476E-A9BF-F5D1E8DB1BB1}" srcOrd="0" destOrd="0" presId="urn:microsoft.com/office/officeart/2005/8/layout/radial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65E989-DF7A-4FB4-8C02-68AEB512A0D8}" type="doc">
      <dgm:prSet loTypeId="urn:microsoft.com/office/officeart/2005/8/layout/cycle2" loCatId="cycle" qsTypeId="urn:microsoft.com/office/officeart/2005/8/quickstyle/3d1" qsCatId="3D" csTypeId="urn:microsoft.com/office/officeart/2005/8/colors/accent1_3" csCatId="accent1" phldr="1"/>
      <dgm:spPr/>
      <dgm:t>
        <a:bodyPr/>
        <a:lstStyle/>
        <a:p>
          <a:endParaRPr lang="en-US"/>
        </a:p>
      </dgm:t>
    </dgm:pt>
    <dgm:pt modelId="{EF2046B3-7377-4BA9-AFC6-112E4CB23B25}">
      <dgm:prSet phldrT="[Text]"/>
      <dgm:spPr>
        <a:xfrm>
          <a:off x="177930" y="661510"/>
          <a:ext cx="1539881" cy="1509611"/>
        </a:xfrm>
        <a:scene3d>
          <a:camera prst="orthographicFront"/>
          <a:lightRig rig="flat" dir="t"/>
        </a:scene3d>
        <a:sp3d prstMaterial="plastic">
          <a:bevelT w="120900" h="88900"/>
          <a:bevelB w="88900" h="31750" prst="angle"/>
        </a:sp3d>
      </dgm:spPr>
      <dgm:t>
        <a:bodyPr/>
        <a:lstStyle/>
        <a:p>
          <a:pPr algn="ctr"/>
          <a:r>
            <a:rPr lang="en-US" smtClean="0">
              <a:latin typeface="Calluna"/>
              <a:ea typeface="+mn-ea"/>
              <a:cs typeface="+mn-cs"/>
            </a:rPr>
            <a:t>Samhörighet</a:t>
          </a:r>
          <a:endParaRPr lang="en-US">
            <a:latin typeface="Calluna"/>
            <a:ea typeface="+mn-ea"/>
            <a:cs typeface="+mn-cs"/>
          </a:endParaRPr>
        </a:p>
      </dgm:t>
    </dgm:pt>
    <dgm:pt modelId="{CC89488B-BD29-4AE0-BA84-ADF1692F2C5A}" type="parTrans" cxnId="{19BB388A-D3F7-417F-BADA-FD31802FAB0B}">
      <dgm:prSet/>
      <dgm:spPr/>
      <dgm:t>
        <a:bodyPr/>
        <a:lstStyle/>
        <a:p>
          <a:pPr algn="ctr"/>
          <a:endParaRPr lang="en-US"/>
        </a:p>
      </dgm:t>
    </dgm:pt>
    <dgm:pt modelId="{635EB9E4-4160-4B10-8515-CBBCC7628F6A}" type="sibTrans" cxnId="{19BB388A-D3F7-417F-BADA-FD31802FAB0B}">
      <dgm:prSet/>
      <dgm:spPr>
        <a:xfrm rot="21581031">
          <a:off x="1506149" y="203510"/>
          <a:ext cx="1616419" cy="602708"/>
        </a:xfrm>
        <a:scene3d>
          <a:camera prst="orthographicFront"/>
          <a:lightRig rig="flat" dir="t"/>
        </a:scene3d>
        <a:sp3d z="-80000" prstMaterial="plastic">
          <a:bevelT w="50800" h="50800"/>
          <a:bevelB w="25400" h="25400" prst="angle"/>
        </a:sp3d>
      </dgm:spPr>
      <dgm:t>
        <a:bodyPr/>
        <a:lstStyle/>
        <a:p>
          <a:pPr algn="ctr"/>
          <a:endParaRPr lang="en-US">
            <a:solidFill>
              <a:sysClr val="windowText" lastClr="000000">
                <a:hueOff val="0"/>
                <a:satOff val="0"/>
                <a:lumOff val="0"/>
                <a:alphaOff val="0"/>
              </a:sysClr>
            </a:solidFill>
            <a:latin typeface="Calibri"/>
            <a:ea typeface="+mn-ea"/>
            <a:cs typeface="+mn-cs"/>
          </a:endParaRPr>
        </a:p>
      </dgm:t>
    </dgm:pt>
    <dgm:pt modelId="{5D5378B8-12ED-4250-8729-13AD1A4346ED}">
      <dgm:prSet phldrT="[Text]"/>
      <dgm:spPr>
        <a:xfrm>
          <a:off x="2847976" y="624723"/>
          <a:ext cx="1568114" cy="1583186"/>
        </a:xfrm>
        <a:scene3d>
          <a:camera prst="orthographicFront"/>
          <a:lightRig rig="flat" dir="t"/>
        </a:scene3d>
        <a:sp3d prstMaterial="plastic">
          <a:bevelT w="120900" h="88900"/>
          <a:bevelB w="88900" h="31750" prst="angle"/>
        </a:sp3d>
      </dgm:spPr>
      <dgm:t>
        <a:bodyPr/>
        <a:lstStyle/>
        <a:p>
          <a:pPr algn="ctr"/>
          <a:r>
            <a:rPr lang="en-US" smtClean="0">
              <a:latin typeface="Calluna"/>
              <a:ea typeface="+mn-ea"/>
              <a:cs typeface="+mn-cs"/>
            </a:rPr>
            <a:t>Självständighet</a:t>
          </a:r>
          <a:endParaRPr lang="en-US">
            <a:latin typeface="Calluna"/>
            <a:ea typeface="+mn-ea"/>
            <a:cs typeface="+mn-cs"/>
          </a:endParaRPr>
        </a:p>
      </dgm:t>
    </dgm:pt>
    <dgm:pt modelId="{083E0D4A-D029-436F-9E42-8B9F4D34E8A9}" type="parTrans" cxnId="{CD6E0970-DA0D-4497-B2F2-9AD9AD65E8D1}">
      <dgm:prSet/>
      <dgm:spPr/>
      <dgm:t>
        <a:bodyPr/>
        <a:lstStyle/>
        <a:p>
          <a:pPr algn="ctr"/>
          <a:endParaRPr lang="en-US"/>
        </a:p>
      </dgm:t>
    </dgm:pt>
    <dgm:pt modelId="{21304348-8E65-44EA-A044-7FC875E8FC5E}" type="sibTrans" cxnId="{CD6E0970-DA0D-4497-B2F2-9AD9AD65E8D1}">
      <dgm:prSet/>
      <dgm:spPr>
        <a:xfrm rot="10818969">
          <a:off x="1433299" y="1950144"/>
          <a:ext cx="1633543" cy="602708"/>
        </a:xfrm>
        <a:scene3d>
          <a:camera prst="orthographicFront"/>
          <a:lightRig rig="flat" dir="t"/>
        </a:scene3d>
        <a:sp3d z="-80000" prstMaterial="plastic">
          <a:bevelT w="50800" h="50800"/>
          <a:bevelB w="25400" h="25400" prst="angle"/>
        </a:sp3d>
      </dgm:spPr>
      <dgm:t>
        <a:bodyPr/>
        <a:lstStyle/>
        <a:p>
          <a:pPr algn="ctr"/>
          <a:endParaRPr lang="en-US">
            <a:solidFill>
              <a:sysClr val="windowText" lastClr="000000">
                <a:hueOff val="0"/>
                <a:satOff val="0"/>
                <a:lumOff val="0"/>
                <a:alphaOff val="0"/>
              </a:sysClr>
            </a:solidFill>
            <a:latin typeface="Calibri"/>
            <a:ea typeface="+mn-ea"/>
            <a:cs typeface="+mn-cs"/>
          </a:endParaRPr>
        </a:p>
      </dgm:t>
    </dgm:pt>
    <dgm:pt modelId="{FB5FCDAA-4A33-4B41-9324-52FF880F2072}" type="pres">
      <dgm:prSet presAssocID="{4A65E989-DF7A-4FB4-8C02-68AEB512A0D8}" presName="cycle" presStyleCnt="0">
        <dgm:presLayoutVars>
          <dgm:dir/>
          <dgm:resizeHandles val="exact"/>
        </dgm:presLayoutVars>
      </dgm:prSet>
      <dgm:spPr/>
      <dgm:t>
        <a:bodyPr/>
        <a:lstStyle/>
        <a:p>
          <a:endParaRPr lang="en-US"/>
        </a:p>
      </dgm:t>
    </dgm:pt>
    <dgm:pt modelId="{51E507B1-48F5-45B2-A726-A89679557299}" type="pres">
      <dgm:prSet presAssocID="{EF2046B3-7377-4BA9-AFC6-112E4CB23B25}" presName="node" presStyleLbl="node1" presStyleIdx="0" presStyleCnt="2" custScaleX="86229" custScaleY="84534">
        <dgm:presLayoutVars>
          <dgm:bulletEnabled val="1"/>
        </dgm:presLayoutVars>
      </dgm:prSet>
      <dgm:spPr>
        <a:prstGeom prst="ellipse">
          <a:avLst/>
        </a:prstGeom>
      </dgm:spPr>
      <dgm:t>
        <a:bodyPr/>
        <a:lstStyle/>
        <a:p>
          <a:endParaRPr lang="en-US"/>
        </a:p>
      </dgm:t>
    </dgm:pt>
    <dgm:pt modelId="{ED94ACE9-10D9-4BF5-963B-8709D38C9B8E}" type="pres">
      <dgm:prSet presAssocID="{635EB9E4-4160-4B10-8515-CBBCC7628F6A}" presName="sibTrans" presStyleLbl="sibTrans2D1" presStyleIdx="0" presStyleCnt="2" custScaleX="136119" custLinFactNeighborX="5220" custLinFactNeighborY="-27704"/>
      <dgm:spPr>
        <a:prstGeom prst="curvedDownArrow">
          <a:avLst/>
        </a:prstGeom>
      </dgm:spPr>
      <dgm:t>
        <a:bodyPr/>
        <a:lstStyle/>
        <a:p>
          <a:endParaRPr lang="en-US"/>
        </a:p>
      </dgm:t>
    </dgm:pt>
    <dgm:pt modelId="{543720FE-F755-47B2-92EB-D8AEB6A29157}" type="pres">
      <dgm:prSet presAssocID="{635EB9E4-4160-4B10-8515-CBBCC7628F6A}" presName="connectorText" presStyleLbl="sibTrans2D1" presStyleIdx="0" presStyleCnt="2"/>
      <dgm:spPr/>
      <dgm:t>
        <a:bodyPr/>
        <a:lstStyle/>
        <a:p>
          <a:endParaRPr lang="en-US"/>
        </a:p>
      </dgm:t>
    </dgm:pt>
    <dgm:pt modelId="{AE23CED8-2E7C-46D2-BC0D-12CD513CD38A}" type="pres">
      <dgm:prSet presAssocID="{5D5378B8-12ED-4250-8729-13AD1A4346ED}" presName="node" presStyleLbl="node1" presStyleIdx="1" presStyleCnt="2" custScaleX="87810" custScaleY="88654">
        <dgm:presLayoutVars>
          <dgm:bulletEnabled val="1"/>
        </dgm:presLayoutVars>
      </dgm:prSet>
      <dgm:spPr>
        <a:prstGeom prst="ellipse">
          <a:avLst/>
        </a:prstGeom>
      </dgm:spPr>
      <dgm:t>
        <a:bodyPr/>
        <a:lstStyle/>
        <a:p>
          <a:endParaRPr lang="en-US"/>
        </a:p>
      </dgm:t>
    </dgm:pt>
    <dgm:pt modelId="{5D6E0ECA-744F-4B3F-A8C4-ED7CFF72956D}" type="pres">
      <dgm:prSet presAssocID="{21304348-8E65-44EA-A044-7FC875E8FC5E}" presName="sibTrans" presStyleLbl="sibTrans2D1" presStyleIdx="1" presStyleCnt="2" custScaleX="137561" custLinFactNeighborX="-5854" custLinFactNeighborY="14988"/>
      <dgm:spPr>
        <a:prstGeom prst="curvedDownArrow">
          <a:avLst/>
        </a:prstGeom>
      </dgm:spPr>
      <dgm:t>
        <a:bodyPr/>
        <a:lstStyle/>
        <a:p>
          <a:endParaRPr lang="en-US"/>
        </a:p>
      </dgm:t>
    </dgm:pt>
    <dgm:pt modelId="{FD4D950B-A8A5-4279-A3D1-98B67D6FAE55}" type="pres">
      <dgm:prSet presAssocID="{21304348-8E65-44EA-A044-7FC875E8FC5E}" presName="connectorText" presStyleLbl="sibTrans2D1" presStyleIdx="1" presStyleCnt="2"/>
      <dgm:spPr/>
      <dgm:t>
        <a:bodyPr/>
        <a:lstStyle/>
        <a:p>
          <a:endParaRPr lang="en-US"/>
        </a:p>
      </dgm:t>
    </dgm:pt>
  </dgm:ptLst>
  <dgm:cxnLst>
    <dgm:cxn modelId="{CD6E0970-DA0D-4497-B2F2-9AD9AD65E8D1}" srcId="{4A65E989-DF7A-4FB4-8C02-68AEB512A0D8}" destId="{5D5378B8-12ED-4250-8729-13AD1A4346ED}" srcOrd="1" destOrd="0" parTransId="{083E0D4A-D029-436F-9E42-8B9F4D34E8A9}" sibTransId="{21304348-8E65-44EA-A044-7FC875E8FC5E}"/>
    <dgm:cxn modelId="{19BB388A-D3F7-417F-BADA-FD31802FAB0B}" srcId="{4A65E989-DF7A-4FB4-8C02-68AEB512A0D8}" destId="{EF2046B3-7377-4BA9-AFC6-112E4CB23B25}" srcOrd="0" destOrd="0" parTransId="{CC89488B-BD29-4AE0-BA84-ADF1692F2C5A}" sibTransId="{635EB9E4-4160-4B10-8515-CBBCC7628F6A}"/>
    <dgm:cxn modelId="{5E73CB1C-4893-4DB0-877D-1DB1AA9764AB}" type="presOf" srcId="{635EB9E4-4160-4B10-8515-CBBCC7628F6A}" destId="{ED94ACE9-10D9-4BF5-963B-8709D38C9B8E}" srcOrd="0" destOrd="0" presId="urn:microsoft.com/office/officeart/2005/8/layout/cycle2"/>
    <dgm:cxn modelId="{945B75AB-5023-4AD1-8279-AA9823EC1A26}" type="presOf" srcId="{EF2046B3-7377-4BA9-AFC6-112E4CB23B25}" destId="{51E507B1-48F5-45B2-A726-A89679557299}" srcOrd="0" destOrd="0" presId="urn:microsoft.com/office/officeart/2005/8/layout/cycle2"/>
    <dgm:cxn modelId="{679A26DE-8B90-43B4-A463-D770D54FC8C0}" type="presOf" srcId="{635EB9E4-4160-4B10-8515-CBBCC7628F6A}" destId="{543720FE-F755-47B2-92EB-D8AEB6A29157}" srcOrd="1" destOrd="0" presId="urn:microsoft.com/office/officeart/2005/8/layout/cycle2"/>
    <dgm:cxn modelId="{083EBD31-552C-483A-A60F-54974CC2B893}" type="presOf" srcId="{21304348-8E65-44EA-A044-7FC875E8FC5E}" destId="{5D6E0ECA-744F-4B3F-A8C4-ED7CFF72956D}" srcOrd="0" destOrd="0" presId="urn:microsoft.com/office/officeart/2005/8/layout/cycle2"/>
    <dgm:cxn modelId="{5EC0F5A1-2272-48CD-9483-5E869417D95B}" type="presOf" srcId="{21304348-8E65-44EA-A044-7FC875E8FC5E}" destId="{FD4D950B-A8A5-4279-A3D1-98B67D6FAE55}" srcOrd="1" destOrd="0" presId="urn:microsoft.com/office/officeart/2005/8/layout/cycle2"/>
    <dgm:cxn modelId="{D6D97F62-59C5-4B1C-8207-7AAFEB5724A0}" type="presOf" srcId="{4A65E989-DF7A-4FB4-8C02-68AEB512A0D8}" destId="{FB5FCDAA-4A33-4B41-9324-52FF880F2072}" srcOrd="0" destOrd="0" presId="urn:microsoft.com/office/officeart/2005/8/layout/cycle2"/>
    <dgm:cxn modelId="{F5957B0A-4A9F-4F70-BCEB-54BEE0AA0813}" type="presOf" srcId="{5D5378B8-12ED-4250-8729-13AD1A4346ED}" destId="{AE23CED8-2E7C-46D2-BC0D-12CD513CD38A}" srcOrd="0" destOrd="0" presId="urn:microsoft.com/office/officeart/2005/8/layout/cycle2"/>
    <dgm:cxn modelId="{0C39B1DD-1525-40A8-B2AC-1B0480672BF2}" type="presParOf" srcId="{FB5FCDAA-4A33-4B41-9324-52FF880F2072}" destId="{51E507B1-48F5-45B2-A726-A89679557299}" srcOrd="0" destOrd="0" presId="urn:microsoft.com/office/officeart/2005/8/layout/cycle2"/>
    <dgm:cxn modelId="{3BD0C064-63FD-40F4-9E17-95DEC3FAAD4C}" type="presParOf" srcId="{FB5FCDAA-4A33-4B41-9324-52FF880F2072}" destId="{ED94ACE9-10D9-4BF5-963B-8709D38C9B8E}" srcOrd="1" destOrd="0" presId="urn:microsoft.com/office/officeart/2005/8/layout/cycle2"/>
    <dgm:cxn modelId="{FED9CFEE-0429-4059-8683-86A271FB26DF}" type="presParOf" srcId="{ED94ACE9-10D9-4BF5-963B-8709D38C9B8E}" destId="{543720FE-F755-47B2-92EB-D8AEB6A29157}" srcOrd="0" destOrd="0" presId="urn:microsoft.com/office/officeart/2005/8/layout/cycle2"/>
    <dgm:cxn modelId="{16426951-1EFF-4A0A-A260-38D5A2847ADB}" type="presParOf" srcId="{FB5FCDAA-4A33-4B41-9324-52FF880F2072}" destId="{AE23CED8-2E7C-46D2-BC0D-12CD513CD38A}" srcOrd="2" destOrd="0" presId="urn:microsoft.com/office/officeart/2005/8/layout/cycle2"/>
    <dgm:cxn modelId="{8BEDAE22-F66E-47FE-A9B0-57D4649C3AC5}" type="presParOf" srcId="{FB5FCDAA-4A33-4B41-9324-52FF880F2072}" destId="{5D6E0ECA-744F-4B3F-A8C4-ED7CFF72956D}" srcOrd="3" destOrd="0" presId="urn:microsoft.com/office/officeart/2005/8/layout/cycle2"/>
    <dgm:cxn modelId="{9AD78802-A980-48FD-8FD3-95BE7FEF2287}" type="presParOf" srcId="{5D6E0ECA-744F-4B3F-A8C4-ED7CFF72956D}" destId="{FD4D950B-A8A5-4279-A3D1-98B67D6FAE55}"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65E989-DF7A-4FB4-8C02-68AEB512A0D8}" type="doc">
      <dgm:prSet loTypeId="urn:microsoft.com/office/officeart/2005/8/layout/cycle2" loCatId="cycle" qsTypeId="urn:microsoft.com/office/officeart/2005/8/quickstyle/3d1" qsCatId="3D" csTypeId="urn:microsoft.com/office/officeart/2005/8/colors/accent1_5" csCatId="accent1" phldr="1"/>
      <dgm:spPr/>
      <dgm:t>
        <a:bodyPr/>
        <a:lstStyle/>
        <a:p>
          <a:endParaRPr lang="en-US"/>
        </a:p>
      </dgm:t>
    </dgm:pt>
    <dgm:pt modelId="{EF2046B3-7377-4BA9-AFC6-112E4CB23B25}">
      <dgm:prSet phldrT="[Text]" custT="1"/>
      <dgm:spPr/>
      <dgm:t>
        <a:bodyPr/>
        <a:lstStyle/>
        <a:p>
          <a:pPr algn="ctr"/>
          <a:r>
            <a:rPr lang="en-US" sz="1600" dirty="0" err="1">
              <a:solidFill>
                <a:schemeClr val="tx1"/>
              </a:solidFill>
              <a:latin typeface="Calluna"/>
            </a:rPr>
            <a:t>Samhörighet</a:t>
          </a:r>
          <a:endParaRPr lang="en-US" sz="1600" dirty="0">
            <a:solidFill>
              <a:schemeClr val="tx1"/>
            </a:solidFill>
            <a:latin typeface="Calluna"/>
          </a:endParaRPr>
        </a:p>
      </dgm:t>
    </dgm:pt>
    <dgm:pt modelId="{CC89488B-BD29-4AE0-BA84-ADF1692F2C5A}" type="parTrans" cxnId="{19BB388A-D3F7-417F-BADA-FD31802FAB0B}">
      <dgm:prSet/>
      <dgm:spPr/>
      <dgm:t>
        <a:bodyPr/>
        <a:lstStyle/>
        <a:p>
          <a:pPr algn="ctr"/>
          <a:endParaRPr lang="en-US"/>
        </a:p>
      </dgm:t>
    </dgm:pt>
    <dgm:pt modelId="{635EB9E4-4160-4B10-8515-CBBCC7628F6A}" type="sibTrans" cxnId="{19BB388A-D3F7-417F-BADA-FD31802FAB0B}">
      <dgm:prSet/>
      <dgm:spPr/>
      <dgm:t>
        <a:bodyPr/>
        <a:lstStyle/>
        <a:p>
          <a:pPr algn="ctr"/>
          <a:endParaRPr lang="en-US"/>
        </a:p>
      </dgm:t>
    </dgm:pt>
    <dgm:pt modelId="{5D5378B8-12ED-4250-8729-13AD1A4346ED}">
      <dgm:prSet phldrT="[Text]" custT="1"/>
      <dgm:spPr/>
      <dgm:t>
        <a:bodyPr/>
        <a:lstStyle/>
        <a:p>
          <a:pPr algn="ctr"/>
          <a:r>
            <a:rPr lang="en-US" sz="1600" dirty="0">
              <a:solidFill>
                <a:schemeClr val="tx1"/>
              </a:solidFill>
              <a:latin typeface="Calluna"/>
            </a:rPr>
            <a:t>Självständighet</a:t>
          </a:r>
        </a:p>
      </dgm:t>
    </dgm:pt>
    <dgm:pt modelId="{083E0D4A-D029-436F-9E42-8B9F4D34E8A9}" type="parTrans" cxnId="{CD6E0970-DA0D-4497-B2F2-9AD9AD65E8D1}">
      <dgm:prSet/>
      <dgm:spPr/>
      <dgm:t>
        <a:bodyPr/>
        <a:lstStyle/>
        <a:p>
          <a:pPr algn="ctr"/>
          <a:endParaRPr lang="en-US"/>
        </a:p>
      </dgm:t>
    </dgm:pt>
    <dgm:pt modelId="{21304348-8E65-44EA-A044-7FC875E8FC5E}" type="sibTrans" cxnId="{CD6E0970-DA0D-4497-B2F2-9AD9AD65E8D1}">
      <dgm:prSet/>
      <dgm:spPr/>
      <dgm:t>
        <a:bodyPr/>
        <a:lstStyle/>
        <a:p>
          <a:pPr algn="ctr"/>
          <a:endParaRPr lang="en-US" dirty="0"/>
        </a:p>
      </dgm:t>
    </dgm:pt>
    <dgm:pt modelId="{FB5FCDAA-4A33-4B41-9324-52FF880F2072}" type="pres">
      <dgm:prSet presAssocID="{4A65E989-DF7A-4FB4-8C02-68AEB512A0D8}" presName="cycle" presStyleCnt="0">
        <dgm:presLayoutVars>
          <dgm:dir/>
          <dgm:resizeHandles val="exact"/>
        </dgm:presLayoutVars>
      </dgm:prSet>
      <dgm:spPr/>
      <dgm:t>
        <a:bodyPr/>
        <a:lstStyle/>
        <a:p>
          <a:endParaRPr lang="en-US"/>
        </a:p>
      </dgm:t>
    </dgm:pt>
    <dgm:pt modelId="{51E507B1-48F5-45B2-A726-A89679557299}" type="pres">
      <dgm:prSet presAssocID="{EF2046B3-7377-4BA9-AFC6-112E4CB23B25}" presName="node" presStyleLbl="node1" presStyleIdx="0" presStyleCnt="2" custScaleX="88614" custScaleY="88614" custRadScaleRad="121836" custRadScaleInc="5589">
        <dgm:presLayoutVars>
          <dgm:bulletEnabled val="1"/>
        </dgm:presLayoutVars>
      </dgm:prSet>
      <dgm:spPr/>
      <dgm:t>
        <a:bodyPr/>
        <a:lstStyle/>
        <a:p>
          <a:endParaRPr lang="en-US"/>
        </a:p>
      </dgm:t>
    </dgm:pt>
    <dgm:pt modelId="{ED94ACE9-10D9-4BF5-963B-8709D38C9B8E}" type="pres">
      <dgm:prSet presAssocID="{635EB9E4-4160-4B10-8515-CBBCC7628F6A}" presName="sibTrans" presStyleLbl="sibTrans2D1" presStyleIdx="0" presStyleCnt="2" custScaleX="136119" custLinFactNeighborX="5220" custLinFactNeighborY="-27704"/>
      <dgm:spPr>
        <a:prstGeom prst="curvedDownArrow">
          <a:avLst/>
        </a:prstGeom>
      </dgm:spPr>
      <dgm:t>
        <a:bodyPr/>
        <a:lstStyle/>
        <a:p>
          <a:endParaRPr lang="en-US"/>
        </a:p>
      </dgm:t>
    </dgm:pt>
    <dgm:pt modelId="{543720FE-F755-47B2-92EB-D8AEB6A29157}" type="pres">
      <dgm:prSet presAssocID="{635EB9E4-4160-4B10-8515-CBBCC7628F6A}" presName="connectorText" presStyleLbl="sibTrans2D1" presStyleIdx="0" presStyleCnt="2"/>
      <dgm:spPr/>
      <dgm:t>
        <a:bodyPr/>
        <a:lstStyle/>
        <a:p>
          <a:endParaRPr lang="en-US"/>
        </a:p>
      </dgm:t>
    </dgm:pt>
    <dgm:pt modelId="{AE23CED8-2E7C-46D2-BC0D-12CD513CD38A}" type="pres">
      <dgm:prSet presAssocID="{5D5378B8-12ED-4250-8729-13AD1A4346ED}" presName="node" presStyleLbl="node1" presStyleIdx="1" presStyleCnt="2" custScaleX="88614" custScaleY="88654" custRadScaleRad="104378" custRadScaleInc="-4658">
        <dgm:presLayoutVars>
          <dgm:bulletEnabled val="1"/>
        </dgm:presLayoutVars>
      </dgm:prSet>
      <dgm:spPr/>
      <dgm:t>
        <a:bodyPr/>
        <a:lstStyle/>
        <a:p>
          <a:endParaRPr lang="en-US"/>
        </a:p>
      </dgm:t>
    </dgm:pt>
    <dgm:pt modelId="{5D6E0ECA-744F-4B3F-A8C4-ED7CFF72956D}" type="pres">
      <dgm:prSet presAssocID="{21304348-8E65-44EA-A044-7FC875E8FC5E}" presName="sibTrans" presStyleLbl="sibTrans2D1" presStyleIdx="1" presStyleCnt="2" custScaleX="123118" custScaleY="99883" custLinFactNeighborX="-5854" custLinFactNeighborY="14988"/>
      <dgm:spPr>
        <a:prstGeom prst="curvedDownArrow">
          <a:avLst/>
        </a:prstGeom>
      </dgm:spPr>
      <dgm:t>
        <a:bodyPr/>
        <a:lstStyle/>
        <a:p>
          <a:endParaRPr lang="en-US"/>
        </a:p>
      </dgm:t>
    </dgm:pt>
    <dgm:pt modelId="{FD4D950B-A8A5-4279-A3D1-98B67D6FAE55}" type="pres">
      <dgm:prSet presAssocID="{21304348-8E65-44EA-A044-7FC875E8FC5E}" presName="connectorText" presStyleLbl="sibTrans2D1" presStyleIdx="1" presStyleCnt="2"/>
      <dgm:spPr/>
      <dgm:t>
        <a:bodyPr/>
        <a:lstStyle/>
        <a:p>
          <a:endParaRPr lang="en-US"/>
        </a:p>
      </dgm:t>
    </dgm:pt>
  </dgm:ptLst>
  <dgm:cxnLst>
    <dgm:cxn modelId="{2FAD9E4E-9129-4FF6-94A3-EE1AD9444371}" type="presOf" srcId="{21304348-8E65-44EA-A044-7FC875E8FC5E}" destId="{FD4D950B-A8A5-4279-A3D1-98B67D6FAE55}" srcOrd="1" destOrd="0" presId="urn:microsoft.com/office/officeart/2005/8/layout/cycle2"/>
    <dgm:cxn modelId="{FE5CBE87-6F2B-499C-9849-51FF027F8901}" type="presOf" srcId="{EF2046B3-7377-4BA9-AFC6-112E4CB23B25}" destId="{51E507B1-48F5-45B2-A726-A89679557299}" srcOrd="0" destOrd="0" presId="urn:microsoft.com/office/officeart/2005/8/layout/cycle2"/>
    <dgm:cxn modelId="{1A20255E-8E79-4E06-BEEF-3B7DA2FDEF2F}" type="presOf" srcId="{635EB9E4-4160-4B10-8515-CBBCC7628F6A}" destId="{543720FE-F755-47B2-92EB-D8AEB6A29157}" srcOrd="1" destOrd="0" presId="urn:microsoft.com/office/officeart/2005/8/layout/cycle2"/>
    <dgm:cxn modelId="{3507C90E-9C76-45CB-9C80-0C45A101CE85}" type="presOf" srcId="{635EB9E4-4160-4B10-8515-CBBCC7628F6A}" destId="{ED94ACE9-10D9-4BF5-963B-8709D38C9B8E}" srcOrd="0" destOrd="0" presId="urn:microsoft.com/office/officeart/2005/8/layout/cycle2"/>
    <dgm:cxn modelId="{CD6E0970-DA0D-4497-B2F2-9AD9AD65E8D1}" srcId="{4A65E989-DF7A-4FB4-8C02-68AEB512A0D8}" destId="{5D5378B8-12ED-4250-8729-13AD1A4346ED}" srcOrd="1" destOrd="0" parTransId="{083E0D4A-D029-436F-9E42-8B9F4D34E8A9}" sibTransId="{21304348-8E65-44EA-A044-7FC875E8FC5E}"/>
    <dgm:cxn modelId="{19BB388A-D3F7-417F-BADA-FD31802FAB0B}" srcId="{4A65E989-DF7A-4FB4-8C02-68AEB512A0D8}" destId="{EF2046B3-7377-4BA9-AFC6-112E4CB23B25}" srcOrd="0" destOrd="0" parTransId="{CC89488B-BD29-4AE0-BA84-ADF1692F2C5A}" sibTransId="{635EB9E4-4160-4B10-8515-CBBCC7628F6A}"/>
    <dgm:cxn modelId="{F02C2E1F-4F84-4954-AAAB-19B46375B37F}" type="presOf" srcId="{21304348-8E65-44EA-A044-7FC875E8FC5E}" destId="{5D6E0ECA-744F-4B3F-A8C4-ED7CFF72956D}" srcOrd="0" destOrd="0" presId="urn:microsoft.com/office/officeart/2005/8/layout/cycle2"/>
    <dgm:cxn modelId="{33034FBF-EF7E-44D1-9B22-308FCFD88326}" type="presOf" srcId="{4A65E989-DF7A-4FB4-8C02-68AEB512A0D8}" destId="{FB5FCDAA-4A33-4B41-9324-52FF880F2072}" srcOrd="0" destOrd="0" presId="urn:microsoft.com/office/officeart/2005/8/layout/cycle2"/>
    <dgm:cxn modelId="{8973B49B-09EE-42DF-943D-07CAC874457D}" type="presOf" srcId="{5D5378B8-12ED-4250-8729-13AD1A4346ED}" destId="{AE23CED8-2E7C-46D2-BC0D-12CD513CD38A}" srcOrd="0" destOrd="0" presId="urn:microsoft.com/office/officeart/2005/8/layout/cycle2"/>
    <dgm:cxn modelId="{C3FC34F1-4BE8-4AD7-947B-185A0BDEC4F9}" type="presParOf" srcId="{FB5FCDAA-4A33-4B41-9324-52FF880F2072}" destId="{51E507B1-48F5-45B2-A726-A89679557299}" srcOrd="0" destOrd="0" presId="urn:microsoft.com/office/officeart/2005/8/layout/cycle2"/>
    <dgm:cxn modelId="{DEE19A78-6AE4-4C64-964C-2D44BD0FD72F}" type="presParOf" srcId="{FB5FCDAA-4A33-4B41-9324-52FF880F2072}" destId="{ED94ACE9-10D9-4BF5-963B-8709D38C9B8E}" srcOrd="1" destOrd="0" presId="urn:microsoft.com/office/officeart/2005/8/layout/cycle2"/>
    <dgm:cxn modelId="{06E2F093-9EEE-43A8-9933-69E930F27D88}" type="presParOf" srcId="{ED94ACE9-10D9-4BF5-963B-8709D38C9B8E}" destId="{543720FE-F755-47B2-92EB-D8AEB6A29157}" srcOrd="0" destOrd="0" presId="urn:microsoft.com/office/officeart/2005/8/layout/cycle2"/>
    <dgm:cxn modelId="{B824A910-750B-4946-BB7B-7722E941A575}" type="presParOf" srcId="{FB5FCDAA-4A33-4B41-9324-52FF880F2072}" destId="{AE23CED8-2E7C-46D2-BC0D-12CD513CD38A}" srcOrd="2" destOrd="0" presId="urn:microsoft.com/office/officeart/2005/8/layout/cycle2"/>
    <dgm:cxn modelId="{133186FE-038C-4C01-BB7D-07B4141CB23C}" type="presParOf" srcId="{FB5FCDAA-4A33-4B41-9324-52FF880F2072}" destId="{5D6E0ECA-744F-4B3F-A8C4-ED7CFF72956D}" srcOrd="3" destOrd="0" presId="urn:microsoft.com/office/officeart/2005/8/layout/cycle2"/>
    <dgm:cxn modelId="{A8A90A92-955A-41BA-859B-F010D142B982}" type="presParOf" srcId="{5D6E0ECA-744F-4B3F-A8C4-ED7CFF72956D}" destId="{FD4D950B-A8A5-4279-A3D1-98B67D6FAE55}"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A58994-6A5F-4983-8CEA-E7DF681A33D6}" type="doc">
      <dgm:prSet loTypeId="urn:microsoft.com/office/officeart/2005/8/layout/chevron2" loCatId="list" qsTypeId="urn:microsoft.com/office/officeart/2005/8/quickstyle/simple3" qsCatId="simple" csTypeId="urn:microsoft.com/office/officeart/2005/8/colors/accent0_1" csCatId="mainScheme" phldr="1"/>
      <dgm:spPr/>
      <dgm:t>
        <a:bodyPr/>
        <a:lstStyle/>
        <a:p>
          <a:endParaRPr lang="en-CA"/>
        </a:p>
      </dgm:t>
    </dgm:pt>
    <dgm:pt modelId="{ABB2E018-7471-4339-9C48-5CA317DDDBC3}">
      <dgm:prSet phldrT="[Text]" custT="1"/>
      <dgm:spPr/>
      <dgm:t>
        <a:bodyPr/>
        <a:lstStyle/>
        <a:p>
          <a:r>
            <a:rPr lang="en-CA" sz="2400" dirty="0">
              <a:latin typeface="Calisto MT" pitchFamily="18" charset="0"/>
            </a:rPr>
            <a:t>Barn</a:t>
          </a:r>
        </a:p>
      </dgm:t>
    </dgm:pt>
    <dgm:pt modelId="{664E31B2-5B5B-40C2-86CA-51FA6084DFBA}" type="parTrans" cxnId="{A8BE3253-38F0-40F9-804C-57B76BFDD492}">
      <dgm:prSet/>
      <dgm:spPr/>
      <dgm:t>
        <a:bodyPr/>
        <a:lstStyle/>
        <a:p>
          <a:endParaRPr lang="en-CA"/>
        </a:p>
      </dgm:t>
    </dgm:pt>
    <dgm:pt modelId="{392DB254-A580-40A8-8730-8FC097E3D7FF}" type="sibTrans" cxnId="{A8BE3253-38F0-40F9-804C-57B76BFDD492}">
      <dgm:prSet/>
      <dgm:spPr/>
      <dgm:t>
        <a:bodyPr/>
        <a:lstStyle/>
        <a:p>
          <a:endParaRPr lang="en-CA"/>
        </a:p>
      </dgm:t>
    </dgm:pt>
    <dgm:pt modelId="{41AE0D23-40A1-4D36-B0D9-86CCC3874448}">
      <dgm:prSet phldrT="[Text]" custT="1"/>
      <dgm:spPr/>
      <dgm:t>
        <a:bodyPr/>
        <a:lstStyle/>
        <a:p>
          <a:r>
            <a:rPr lang="en-CA" sz="2400" b="1" dirty="0" err="1">
              <a:latin typeface="Calisto MT" pitchFamily="18" charset="0"/>
            </a:rPr>
            <a:t>Tänker</a:t>
          </a:r>
          <a:r>
            <a:rPr lang="en-CA" sz="2400" b="1" dirty="0">
              <a:latin typeface="Calisto MT" pitchFamily="18" charset="0"/>
            </a:rPr>
            <a:t> </a:t>
          </a:r>
          <a:r>
            <a:rPr lang="en-CA" sz="2400" b="1" dirty="0" err="1">
              <a:latin typeface="Calisto MT" pitchFamily="18" charset="0"/>
            </a:rPr>
            <a:t>och</a:t>
          </a:r>
          <a:r>
            <a:rPr lang="en-CA" sz="2400" b="1" dirty="0">
              <a:latin typeface="Calisto MT" pitchFamily="18" charset="0"/>
            </a:rPr>
            <a:t> </a:t>
          </a:r>
          <a:r>
            <a:rPr lang="en-CA" sz="2400" b="1" dirty="0" err="1">
              <a:latin typeface="Calisto MT" pitchFamily="18" charset="0"/>
            </a:rPr>
            <a:t>känner</a:t>
          </a:r>
          <a:endParaRPr lang="en-CA" sz="2400" b="1" dirty="0">
            <a:latin typeface="Calisto MT" pitchFamily="18" charset="0"/>
          </a:endParaRPr>
        </a:p>
      </dgm:t>
    </dgm:pt>
    <dgm:pt modelId="{169CAA22-A10B-42D8-8C4B-66C5C64A8472}" type="parTrans" cxnId="{5E8A95B5-6AC4-45AB-A6A5-C9273AB669AB}">
      <dgm:prSet/>
      <dgm:spPr/>
      <dgm:t>
        <a:bodyPr/>
        <a:lstStyle/>
        <a:p>
          <a:endParaRPr lang="en-CA"/>
        </a:p>
      </dgm:t>
    </dgm:pt>
    <dgm:pt modelId="{447D6168-2CFF-4E05-86FD-7A5F6ED4A3EF}" type="sibTrans" cxnId="{5E8A95B5-6AC4-45AB-A6A5-C9273AB669AB}">
      <dgm:prSet/>
      <dgm:spPr/>
      <dgm:t>
        <a:bodyPr/>
        <a:lstStyle/>
        <a:p>
          <a:endParaRPr lang="en-CA"/>
        </a:p>
      </dgm:t>
    </dgm:pt>
    <dgm:pt modelId="{0BF4CF27-46AF-4A77-BBEC-49A703B95668}">
      <dgm:prSet phldrT="[Text]" custT="1"/>
      <dgm:spPr/>
      <dgm:t>
        <a:bodyPr/>
        <a:lstStyle/>
        <a:p>
          <a:r>
            <a:rPr lang="en-CA" sz="2400" dirty="0" err="1">
              <a:latin typeface="Calisto MT" pitchFamily="18" charset="0"/>
            </a:rPr>
            <a:t>Förälder</a:t>
          </a:r>
          <a:endParaRPr lang="en-CA" sz="2400" dirty="0">
            <a:latin typeface="Calisto MT" pitchFamily="18" charset="0"/>
          </a:endParaRPr>
        </a:p>
      </dgm:t>
    </dgm:pt>
    <dgm:pt modelId="{49BB10B0-191D-46A0-B104-986968CBF806}" type="parTrans" cxnId="{682DBA3E-3F27-46FD-A524-63DD242E1FC3}">
      <dgm:prSet/>
      <dgm:spPr/>
      <dgm:t>
        <a:bodyPr/>
        <a:lstStyle/>
        <a:p>
          <a:endParaRPr lang="en-CA"/>
        </a:p>
      </dgm:t>
    </dgm:pt>
    <dgm:pt modelId="{C90016D7-0A9E-4379-A773-48B1DA13CF36}" type="sibTrans" cxnId="{682DBA3E-3F27-46FD-A524-63DD242E1FC3}">
      <dgm:prSet/>
      <dgm:spPr/>
      <dgm:t>
        <a:bodyPr/>
        <a:lstStyle/>
        <a:p>
          <a:endParaRPr lang="en-CA"/>
        </a:p>
      </dgm:t>
    </dgm:pt>
    <dgm:pt modelId="{6BB55361-6B5D-4505-B003-B28586BE901A}">
      <dgm:prSet phldrT="[Text]" custT="1"/>
      <dgm:spPr/>
      <dgm:t>
        <a:bodyPr/>
        <a:lstStyle/>
        <a:p>
          <a:r>
            <a:rPr lang="en-CA" sz="2400" b="1" dirty="0" err="1">
              <a:latin typeface="Calisto MT" pitchFamily="18" charset="0"/>
            </a:rPr>
            <a:t>Tänker</a:t>
          </a:r>
          <a:r>
            <a:rPr lang="en-CA" sz="2400" b="1" dirty="0">
              <a:latin typeface="Calisto MT" pitchFamily="18" charset="0"/>
            </a:rPr>
            <a:t> </a:t>
          </a:r>
          <a:r>
            <a:rPr lang="en-CA" sz="2400" b="1" dirty="0" err="1">
              <a:latin typeface="Calisto MT" pitchFamily="18" charset="0"/>
            </a:rPr>
            <a:t>och</a:t>
          </a:r>
          <a:r>
            <a:rPr lang="en-CA" sz="2400" b="1" dirty="0">
              <a:latin typeface="Calisto MT" pitchFamily="18" charset="0"/>
            </a:rPr>
            <a:t> </a:t>
          </a:r>
          <a:r>
            <a:rPr lang="en-CA" sz="2400" b="1" dirty="0" err="1">
              <a:latin typeface="Calisto MT" pitchFamily="18" charset="0"/>
            </a:rPr>
            <a:t>känner</a:t>
          </a:r>
          <a:endParaRPr lang="en-CA" sz="2400" b="1" dirty="0">
            <a:latin typeface="Calisto MT" pitchFamily="18" charset="0"/>
          </a:endParaRPr>
        </a:p>
      </dgm:t>
    </dgm:pt>
    <dgm:pt modelId="{6FA5EB48-CCEF-475F-A791-A0538A431F34}" type="parTrans" cxnId="{563A5D55-F36F-4585-BC35-D97A5E75C678}">
      <dgm:prSet/>
      <dgm:spPr/>
      <dgm:t>
        <a:bodyPr/>
        <a:lstStyle/>
        <a:p>
          <a:endParaRPr lang="en-CA"/>
        </a:p>
      </dgm:t>
    </dgm:pt>
    <dgm:pt modelId="{03666D8B-3ECA-42BC-BAE5-44FB87F6020A}" type="sibTrans" cxnId="{563A5D55-F36F-4585-BC35-D97A5E75C678}">
      <dgm:prSet/>
      <dgm:spPr/>
      <dgm:t>
        <a:bodyPr/>
        <a:lstStyle/>
        <a:p>
          <a:endParaRPr lang="en-CA"/>
        </a:p>
      </dgm:t>
    </dgm:pt>
    <dgm:pt modelId="{E8E4EDA8-9B59-4E1F-A060-68FBFC05742B}">
      <dgm:prSet phldrT="[Text]" custT="1"/>
      <dgm:spPr/>
      <dgm:t>
        <a:bodyPr/>
        <a:lstStyle/>
        <a:p>
          <a:r>
            <a:rPr lang="en-CA" sz="2400" dirty="0">
              <a:latin typeface="Calisto MT" pitchFamily="18" charset="0"/>
            </a:rPr>
            <a:t>Barn</a:t>
          </a:r>
        </a:p>
      </dgm:t>
    </dgm:pt>
    <dgm:pt modelId="{15121392-C103-4FD3-84E2-3BCAC60F8B23}" type="parTrans" cxnId="{81E17F21-7A48-4B64-8FA9-1BC7B68EE698}">
      <dgm:prSet/>
      <dgm:spPr/>
      <dgm:t>
        <a:bodyPr/>
        <a:lstStyle/>
        <a:p>
          <a:endParaRPr lang="en-CA"/>
        </a:p>
      </dgm:t>
    </dgm:pt>
    <dgm:pt modelId="{ADB3F3A9-0F7E-4BBC-B461-7C297520A718}" type="sibTrans" cxnId="{81E17F21-7A48-4B64-8FA9-1BC7B68EE698}">
      <dgm:prSet/>
      <dgm:spPr/>
      <dgm:t>
        <a:bodyPr/>
        <a:lstStyle/>
        <a:p>
          <a:endParaRPr lang="en-CA"/>
        </a:p>
      </dgm:t>
    </dgm:pt>
    <dgm:pt modelId="{32023169-9456-4CCB-BF84-BA8F38EE4404}">
      <dgm:prSet phldrT="[Text]" custT="1"/>
      <dgm:spPr/>
      <dgm:t>
        <a:bodyPr/>
        <a:lstStyle/>
        <a:p>
          <a:r>
            <a:rPr lang="en-CA" sz="2400" b="1" dirty="0" err="1">
              <a:latin typeface="Calisto MT" pitchFamily="18" charset="0"/>
            </a:rPr>
            <a:t>Tänker</a:t>
          </a:r>
          <a:r>
            <a:rPr lang="en-CA" sz="2400" b="1" dirty="0">
              <a:latin typeface="Calisto MT" pitchFamily="18" charset="0"/>
            </a:rPr>
            <a:t> </a:t>
          </a:r>
          <a:r>
            <a:rPr lang="en-CA" sz="2400" b="1" dirty="0" err="1">
              <a:latin typeface="Calisto MT" pitchFamily="18" charset="0"/>
            </a:rPr>
            <a:t>och</a:t>
          </a:r>
          <a:r>
            <a:rPr lang="en-CA" sz="2400" b="1" dirty="0">
              <a:latin typeface="Calisto MT" pitchFamily="18" charset="0"/>
            </a:rPr>
            <a:t> </a:t>
          </a:r>
          <a:r>
            <a:rPr lang="en-CA" sz="2400" b="1" dirty="0" err="1">
              <a:latin typeface="Calisto MT" pitchFamily="18" charset="0"/>
            </a:rPr>
            <a:t>känner</a:t>
          </a:r>
          <a:endParaRPr lang="en-CA" sz="2400" b="1" dirty="0">
            <a:latin typeface="Calisto MT" pitchFamily="18" charset="0"/>
          </a:endParaRPr>
        </a:p>
      </dgm:t>
    </dgm:pt>
    <dgm:pt modelId="{A0819265-500D-413D-BE02-D410130CFFF6}" type="parTrans" cxnId="{E026D69D-BB1C-425D-B51B-FFD9054B7FCB}">
      <dgm:prSet/>
      <dgm:spPr/>
      <dgm:t>
        <a:bodyPr/>
        <a:lstStyle/>
        <a:p>
          <a:endParaRPr lang="en-CA"/>
        </a:p>
      </dgm:t>
    </dgm:pt>
    <dgm:pt modelId="{4788B02E-13AC-43E7-BD5D-B176F0B5B9BC}" type="sibTrans" cxnId="{E026D69D-BB1C-425D-B51B-FFD9054B7FCB}">
      <dgm:prSet/>
      <dgm:spPr/>
      <dgm:t>
        <a:bodyPr/>
        <a:lstStyle/>
        <a:p>
          <a:endParaRPr lang="en-CA"/>
        </a:p>
      </dgm:t>
    </dgm:pt>
    <dgm:pt modelId="{62397DED-BA24-4168-A624-67DD9505F766}">
      <dgm:prSet phldrT="[Text]" custT="1"/>
      <dgm:spPr/>
      <dgm:t>
        <a:bodyPr/>
        <a:lstStyle/>
        <a:p>
          <a:endParaRPr lang="en-CA" sz="1100">
            <a:latin typeface="Calisto MT" pitchFamily="18" charset="0"/>
          </a:endParaRPr>
        </a:p>
      </dgm:t>
    </dgm:pt>
    <dgm:pt modelId="{DD8D9471-19D2-4C8E-B476-E9FAAA0061C4}" type="parTrans" cxnId="{B45B8658-C9CA-4C79-8C9A-C4615EA111AB}">
      <dgm:prSet/>
      <dgm:spPr/>
      <dgm:t>
        <a:bodyPr/>
        <a:lstStyle/>
        <a:p>
          <a:endParaRPr lang="en-CA"/>
        </a:p>
      </dgm:t>
    </dgm:pt>
    <dgm:pt modelId="{75C67192-4376-4BEA-B5D0-54237F638ECF}" type="sibTrans" cxnId="{B45B8658-C9CA-4C79-8C9A-C4615EA111AB}">
      <dgm:prSet/>
      <dgm:spPr/>
      <dgm:t>
        <a:bodyPr/>
        <a:lstStyle/>
        <a:p>
          <a:endParaRPr lang="en-CA"/>
        </a:p>
      </dgm:t>
    </dgm:pt>
    <dgm:pt modelId="{2F36B929-3CEC-44B5-996F-2FD0332294F7}">
      <dgm:prSet phldrT="[Text]" custT="1"/>
      <dgm:spPr/>
      <dgm:t>
        <a:bodyPr/>
        <a:lstStyle/>
        <a:p>
          <a:endParaRPr lang="en-CA" sz="1100">
            <a:latin typeface="Calisto MT" pitchFamily="18" charset="0"/>
          </a:endParaRPr>
        </a:p>
      </dgm:t>
    </dgm:pt>
    <dgm:pt modelId="{CAAEC196-C150-45F8-86D2-86535DFF98D3}" type="parTrans" cxnId="{55A98B60-3A70-48E3-95D3-E7835A060ACB}">
      <dgm:prSet/>
      <dgm:spPr/>
      <dgm:t>
        <a:bodyPr/>
        <a:lstStyle/>
        <a:p>
          <a:endParaRPr lang="en-CA"/>
        </a:p>
      </dgm:t>
    </dgm:pt>
    <dgm:pt modelId="{1DC16FFE-B981-4290-9BF7-425ED388D489}" type="sibTrans" cxnId="{55A98B60-3A70-48E3-95D3-E7835A060ACB}">
      <dgm:prSet/>
      <dgm:spPr/>
      <dgm:t>
        <a:bodyPr/>
        <a:lstStyle/>
        <a:p>
          <a:endParaRPr lang="en-CA"/>
        </a:p>
      </dgm:t>
    </dgm:pt>
    <dgm:pt modelId="{07C6A1E0-1CFB-4312-AF16-D413B9BE55B0}">
      <dgm:prSet phldrT="[Text]" custT="1"/>
      <dgm:spPr/>
      <dgm:t>
        <a:bodyPr/>
        <a:lstStyle/>
        <a:p>
          <a:endParaRPr lang="en-CA" sz="1100" dirty="0">
            <a:latin typeface="Calisto MT" pitchFamily="18" charset="0"/>
          </a:endParaRPr>
        </a:p>
      </dgm:t>
    </dgm:pt>
    <dgm:pt modelId="{0AADB6BB-00D3-424A-BD39-88AC6D206D90}" type="parTrans" cxnId="{56D6BAA8-E5A1-4AA6-B294-8D85072E778F}">
      <dgm:prSet/>
      <dgm:spPr/>
      <dgm:t>
        <a:bodyPr/>
        <a:lstStyle/>
        <a:p>
          <a:endParaRPr lang="en-CA"/>
        </a:p>
      </dgm:t>
    </dgm:pt>
    <dgm:pt modelId="{11F31AD1-8E5C-4F35-B59A-1446E62BCDB9}" type="sibTrans" cxnId="{56D6BAA8-E5A1-4AA6-B294-8D85072E778F}">
      <dgm:prSet/>
      <dgm:spPr/>
      <dgm:t>
        <a:bodyPr/>
        <a:lstStyle/>
        <a:p>
          <a:endParaRPr lang="en-CA"/>
        </a:p>
      </dgm:t>
    </dgm:pt>
    <dgm:pt modelId="{B0E939C7-4D05-433B-A1D1-CAA05F3CEF73}" type="pres">
      <dgm:prSet presAssocID="{5CA58994-6A5F-4983-8CEA-E7DF681A33D6}" presName="linearFlow" presStyleCnt="0">
        <dgm:presLayoutVars>
          <dgm:dir/>
          <dgm:animLvl val="lvl"/>
          <dgm:resizeHandles val="exact"/>
        </dgm:presLayoutVars>
      </dgm:prSet>
      <dgm:spPr/>
      <dgm:t>
        <a:bodyPr/>
        <a:lstStyle/>
        <a:p>
          <a:endParaRPr lang="en-US"/>
        </a:p>
      </dgm:t>
    </dgm:pt>
    <dgm:pt modelId="{3340CDFE-C566-4CF9-866F-9E92DBF4BE85}" type="pres">
      <dgm:prSet presAssocID="{ABB2E018-7471-4339-9C48-5CA317DDDBC3}" presName="composite" presStyleCnt="0"/>
      <dgm:spPr/>
      <dgm:t>
        <a:bodyPr/>
        <a:lstStyle/>
        <a:p>
          <a:endParaRPr lang="en-CA"/>
        </a:p>
      </dgm:t>
    </dgm:pt>
    <dgm:pt modelId="{B7278E38-BA7B-4D81-9174-F31029AE7160}" type="pres">
      <dgm:prSet presAssocID="{ABB2E018-7471-4339-9C48-5CA317DDDBC3}" presName="parentText" presStyleLbl="alignNode1" presStyleIdx="0" presStyleCnt="3" custLinFactNeighborX="-32312" custLinFactNeighborY="-80">
        <dgm:presLayoutVars>
          <dgm:chMax val="1"/>
          <dgm:bulletEnabled val="1"/>
        </dgm:presLayoutVars>
      </dgm:prSet>
      <dgm:spPr/>
      <dgm:t>
        <a:bodyPr/>
        <a:lstStyle/>
        <a:p>
          <a:endParaRPr lang="en-CA"/>
        </a:p>
      </dgm:t>
    </dgm:pt>
    <dgm:pt modelId="{CDCF0E4E-7126-4995-9ACB-92F5869A7CAC}" type="pres">
      <dgm:prSet presAssocID="{ABB2E018-7471-4339-9C48-5CA317DDDBC3}" presName="descendantText" presStyleLbl="alignAcc1" presStyleIdx="0" presStyleCnt="3" custLinFactNeighborX="321" custLinFactNeighborY="-38">
        <dgm:presLayoutVars>
          <dgm:bulletEnabled val="1"/>
        </dgm:presLayoutVars>
      </dgm:prSet>
      <dgm:spPr/>
      <dgm:t>
        <a:bodyPr/>
        <a:lstStyle/>
        <a:p>
          <a:endParaRPr lang="en-CA"/>
        </a:p>
      </dgm:t>
    </dgm:pt>
    <dgm:pt modelId="{A6A36A8B-13F6-48DF-9A7C-1232EFBC03C2}" type="pres">
      <dgm:prSet presAssocID="{392DB254-A580-40A8-8730-8FC097E3D7FF}" presName="sp" presStyleCnt="0"/>
      <dgm:spPr/>
      <dgm:t>
        <a:bodyPr/>
        <a:lstStyle/>
        <a:p>
          <a:endParaRPr lang="en-CA"/>
        </a:p>
      </dgm:t>
    </dgm:pt>
    <dgm:pt modelId="{07A1AEDE-D3AC-40B2-A7D5-F7C8CCAE6382}" type="pres">
      <dgm:prSet presAssocID="{0BF4CF27-46AF-4A77-BBEC-49A703B95668}" presName="composite" presStyleCnt="0"/>
      <dgm:spPr/>
      <dgm:t>
        <a:bodyPr/>
        <a:lstStyle/>
        <a:p>
          <a:endParaRPr lang="en-CA"/>
        </a:p>
      </dgm:t>
    </dgm:pt>
    <dgm:pt modelId="{5390644E-1F84-40D8-A917-423CF6A21CBF}" type="pres">
      <dgm:prSet presAssocID="{0BF4CF27-46AF-4A77-BBEC-49A703B95668}" presName="parentText" presStyleLbl="alignNode1" presStyleIdx="1" presStyleCnt="3">
        <dgm:presLayoutVars>
          <dgm:chMax val="1"/>
          <dgm:bulletEnabled val="1"/>
        </dgm:presLayoutVars>
      </dgm:prSet>
      <dgm:spPr/>
      <dgm:t>
        <a:bodyPr/>
        <a:lstStyle/>
        <a:p>
          <a:endParaRPr lang="en-CA"/>
        </a:p>
      </dgm:t>
    </dgm:pt>
    <dgm:pt modelId="{E7242568-9F76-45E4-9CA4-277FB1D8AA37}" type="pres">
      <dgm:prSet presAssocID="{0BF4CF27-46AF-4A77-BBEC-49A703B95668}" presName="descendantText" presStyleLbl="alignAcc1" presStyleIdx="1" presStyleCnt="3">
        <dgm:presLayoutVars>
          <dgm:bulletEnabled val="1"/>
        </dgm:presLayoutVars>
      </dgm:prSet>
      <dgm:spPr/>
      <dgm:t>
        <a:bodyPr/>
        <a:lstStyle/>
        <a:p>
          <a:endParaRPr lang="en-CA"/>
        </a:p>
      </dgm:t>
    </dgm:pt>
    <dgm:pt modelId="{0E9AF3EF-661C-4235-9F3C-0B14785C70CE}" type="pres">
      <dgm:prSet presAssocID="{C90016D7-0A9E-4379-A773-48B1DA13CF36}" presName="sp" presStyleCnt="0"/>
      <dgm:spPr/>
      <dgm:t>
        <a:bodyPr/>
        <a:lstStyle/>
        <a:p>
          <a:endParaRPr lang="en-CA"/>
        </a:p>
      </dgm:t>
    </dgm:pt>
    <dgm:pt modelId="{F612FFB3-D3C9-4AB4-8DE8-BBD3D7E76B40}" type="pres">
      <dgm:prSet presAssocID="{E8E4EDA8-9B59-4E1F-A060-68FBFC05742B}" presName="composite" presStyleCnt="0"/>
      <dgm:spPr/>
      <dgm:t>
        <a:bodyPr/>
        <a:lstStyle/>
        <a:p>
          <a:endParaRPr lang="en-CA"/>
        </a:p>
      </dgm:t>
    </dgm:pt>
    <dgm:pt modelId="{DDD6C20E-5646-4158-97A1-49B282CABD7C}" type="pres">
      <dgm:prSet presAssocID="{E8E4EDA8-9B59-4E1F-A060-68FBFC05742B}" presName="parentText" presStyleLbl="alignNode1" presStyleIdx="2" presStyleCnt="3">
        <dgm:presLayoutVars>
          <dgm:chMax val="1"/>
          <dgm:bulletEnabled val="1"/>
        </dgm:presLayoutVars>
      </dgm:prSet>
      <dgm:spPr/>
      <dgm:t>
        <a:bodyPr/>
        <a:lstStyle/>
        <a:p>
          <a:endParaRPr lang="en-CA"/>
        </a:p>
      </dgm:t>
    </dgm:pt>
    <dgm:pt modelId="{8A694CCD-11B9-46BE-9248-2659FCEABBC5}" type="pres">
      <dgm:prSet presAssocID="{E8E4EDA8-9B59-4E1F-A060-68FBFC05742B}" presName="descendantText" presStyleLbl="alignAcc1" presStyleIdx="2" presStyleCnt="3">
        <dgm:presLayoutVars>
          <dgm:bulletEnabled val="1"/>
        </dgm:presLayoutVars>
      </dgm:prSet>
      <dgm:spPr/>
      <dgm:t>
        <a:bodyPr/>
        <a:lstStyle/>
        <a:p>
          <a:endParaRPr lang="en-CA"/>
        </a:p>
      </dgm:t>
    </dgm:pt>
  </dgm:ptLst>
  <dgm:cxnLst>
    <dgm:cxn modelId="{5E8A95B5-6AC4-45AB-A6A5-C9273AB669AB}" srcId="{ABB2E018-7471-4339-9C48-5CA317DDDBC3}" destId="{41AE0D23-40A1-4D36-B0D9-86CCC3874448}" srcOrd="0" destOrd="0" parTransId="{169CAA22-A10B-42D8-8C4B-66C5C64A8472}" sibTransId="{447D6168-2CFF-4E05-86FD-7A5F6ED4A3EF}"/>
    <dgm:cxn modelId="{B45B8658-C9CA-4C79-8C9A-C4615EA111AB}" srcId="{ABB2E018-7471-4339-9C48-5CA317DDDBC3}" destId="{62397DED-BA24-4168-A624-67DD9505F766}" srcOrd="1" destOrd="0" parTransId="{DD8D9471-19D2-4C8E-B476-E9FAAA0061C4}" sibTransId="{75C67192-4376-4BEA-B5D0-54237F638ECF}"/>
    <dgm:cxn modelId="{B1E88EE3-73AA-4C3B-BB6F-1A3D910018C9}" type="presOf" srcId="{6BB55361-6B5D-4505-B003-B28586BE901A}" destId="{E7242568-9F76-45E4-9CA4-277FB1D8AA37}" srcOrd="0" destOrd="0" presId="urn:microsoft.com/office/officeart/2005/8/layout/chevron2"/>
    <dgm:cxn modelId="{32F9EF67-7422-43F6-AB74-F9EC69661B39}" type="presOf" srcId="{0BF4CF27-46AF-4A77-BBEC-49A703B95668}" destId="{5390644E-1F84-40D8-A917-423CF6A21CBF}" srcOrd="0" destOrd="0" presId="urn:microsoft.com/office/officeart/2005/8/layout/chevron2"/>
    <dgm:cxn modelId="{22898B6F-E2FE-4098-A23B-58A202510F54}" type="presOf" srcId="{62397DED-BA24-4168-A624-67DD9505F766}" destId="{CDCF0E4E-7126-4995-9ACB-92F5869A7CAC}" srcOrd="0" destOrd="1" presId="urn:microsoft.com/office/officeart/2005/8/layout/chevron2"/>
    <dgm:cxn modelId="{F280AF33-A344-4E09-AF37-0C017B171CE9}" type="presOf" srcId="{2F36B929-3CEC-44B5-996F-2FD0332294F7}" destId="{E7242568-9F76-45E4-9CA4-277FB1D8AA37}" srcOrd="0" destOrd="1" presId="urn:microsoft.com/office/officeart/2005/8/layout/chevron2"/>
    <dgm:cxn modelId="{C25B7F76-C4B4-4693-A30E-4F359021E9C7}" type="presOf" srcId="{07C6A1E0-1CFB-4312-AF16-D413B9BE55B0}" destId="{8A694CCD-11B9-46BE-9248-2659FCEABBC5}" srcOrd="0" destOrd="1" presId="urn:microsoft.com/office/officeart/2005/8/layout/chevron2"/>
    <dgm:cxn modelId="{55A98B60-3A70-48E3-95D3-E7835A060ACB}" srcId="{0BF4CF27-46AF-4A77-BBEC-49A703B95668}" destId="{2F36B929-3CEC-44B5-996F-2FD0332294F7}" srcOrd="1" destOrd="0" parTransId="{CAAEC196-C150-45F8-86D2-86535DFF98D3}" sibTransId="{1DC16FFE-B981-4290-9BF7-425ED388D489}"/>
    <dgm:cxn modelId="{563A5D55-F36F-4585-BC35-D97A5E75C678}" srcId="{0BF4CF27-46AF-4A77-BBEC-49A703B95668}" destId="{6BB55361-6B5D-4505-B003-B28586BE901A}" srcOrd="0" destOrd="0" parTransId="{6FA5EB48-CCEF-475F-A791-A0538A431F34}" sibTransId="{03666D8B-3ECA-42BC-BAE5-44FB87F6020A}"/>
    <dgm:cxn modelId="{81E17F21-7A48-4B64-8FA9-1BC7B68EE698}" srcId="{5CA58994-6A5F-4983-8CEA-E7DF681A33D6}" destId="{E8E4EDA8-9B59-4E1F-A060-68FBFC05742B}" srcOrd="2" destOrd="0" parTransId="{15121392-C103-4FD3-84E2-3BCAC60F8B23}" sibTransId="{ADB3F3A9-0F7E-4BBC-B461-7C297520A718}"/>
    <dgm:cxn modelId="{E026D69D-BB1C-425D-B51B-FFD9054B7FCB}" srcId="{E8E4EDA8-9B59-4E1F-A060-68FBFC05742B}" destId="{32023169-9456-4CCB-BF84-BA8F38EE4404}" srcOrd="0" destOrd="0" parTransId="{A0819265-500D-413D-BE02-D410130CFFF6}" sibTransId="{4788B02E-13AC-43E7-BD5D-B176F0B5B9BC}"/>
    <dgm:cxn modelId="{A8BE3253-38F0-40F9-804C-57B76BFDD492}" srcId="{5CA58994-6A5F-4983-8CEA-E7DF681A33D6}" destId="{ABB2E018-7471-4339-9C48-5CA317DDDBC3}" srcOrd="0" destOrd="0" parTransId="{664E31B2-5B5B-40C2-86CA-51FA6084DFBA}" sibTransId="{392DB254-A580-40A8-8730-8FC097E3D7FF}"/>
    <dgm:cxn modelId="{1C0AB85E-A013-4779-9F7D-2111B8DA24DE}" type="presOf" srcId="{41AE0D23-40A1-4D36-B0D9-86CCC3874448}" destId="{CDCF0E4E-7126-4995-9ACB-92F5869A7CAC}" srcOrd="0" destOrd="0" presId="urn:microsoft.com/office/officeart/2005/8/layout/chevron2"/>
    <dgm:cxn modelId="{2A5F4AFD-56A7-4038-925C-36F50144CA9A}" type="presOf" srcId="{E8E4EDA8-9B59-4E1F-A060-68FBFC05742B}" destId="{DDD6C20E-5646-4158-97A1-49B282CABD7C}" srcOrd="0" destOrd="0" presId="urn:microsoft.com/office/officeart/2005/8/layout/chevron2"/>
    <dgm:cxn modelId="{3C68F9B2-AD2C-47D0-8D45-EEA8AD04D691}" type="presOf" srcId="{ABB2E018-7471-4339-9C48-5CA317DDDBC3}" destId="{B7278E38-BA7B-4D81-9174-F31029AE7160}" srcOrd="0" destOrd="0" presId="urn:microsoft.com/office/officeart/2005/8/layout/chevron2"/>
    <dgm:cxn modelId="{56D6BAA8-E5A1-4AA6-B294-8D85072E778F}" srcId="{E8E4EDA8-9B59-4E1F-A060-68FBFC05742B}" destId="{07C6A1E0-1CFB-4312-AF16-D413B9BE55B0}" srcOrd="1" destOrd="0" parTransId="{0AADB6BB-00D3-424A-BD39-88AC6D206D90}" sibTransId="{11F31AD1-8E5C-4F35-B59A-1446E62BCDB9}"/>
    <dgm:cxn modelId="{1E968E11-4954-4E9B-B606-3F2A393A4C19}" type="presOf" srcId="{5CA58994-6A5F-4983-8CEA-E7DF681A33D6}" destId="{B0E939C7-4D05-433B-A1D1-CAA05F3CEF73}" srcOrd="0" destOrd="0" presId="urn:microsoft.com/office/officeart/2005/8/layout/chevron2"/>
    <dgm:cxn modelId="{682DBA3E-3F27-46FD-A524-63DD242E1FC3}" srcId="{5CA58994-6A5F-4983-8CEA-E7DF681A33D6}" destId="{0BF4CF27-46AF-4A77-BBEC-49A703B95668}" srcOrd="1" destOrd="0" parTransId="{49BB10B0-191D-46A0-B104-986968CBF806}" sibTransId="{C90016D7-0A9E-4379-A773-48B1DA13CF36}"/>
    <dgm:cxn modelId="{3FBF5D47-7964-4958-86ED-C16FB05B9E20}" type="presOf" srcId="{32023169-9456-4CCB-BF84-BA8F38EE4404}" destId="{8A694CCD-11B9-46BE-9248-2659FCEABBC5}" srcOrd="0" destOrd="0" presId="urn:microsoft.com/office/officeart/2005/8/layout/chevron2"/>
    <dgm:cxn modelId="{29E9875B-B4C4-4F74-A000-4FF918B247D7}" type="presParOf" srcId="{B0E939C7-4D05-433B-A1D1-CAA05F3CEF73}" destId="{3340CDFE-C566-4CF9-866F-9E92DBF4BE85}" srcOrd="0" destOrd="0" presId="urn:microsoft.com/office/officeart/2005/8/layout/chevron2"/>
    <dgm:cxn modelId="{EEFE7DED-6798-4509-936B-52E951CD9379}" type="presParOf" srcId="{3340CDFE-C566-4CF9-866F-9E92DBF4BE85}" destId="{B7278E38-BA7B-4D81-9174-F31029AE7160}" srcOrd="0" destOrd="0" presId="urn:microsoft.com/office/officeart/2005/8/layout/chevron2"/>
    <dgm:cxn modelId="{E0ADD568-1F7C-4136-B8F2-722E9AF1286B}" type="presParOf" srcId="{3340CDFE-C566-4CF9-866F-9E92DBF4BE85}" destId="{CDCF0E4E-7126-4995-9ACB-92F5869A7CAC}" srcOrd="1" destOrd="0" presId="urn:microsoft.com/office/officeart/2005/8/layout/chevron2"/>
    <dgm:cxn modelId="{3D02E896-8286-47BC-A8B5-672E91128FF3}" type="presParOf" srcId="{B0E939C7-4D05-433B-A1D1-CAA05F3CEF73}" destId="{A6A36A8B-13F6-48DF-9A7C-1232EFBC03C2}" srcOrd="1" destOrd="0" presId="urn:microsoft.com/office/officeart/2005/8/layout/chevron2"/>
    <dgm:cxn modelId="{D976CF5E-9E86-4A31-98BF-7E35547C11C4}" type="presParOf" srcId="{B0E939C7-4D05-433B-A1D1-CAA05F3CEF73}" destId="{07A1AEDE-D3AC-40B2-A7D5-F7C8CCAE6382}" srcOrd="2" destOrd="0" presId="urn:microsoft.com/office/officeart/2005/8/layout/chevron2"/>
    <dgm:cxn modelId="{5CF57337-584D-4AFF-9EFB-80137B7D142C}" type="presParOf" srcId="{07A1AEDE-D3AC-40B2-A7D5-F7C8CCAE6382}" destId="{5390644E-1F84-40D8-A917-423CF6A21CBF}" srcOrd="0" destOrd="0" presId="urn:microsoft.com/office/officeart/2005/8/layout/chevron2"/>
    <dgm:cxn modelId="{17BAA354-861F-4B73-A801-3479CAAC91AF}" type="presParOf" srcId="{07A1AEDE-D3AC-40B2-A7D5-F7C8CCAE6382}" destId="{E7242568-9F76-45E4-9CA4-277FB1D8AA37}" srcOrd="1" destOrd="0" presId="urn:microsoft.com/office/officeart/2005/8/layout/chevron2"/>
    <dgm:cxn modelId="{E54EF946-9511-4158-8B79-EA7B2BB6A4BC}" type="presParOf" srcId="{B0E939C7-4D05-433B-A1D1-CAA05F3CEF73}" destId="{0E9AF3EF-661C-4235-9F3C-0B14785C70CE}" srcOrd="3" destOrd="0" presId="urn:microsoft.com/office/officeart/2005/8/layout/chevron2"/>
    <dgm:cxn modelId="{97FD7487-7A69-4A0F-8492-8B1F4D73FB80}" type="presParOf" srcId="{B0E939C7-4D05-433B-A1D1-CAA05F3CEF73}" destId="{F612FFB3-D3C9-4AB4-8DE8-BBD3D7E76B40}" srcOrd="4" destOrd="0" presId="urn:microsoft.com/office/officeart/2005/8/layout/chevron2"/>
    <dgm:cxn modelId="{7BF42ED1-215E-4750-9847-EEEB454ED874}" type="presParOf" srcId="{F612FFB3-D3C9-4AB4-8DE8-BBD3D7E76B40}" destId="{DDD6C20E-5646-4158-97A1-49B282CABD7C}" srcOrd="0" destOrd="0" presId="urn:microsoft.com/office/officeart/2005/8/layout/chevron2"/>
    <dgm:cxn modelId="{636F9AE4-15BD-496E-A310-06025FEB9229}" type="presParOf" srcId="{F612FFB3-D3C9-4AB4-8DE8-BBD3D7E76B40}" destId="{8A694CCD-11B9-46BE-9248-2659FCEABBC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E507B1-48F5-45B2-A726-A89679557299}">
      <dsp:nvSpPr>
        <dsp:cNvPr id="0" name=""/>
        <dsp:cNvSpPr/>
      </dsp:nvSpPr>
      <dsp:spPr>
        <a:xfrm>
          <a:off x="328070" y="1371706"/>
          <a:ext cx="2834362" cy="2778647"/>
        </a:xfrm>
        <a:prstGeom prst="ellipse">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smtClean="0">
              <a:latin typeface="Calluna"/>
              <a:ea typeface="+mn-ea"/>
              <a:cs typeface="+mn-cs"/>
            </a:rPr>
            <a:t>Samhörighet</a:t>
          </a:r>
          <a:endParaRPr lang="en-US" sz="2300" kern="1200">
            <a:latin typeface="Calluna"/>
            <a:ea typeface="+mn-ea"/>
            <a:cs typeface="+mn-cs"/>
          </a:endParaRPr>
        </a:p>
      </dsp:txBody>
      <dsp:txXfrm>
        <a:off x="743153" y="1778629"/>
        <a:ext cx="2004196" cy="1964801"/>
      </dsp:txXfrm>
    </dsp:sp>
    <dsp:sp modelId="{ED94ACE9-10D9-4BF5-963B-8709D38C9B8E}">
      <dsp:nvSpPr>
        <dsp:cNvPr id="0" name=""/>
        <dsp:cNvSpPr/>
      </dsp:nvSpPr>
      <dsp:spPr>
        <a:xfrm rot="21581026">
          <a:off x="2772729" y="528720"/>
          <a:ext cx="2974295" cy="1109368"/>
        </a:xfrm>
        <a:prstGeom prst="curvedDownArrow">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solidFill>
              <a:sysClr val="windowText" lastClr="000000">
                <a:hueOff val="0"/>
                <a:satOff val="0"/>
                <a:lumOff val="0"/>
                <a:alphaOff val="0"/>
              </a:sysClr>
            </a:solidFill>
            <a:latin typeface="Calibri"/>
            <a:ea typeface="+mn-ea"/>
            <a:cs typeface="+mn-cs"/>
          </a:endParaRPr>
        </a:p>
      </dsp:txBody>
      <dsp:txXfrm>
        <a:off x="2772732" y="751512"/>
        <a:ext cx="2641485" cy="665620"/>
      </dsp:txXfrm>
    </dsp:sp>
    <dsp:sp modelId="{AE23CED8-2E7C-46D2-BC0D-12CD513CD38A}">
      <dsp:nvSpPr>
        <dsp:cNvPr id="0" name=""/>
        <dsp:cNvSpPr/>
      </dsp:nvSpPr>
      <dsp:spPr>
        <a:xfrm>
          <a:off x="5241526" y="1303993"/>
          <a:ext cx="2886330" cy="2914072"/>
        </a:xfrm>
        <a:prstGeom prst="ellipse">
          <a:avLst/>
        </a:prstGeom>
        <a:gradFill rotWithShape="0">
          <a:gsLst>
            <a:gs pos="0">
              <a:schemeClr val="accent1">
                <a:shade val="80000"/>
                <a:hueOff val="174807"/>
                <a:satOff val="22285"/>
                <a:lumOff val="20187"/>
                <a:alphaOff val="0"/>
                <a:satMod val="103000"/>
                <a:lumMod val="102000"/>
                <a:tint val="94000"/>
              </a:schemeClr>
            </a:gs>
            <a:gs pos="50000">
              <a:schemeClr val="accent1">
                <a:shade val="80000"/>
                <a:hueOff val="174807"/>
                <a:satOff val="22285"/>
                <a:lumOff val="20187"/>
                <a:alphaOff val="0"/>
                <a:satMod val="110000"/>
                <a:lumMod val="100000"/>
                <a:shade val="100000"/>
              </a:schemeClr>
            </a:gs>
            <a:gs pos="100000">
              <a:schemeClr val="accent1">
                <a:shade val="80000"/>
                <a:hueOff val="174807"/>
                <a:satOff val="22285"/>
                <a:lumOff val="2018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smtClean="0">
              <a:latin typeface="Calluna"/>
              <a:ea typeface="+mn-ea"/>
              <a:cs typeface="+mn-cs"/>
            </a:rPr>
            <a:t>Självständighet</a:t>
          </a:r>
          <a:endParaRPr lang="en-US" sz="2300" kern="1200">
            <a:latin typeface="Calluna"/>
            <a:ea typeface="+mn-ea"/>
            <a:cs typeface="+mn-cs"/>
          </a:endParaRPr>
        </a:p>
      </dsp:txBody>
      <dsp:txXfrm>
        <a:off x="5664219" y="1730749"/>
        <a:ext cx="2040944" cy="2060560"/>
      </dsp:txXfrm>
    </dsp:sp>
    <dsp:sp modelId="{5D6E0ECA-744F-4B3F-A8C4-ED7CFF72956D}">
      <dsp:nvSpPr>
        <dsp:cNvPr id="0" name=""/>
        <dsp:cNvSpPr/>
      </dsp:nvSpPr>
      <dsp:spPr>
        <a:xfrm rot="10818974">
          <a:off x="2638681" y="3743587"/>
          <a:ext cx="3005804" cy="1109368"/>
        </a:xfrm>
        <a:prstGeom prst="curvedDownArrow">
          <a:avLst/>
        </a:prstGeom>
        <a:gradFill rotWithShape="0">
          <a:gsLst>
            <a:gs pos="0">
              <a:schemeClr val="accent1">
                <a:shade val="90000"/>
                <a:hueOff val="174913"/>
                <a:satOff val="11296"/>
                <a:lumOff val="16790"/>
                <a:alphaOff val="0"/>
                <a:satMod val="103000"/>
                <a:lumMod val="102000"/>
                <a:tint val="94000"/>
              </a:schemeClr>
            </a:gs>
            <a:gs pos="50000">
              <a:schemeClr val="accent1">
                <a:shade val="90000"/>
                <a:hueOff val="174913"/>
                <a:satOff val="11296"/>
                <a:lumOff val="16790"/>
                <a:alphaOff val="0"/>
                <a:satMod val="110000"/>
                <a:lumMod val="100000"/>
                <a:shade val="100000"/>
              </a:schemeClr>
            </a:gs>
            <a:gs pos="100000">
              <a:schemeClr val="accent1">
                <a:shade val="90000"/>
                <a:hueOff val="174913"/>
                <a:satOff val="11296"/>
                <a:lumOff val="1679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solidFill>
              <a:sysClr val="windowText" lastClr="000000">
                <a:hueOff val="0"/>
                <a:satOff val="0"/>
                <a:lumOff val="0"/>
                <a:alphaOff val="0"/>
              </a:sysClr>
            </a:solidFill>
            <a:latin typeface="Calibri"/>
            <a:ea typeface="+mn-ea"/>
            <a:cs typeface="+mn-cs"/>
          </a:endParaRPr>
        </a:p>
      </dsp:txBody>
      <dsp:txXfrm rot="10800000">
        <a:off x="2971488" y="3966379"/>
        <a:ext cx="2672994" cy="6656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E507B1-48F5-45B2-A726-A89679557299}">
      <dsp:nvSpPr>
        <dsp:cNvPr id="0" name=""/>
        <dsp:cNvSpPr/>
      </dsp:nvSpPr>
      <dsp:spPr>
        <a:xfrm>
          <a:off x="0" y="583414"/>
          <a:ext cx="2242792" cy="2242792"/>
        </a:xfrm>
        <a:prstGeom prst="ellipse">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err="1">
              <a:solidFill>
                <a:schemeClr val="tx1"/>
              </a:solidFill>
              <a:latin typeface="Calluna"/>
            </a:rPr>
            <a:t>Samhörighet</a:t>
          </a:r>
          <a:endParaRPr lang="en-US" sz="1600" kern="1200" dirty="0">
            <a:solidFill>
              <a:schemeClr val="tx1"/>
            </a:solidFill>
            <a:latin typeface="Calluna"/>
          </a:endParaRPr>
        </a:p>
      </dsp:txBody>
      <dsp:txXfrm>
        <a:off x="328449" y="911863"/>
        <a:ext cx="1585894" cy="1585894"/>
      </dsp:txXfrm>
    </dsp:sp>
    <dsp:sp modelId="{ED94ACE9-10D9-4BF5-963B-8709D38C9B8E}">
      <dsp:nvSpPr>
        <dsp:cNvPr id="0" name=""/>
        <dsp:cNvSpPr/>
      </dsp:nvSpPr>
      <dsp:spPr>
        <a:xfrm rot="59299">
          <a:off x="2017951" y="18834"/>
          <a:ext cx="2387255" cy="854201"/>
        </a:xfrm>
        <a:prstGeom prst="curvedDownArrow">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a:off x="2017970" y="187464"/>
        <a:ext cx="2130995" cy="512521"/>
      </dsp:txXfrm>
    </dsp:sp>
    <dsp:sp modelId="{AE23CED8-2E7C-46D2-BC0D-12CD513CD38A}">
      <dsp:nvSpPr>
        <dsp:cNvPr id="0" name=""/>
        <dsp:cNvSpPr/>
      </dsp:nvSpPr>
      <dsp:spPr>
        <a:xfrm>
          <a:off x="4093911" y="640961"/>
          <a:ext cx="2242792" cy="2243804"/>
        </a:xfrm>
        <a:prstGeom prst="ellipse">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solidFill>
                <a:schemeClr val="tx1"/>
              </a:solidFill>
              <a:latin typeface="Calluna"/>
            </a:rPr>
            <a:t>Självständighet</a:t>
          </a:r>
        </a:p>
      </dsp:txBody>
      <dsp:txXfrm>
        <a:off x="4422360" y="969558"/>
        <a:ext cx="1585894" cy="1586610"/>
      </dsp:txXfrm>
    </dsp:sp>
    <dsp:sp modelId="{5D6E0ECA-744F-4B3F-A8C4-ED7CFF72956D}">
      <dsp:nvSpPr>
        <dsp:cNvPr id="0" name=""/>
        <dsp:cNvSpPr/>
      </dsp:nvSpPr>
      <dsp:spPr>
        <a:xfrm rot="10846061">
          <a:off x="1887855" y="2537229"/>
          <a:ext cx="2396994" cy="853202"/>
        </a:xfrm>
        <a:prstGeom prst="curvedDownArrow">
          <a:avLst/>
        </a:prstGeom>
        <a:gradFill rotWithShape="0">
          <a:gsLst>
            <a:gs pos="0">
              <a:schemeClr val="accent1">
                <a:shade val="90000"/>
                <a:hueOff val="221027"/>
                <a:satOff val="10752"/>
                <a:lumOff val="22919"/>
                <a:alphaOff val="0"/>
                <a:satMod val="103000"/>
                <a:lumMod val="102000"/>
                <a:tint val="94000"/>
              </a:schemeClr>
            </a:gs>
            <a:gs pos="50000">
              <a:schemeClr val="accent1">
                <a:shade val="90000"/>
                <a:hueOff val="221027"/>
                <a:satOff val="10752"/>
                <a:lumOff val="22919"/>
                <a:alphaOff val="0"/>
                <a:satMod val="110000"/>
                <a:lumMod val="100000"/>
                <a:shade val="100000"/>
              </a:schemeClr>
            </a:gs>
            <a:gs pos="100000">
              <a:schemeClr val="accent1">
                <a:shade val="90000"/>
                <a:hueOff val="221027"/>
                <a:satOff val="10752"/>
                <a:lumOff val="22919"/>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dirty="0"/>
        </a:p>
      </dsp:txBody>
      <dsp:txXfrm rot="10800000">
        <a:off x="2143805" y="2709584"/>
        <a:ext cx="2141033" cy="5119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278E38-BA7B-4D81-9174-F31029AE7160}">
      <dsp:nvSpPr>
        <dsp:cNvPr id="0" name=""/>
        <dsp:cNvSpPr/>
      </dsp:nvSpPr>
      <dsp:spPr>
        <a:xfrm rot="5400000">
          <a:off x="-254508" y="255360"/>
          <a:ext cx="1696724" cy="1187707"/>
        </a:xfrm>
        <a:prstGeom prst="chevron">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1">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CA" sz="2400" kern="1200" dirty="0">
              <a:latin typeface="Calisto MT" pitchFamily="18" charset="0"/>
            </a:rPr>
            <a:t>Barn</a:t>
          </a:r>
        </a:p>
      </dsp:txBody>
      <dsp:txXfrm rot="-5400000">
        <a:off x="1" y="594706"/>
        <a:ext cx="1187707" cy="509017"/>
      </dsp:txXfrm>
    </dsp:sp>
    <dsp:sp modelId="{CDCF0E4E-7126-4995-9ACB-92F5869A7CAC}">
      <dsp:nvSpPr>
        <dsp:cNvPr id="0" name=""/>
        <dsp:cNvSpPr/>
      </dsp:nvSpPr>
      <dsp:spPr>
        <a:xfrm rot="5400000">
          <a:off x="4157218" y="-2967721"/>
          <a:ext cx="1102870" cy="7041892"/>
        </a:xfrm>
        <a:prstGeom prst="round2SameRect">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CA" sz="2400" b="1" kern="1200" dirty="0" err="1">
              <a:latin typeface="Calisto MT" pitchFamily="18" charset="0"/>
            </a:rPr>
            <a:t>Tänker</a:t>
          </a:r>
          <a:r>
            <a:rPr lang="en-CA" sz="2400" b="1" kern="1200" dirty="0">
              <a:latin typeface="Calisto MT" pitchFamily="18" charset="0"/>
            </a:rPr>
            <a:t> </a:t>
          </a:r>
          <a:r>
            <a:rPr lang="en-CA" sz="2400" b="1" kern="1200" dirty="0" err="1">
              <a:latin typeface="Calisto MT" pitchFamily="18" charset="0"/>
            </a:rPr>
            <a:t>och</a:t>
          </a:r>
          <a:r>
            <a:rPr lang="en-CA" sz="2400" b="1" kern="1200" dirty="0">
              <a:latin typeface="Calisto MT" pitchFamily="18" charset="0"/>
            </a:rPr>
            <a:t> </a:t>
          </a:r>
          <a:r>
            <a:rPr lang="en-CA" sz="2400" b="1" kern="1200" dirty="0" err="1">
              <a:latin typeface="Calisto MT" pitchFamily="18" charset="0"/>
            </a:rPr>
            <a:t>känner</a:t>
          </a:r>
          <a:endParaRPr lang="en-CA" sz="2400" b="1" kern="1200" dirty="0">
            <a:latin typeface="Calisto MT" pitchFamily="18" charset="0"/>
          </a:endParaRPr>
        </a:p>
        <a:p>
          <a:pPr marL="57150" lvl="1" indent="-57150" algn="l" defTabSz="488950">
            <a:lnSpc>
              <a:spcPct val="90000"/>
            </a:lnSpc>
            <a:spcBef>
              <a:spcPct val="0"/>
            </a:spcBef>
            <a:spcAft>
              <a:spcPct val="15000"/>
            </a:spcAft>
            <a:buChar char="••"/>
          </a:pPr>
          <a:endParaRPr lang="en-CA" sz="1100" kern="1200">
            <a:latin typeface="Calisto MT" pitchFamily="18" charset="0"/>
          </a:endParaRPr>
        </a:p>
      </dsp:txBody>
      <dsp:txXfrm rot="-5400000">
        <a:off x="1187707" y="55628"/>
        <a:ext cx="6988054" cy="995194"/>
      </dsp:txXfrm>
    </dsp:sp>
    <dsp:sp modelId="{5390644E-1F84-40D8-A917-423CF6A21CBF}">
      <dsp:nvSpPr>
        <dsp:cNvPr id="0" name=""/>
        <dsp:cNvSpPr/>
      </dsp:nvSpPr>
      <dsp:spPr>
        <a:xfrm rot="5400000">
          <a:off x="-254508" y="1760408"/>
          <a:ext cx="1696724" cy="1187707"/>
        </a:xfrm>
        <a:prstGeom prst="chevron">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1">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CA" sz="2400" kern="1200" dirty="0" err="1">
              <a:latin typeface="Calisto MT" pitchFamily="18" charset="0"/>
            </a:rPr>
            <a:t>Förälder</a:t>
          </a:r>
          <a:endParaRPr lang="en-CA" sz="2400" kern="1200" dirty="0">
            <a:latin typeface="Calisto MT" pitchFamily="18" charset="0"/>
          </a:endParaRPr>
        </a:p>
      </dsp:txBody>
      <dsp:txXfrm rot="-5400000">
        <a:off x="1" y="2099754"/>
        <a:ext cx="1187707" cy="509017"/>
      </dsp:txXfrm>
    </dsp:sp>
    <dsp:sp modelId="{E7242568-9F76-45E4-9CA4-277FB1D8AA37}">
      <dsp:nvSpPr>
        <dsp:cNvPr id="0" name=""/>
        <dsp:cNvSpPr/>
      </dsp:nvSpPr>
      <dsp:spPr>
        <a:xfrm rot="5400000">
          <a:off x="4157218" y="-1463610"/>
          <a:ext cx="1102870" cy="7041892"/>
        </a:xfrm>
        <a:prstGeom prst="round2SameRect">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CA" sz="2400" b="1" kern="1200" dirty="0" err="1">
              <a:latin typeface="Calisto MT" pitchFamily="18" charset="0"/>
            </a:rPr>
            <a:t>Tänker</a:t>
          </a:r>
          <a:r>
            <a:rPr lang="en-CA" sz="2400" b="1" kern="1200" dirty="0">
              <a:latin typeface="Calisto MT" pitchFamily="18" charset="0"/>
            </a:rPr>
            <a:t> </a:t>
          </a:r>
          <a:r>
            <a:rPr lang="en-CA" sz="2400" b="1" kern="1200" dirty="0" err="1">
              <a:latin typeface="Calisto MT" pitchFamily="18" charset="0"/>
            </a:rPr>
            <a:t>och</a:t>
          </a:r>
          <a:r>
            <a:rPr lang="en-CA" sz="2400" b="1" kern="1200" dirty="0">
              <a:latin typeface="Calisto MT" pitchFamily="18" charset="0"/>
            </a:rPr>
            <a:t> </a:t>
          </a:r>
          <a:r>
            <a:rPr lang="en-CA" sz="2400" b="1" kern="1200" dirty="0" err="1">
              <a:latin typeface="Calisto MT" pitchFamily="18" charset="0"/>
            </a:rPr>
            <a:t>känner</a:t>
          </a:r>
          <a:endParaRPr lang="en-CA" sz="2400" b="1" kern="1200" dirty="0">
            <a:latin typeface="Calisto MT" pitchFamily="18" charset="0"/>
          </a:endParaRPr>
        </a:p>
        <a:p>
          <a:pPr marL="57150" lvl="1" indent="-57150" algn="l" defTabSz="488950">
            <a:lnSpc>
              <a:spcPct val="90000"/>
            </a:lnSpc>
            <a:spcBef>
              <a:spcPct val="0"/>
            </a:spcBef>
            <a:spcAft>
              <a:spcPct val="15000"/>
            </a:spcAft>
            <a:buChar char="••"/>
          </a:pPr>
          <a:endParaRPr lang="en-CA" sz="1100" kern="1200">
            <a:latin typeface="Calisto MT" pitchFamily="18" charset="0"/>
          </a:endParaRPr>
        </a:p>
      </dsp:txBody>
      <dsp:txXfrm rot="-5400000">
        <a:off x="1187707" y="1559739"/>
        <a:ext cx="6988054" cy="995194"/>
      </dsp:txXfrm>
    </dsp:sp>
    <dsp:sp modelId="{DDD6C20E-5646-4158-97A1-49B282CABD7C}">
      <dsp:nvSpPr>
        <dsp:cNvPr id="0" name=""/>
        <dsp:cNvSpPr/>
      </dsp:nvSpPr>
      <dsp:spPr>
        <a:xfrm rot="5400000">
          <a:off x="-254508" y="3264100"/>
          <a:ext cx="1696724" cy="1187707"/>
        </a:xfrm>
        <a:prstGeom prst="chevron">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1">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CA" sz="2400" kern="1200" dirty="0">
              <a:latin typeface="Calisto MT" pitchFamily="18" charset="0"/>
            </a:rPr>
            <a:t>Barn</a:t>
          </a:r>
        </a:p>
      </dsp:txBody>
      <dsp:txXfrm rot="-5400000">
        <a:off x="1" y="3603446"/>
        <a:ext cx="1187707" cy="509017"/>
      </dsp:txXfrm>
    </dsp:sp>
    <dsp:sp modelId="{8A694CCD-11B9-46BE-9248-2659FCEABBC5}">
      <dsp:nvSpPr>
        <dsp:cNvPr id="0" name=""/>
        <dsp:cNvSpPr/>
      </dsp:nvSpPr>
      <dsp:spPr>
        <a:xfrm rot="5400000">
          <a:off x="4157218" y="40080"/>
          <a:ext cx="1102870" cy="7041892"/>
        </a:xfrm>
        <a:prstGeom prst="round2SameRect">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CA" sz="2400" b="1" kern="1200" dirty="0" err="1">
              <a:latin typeface="Calisto MT" pitchFamily="18" charset="0"/>
            </a:rPr>
            <a:t>Tänker</a:t>
          </a:r>
          <a:r>
            <a:rPr lang="en-CA" sz="2400" b="1" kern="1200" dirty="0">
              <a:latin typeface="Calisto MT" pitchFamily="18" charset="0"/>
            </a:rPr>
            <a:t> </a:t>
          </a:r>
          <a:r>
            <a:rPr lang="en-CA" sz="2400" b="1" kern="1200" dirty="0" err="1">
              <a:latin typeface="Calisto MT" pitchFamily="18" charset="0"/>
            </a:rPr>
            <a:t>och</a:t>
          </a:r>
          <a:r>
            <a:rPr lang="en-CA" sz="2400" b="1" kern="1200" dirty="0">
              <a:latin typeface="Calisto MT" pitchFamily="18" charset="0"/>
            </a:rPr>
            <a:t> </a:t>
          </a:r>
          <a:r>
            <a:rPr lang="en-CA" sz="2400" b="1" kern="1200" dirty="0" err="1">
              <a:latin typeface="Calisto MT" pitchFamily="18" charset="0"/>
            </a:rPr>
            <a:t>känner</a:t>
          </a:r>
          <a:endParaRPr lang="en-CA" sz="2400" b="1" kern="1200" dirty="0">
            <a:latin typeface="Calisto MT" pitchFamily="18" charset="0"/>
          </a:endParaRPr>
        </a:p>
        <a:p>
          <a:pPr marL="57150" lvl="1" indent="-57150" algn="l" defTabSz="488950">
            <a:lnSpc>
              <a:spcPct val="90000"/>
            </a:lnSpc>
            <a:spcBef>
              <a:spcPct val="0"/>
            </a:spcBef>
            <a:spcAft>
              <a:spcPct val="15000"/>
            </a:spcAft>
            <a:buChar char="••"/>
          </a:pPr>
          <a:endParaRPr lang="en-CA" sz="1100" kern="1200" dirty="0">
            <a:latin typeface="Calisto MT" pitchFamily="18" charset="0"/>
          </a:endParaRPr>
        </a:p>
      </dsp:txBody>
      <dsp:txXfrm rot="-5400000">
        <a:off x="1187707" y="3063429"/>
        <a:ext cx="6988054" cy="99519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74551" cy="499825"/>
          </a:xfrm>
          <a:prstGeom prst="rect">
            <a:avLst/>
          </a:prstGeom>
        </p:spPr>
        <p:txBody>
          <a:bodyPr vert="horz" lIns="92181" tIns="46090" rIns="92181" bIns="46090" rtlCol="0"/>
          <a:lstStyle>
            <a:lvl1pPr algn="l">
              <a:defRPr sz="1200"/>
            </a:lvl1pPr>
          </a:lstStyle>
          <a:p>
            <a:endParaRPr lang="sv-SE"/>
          </a:p>
        </p:txBody>
      </p:sp>
      <p:sp>
        <p:nvSpPr>
          <p:cNvPr id="3" name="Platshållare för datum 2"/>
          <p:cNvSpPr>
            <a:spLocks noGrp="1"/>
          </p:cNvSpPr>
          <p:nvPr>
            <p:ph type="dt" sz="quarter" idx="1"/>
          </p:nvPr>
        </p:nvSpPr>
        <p:spPr>
          <a:xfrm>
            <a:off x="3888211" y="0"/>
            <a:ext cx="2974551" cy="499825"/>
          </a:xfrm>
          <a:prstGeom prst="rect">
            <a:avLst/>
          </a:prstGeom>
        </p:spPr>
        <p:txBody>
          <a:bodyPr vert="horz" lIns="92181" tIns="46090" rIns="92181" bIns="46090" rtlCol="0"/>
          <a:lstStyle>
            <a:lvl1pPr algn="r">
              <a:defRPr sz="1200"/>
            </a:lvl1pPr>
          </a:lstStyle>
          <a:p>
            <a:fld id="{A1A0F598-79F4-6742-9577-700B0F40CF4A}" type="datetimeFigureOut">
              <a:rPr lang="sv-SE" smtClean="0"/>
              <a:pPr/>
              <a:t>2018-02-13</a:t>
            </a:fld>
            <a:endParaRPr lang="sv-SE"/>
          </a:p>
        </p:txBody>
      </p:sp>
      <p:sp>
        <p:nvSpPr>
          <p:cNvPr id="4" name="Platshållare för sidfot 3"/>
          <p:cNvSpPr>
            <a:spLocks noGrp="1"/>
          </p:cNvSpPr>
          <p:nvPr>
            <p:ph type="ftr" sz="quarter" idx="2"/>
          </p:nvPr>
        </p:nvSpPr>
        <p:spPr>
          <a:xfrm>
            <a:off x="1" y="9494928"/>
            <a:ext cx="2974551" cy="499825"/>
          </a:xfrm>
          <a:prstGeom prst="rect">
            <a:avLst/>
          </a:prstGeom>
        </p:spPr>
        <p:txBody>
          <a:bodyPr vert="horz" lIns="92181" tIns="46090" rIns="92181" bIns="4609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8211" y="9494928"/>
            <a:ext cx="2974551" cy="499825"/>
          </a:xfrm>
          <a:prstGeom prst="rect">
            <a:avLst/>
          </a:prstGeom>
        </p:spPr>
        <p:txBody>
          <a:bodyPr vert="horz" lIns="92181" tIns="46090" rIns="92181" bIns="46090" rtlCol="0" anchor="b"/>
          <a:lstStyle>
            <a:lvl1pPr algn="r">
              <a:defRPr sz="1200"/>
            </a:lvl1pPr>
          </a:lstStyle>
          <a:p>
            <a:fld id="{686DA3AD-A43F-D44F-BC75-08EB1DDF9338}" type="slidenum">
              <a:rPr lang="sv-SE" smtClean="0"/>
              <a:pPr/>
              <a:t>‹#›</a:t>
            </a:fld>
            <a:endParaRPr lang="sv-SE"/>
          </a:p>
        </p:txBody>
      </p:sp>
    </p:spTree>
    <p:extLst>
      <p:ext uri="{BB962C8B-B14F-4D97-AF65-F5344CB8AC3E}">
        <p14:creationId xmlns:p14="http://schemas.microsoft.com/office/powerpoint/2010/main" val="8805210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74551" cy="499825"/>
          </a:xfrm>
          <a:prstGeom prst="rect">
            <a:avLst/>
          </a:prstGeom>
        </p:spPr>
        <p:txBody>
          <a:bodyPr vert="horz" lIns="92181" tIns="46090" rIns="92181" bIns="46090" rtlCol="0"/>
          <a:lstStyle>
            <a:lvl1pPr algn="l">
              <a:defRPr sz="1200"/>
            </a:lvl1pPr>
          </a:lstStyle>
          <a:p>
            <a:endParaRPr lang="sv-SE"/>
          </a:p>
        </p:txBody>
      </p:sp>
      <p:sp>
        <p:nvSpPr>
          <p:cNvPr id="3" name="Platshållare för datum 2"/>
          <p:cNvSpPr>
            <a:spLocks noGrp="1"/>
          </p:cNvSpPr>
          <p:nvPr>
            <p:ph type="dt" idx="1"/>
          </p:nvPr>
        </p:nvSpPr>
        <p:spPr>
          <a:xfrm>
            <a:off x="3888211" y="0"/>
            <a:ext cx="2974551" cy="499825"/>
          </a:xfrm>
          <a:prstGeom prst="rect">
            <a:avLst/>
          </a:prstGeom>
        </p:spPr>
        <p:txBody>
          <a:bodyPr vert="horz" lIns="92181" tIns="46090" rIns="92181" bIns="46090" rtlCol="0"/>
          <a:lstStyle>
            <a:lvl1pPr algn="r">
              <a:defRPr sz="1200"/>
            </a:lvl1pPr>
          </a:lstStyle>
          <a:p>
            <a:fld id="{9AEF0AF1-46FF-824C-87DC-0E095BA36C12}" type="datetimeFigureOut">
              <a:rPr lang="sv-SE" smtClean="0"/>
              <a:pPr/>
              <a:t>2018-02-13</a:t>
            </a:fld>
            <a:endParaRPr lang="sv-SE"/>
          </a:p>
        </p:txBody>
      </p:sp>
      <p:sp>
        <p:nvSpPr>
          <p:cNvPr id="4" name="Platshållare för bildobjekt 3"/>
          <p:cNvSpPr>
            <a:spLocks noGrp="1" noRot="1" noChangeAspect="1"/>
          </p:cNvSpPr>
          <p:nvPr>
            <p:ph type="sldImg" idx="2"/>
          </p:nvPr>
        </p:nvSpPr>
        <p:spPr>
          <a:xfrm>
            <a:off x="931863" y="749300"/>
            <a:ext cx="5000625" cy="3749675"/>
          </a:xfrm>
          <a:prstGeom prst="rect">
            <a:avLst/>
          </a:prstGeom>
          <a:noFill/>
          <a:ln w="12700">
            <a:solidFill>
              <a:prstClr val="black"/>
            </a:solidFill>
          </a:ln>
        </p:spPr>
        <p:txBody>
          <a:bodyPr vert="horz" lIns="92181" tIns="46090" rIns="92181" bIns="46090" rtlCol="0" anchor="ctr"/>
          <a:lstStyle/>
          <a:p>
            <a:endParaRPr lang="sv-SE"/>
          </a:p>
        </p:txBody>
      </p:sp>
      <p:sp>
        <p:nvSpPr>
          <p:cNvPr id="5" name="Platshållare för anteckningar 4"/>
          <p:cNvSpPr>
            <a:spLocks noGrp="1"/>
          </p:cNvSpPr>
          <p:nvPr>
            <p:ph type="body" sz="quarter" idx="3"/>
          </p:nvPr>
        </p:nvSpPr>
        <p:spPr>
          <a:xfrm>
            <a:off x="686436" y="4748333"/>
            <a:ext cx="5491480" cy="4498419"/>
          </a:xfrm>
          <a:prstGeom prst="rect">
            <a:avLst/>
          </a:prstGeom>
        </p:spPr>
        <p:txBody>
          <a:bodyPr vert="horz" lIns="92181" tIns="46090" rIns="92181" bIns="4609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1" y="9494928"/>
            <a:ext cx="2974551" cy="499825"/>
          </a:xfrm>
          <a:prstGeom prst="rect">
            <a:avLst/>
          </a:prstGeom>
        </p:spPr>
        <p:txBody>
          <a:bodyPr vert="horz" lIns="92181" tIns="46090" rIns="92181" bIns="4609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8211" y="9494928"/>
            <a:ext cx="2974551" cy="499825"/>
          </a:xfrm>
          <a:prstGeom prst="rect">
            <a:avLst/>
          </a:prstGeom>
        </p:spPr>
        <p:txBody>
          <a:bodyPr vert="horz" lIns="92181" tIns="46090" rIns="92181" bIns="46090" rtlCol="0" anchor="b"/>
          <a:lstStyle>
            <a:lvl1pPr algn="r">
              <a:defRPr sz="1200"/>
            </a:lvl1pPr>
          </a:lstStyle>
          <a:p>
            <a:fld id="{2A7DEC32-C548-DD4B-9DE6-2FF920D5B493}" type="slidenum">
              <a:rPr lang="sv-SE" smtClean="0"/>
              <a:pPr/>
              <a:t>‹#›</a:t>
            </a:fld>
            <a:endParaRPr lang="sv-SE"/>
          </a:p>
        </p:txBody>
      </p:sp>
    </p:spTree>
    <p:extLst>
      <p:ext uri="{BB962C8B-B14F-4D97-AF65-F5344CB8AC3E}">
        <p14:creationId xmlns:p14="http://schemas.microsoft.com/office/powerpoint/2010/main" val="356022468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0</a:t>
            </a:fld>
            <a:endParaRPr lang="sv-SE"/>
          </a:p>
        </p:txBody>
      </p:sp>
    </p:spTree>
    <p:extLst>
      <p:ext uri="{BB962C8B-B14F-4D97-AF65-F5344CB8AC3E}">
        <p14:creationId xmlns:p14="http://schemas.microsoft.com/office/powerpoint/2010/main" val="4263378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9</a:t>
            </a:fld>
            <a:endParaRPr lang="sv-SE"/>
          </a:p>
        </p:txBody>
      </p:sp>
    </p:spTree>
    <p:extLst>
      <p:ext uri="{BB962C8B-B14F-4D97-AF65-F5344CB8AC3E}">
        <p14:creationId xmlns:p14="http://schemas.microsoft.com/office/powerpoint/2010/main" val="1468260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10</a:t>
            </a:fld>
            <a:endParaRPr lang="sv-SE"/>
          </a:p>
        </p:txBody>
      </p:sp>
    </p:spTree>
    <p:extLst>
      <p:ext uri="{BB962C8B-B14F-4D97-AF65-F5344CB8AC3E}">
        <p14:creationId xmlns:p14="http://schemas.microsoft.com/office/powerpoint/2010/main" val="3774623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Vad gjorde ni för att trösta?</a:t>
            </a:r>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11</a:t>
            </a:fld>
            <a:endParaRPr lang="sv-SE"/>
          </a:p>
        </p:txBody>
      </p:sp>
    </p:spTree>
    <p:extLst>
      <p:ext uri="{BB962C8B-B14F-4D97-AF65-F5344CB8AC3E}">
        <p14:creationId xmlns:p14="http://schemas.microsoft.com/office/powerpoint/2010/main" val="1021367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 </a:t>
            </a:r>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12</a:t>
            </a:fld>
            <a:endParaRPr lang="sv-SE"/>
          </a:p>
        </p:txBody>
      </p:sp>
    </p:spTree>
    <p:extLst>
      <p:ext uri="{BB962C8B-B14F-4D97-AF65-F5344CB8AC3E}">
        <p14:creationId xmlns:p14="http://schemas.microsoft.com/office/powerpoint/2010/main" val="2413700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 kommer aldrig fullt ut att förstå innebörden av våra familjehemsbarns tidigare erfarenheter och anknytningsbehov bakom deras beteende.</a:t>
            </a:r>
          </a:p>
          <a:p>
            <a:endParaRPr lang="sv-SE" dirty="0" smtClean="0"/>
          </a:p>
          <a:p>
            <a:r>
              <a:rPr lang="sv-SE" dirty="0" smtClean="0"/>
              <a:t>Vad som är viktigt är att vi uttrycker intresse och empati i att försöka förstå beteenden och vad som ligger bakom.</a:t>
            </a:r>
          </a:p>
          <a:p>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13</a:t>
            </a:fld>
            <a:endParaRPr lang="sv-SE"/>
          </a:p>
        </p:txBody>
      </p:sp>
    </p:spTree>
    <p:extLst>
      <p:ext uri="{BB962C8B-B14F-4D97-AF65-F5344CB8AC3E}">
        <p14:creationId xmlns:p14="http://schemas.microsoft.com/office/powerpoint/2010/main" val="632606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14</a:t>
            </a:fld>
            <a:endParaRPr lang="sv-SE"/>
          </a:p>
        </p:txBody>
      </p:sp>
    </p:spTree>
    <p:extLst>
      <p:ext uri="{BB962C8B-B14F-4D97-AF65-F5344CB8AC3E}">
        <p14:creationId xmlns:p14="http://schemas.microsoft.com/office/powerpoint/2010/main" val="4277004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15</a:t>
            </a:fld>
            <a:endParaRPr lang="sv-SE"/>
          </a:p>
        </p:txBody>
      </p:sp>
    </p:spTree>
    <p:extLst>
      <p:ext uri="{BB962C8B-B14F-4D97-AF65-F5344CB8AC3E}">
        <p14:creationId xmlns:p14="http://schemas.microsoft.com/office/powerpoint/2010/main" val="3603710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 </a:t>
            </a:r>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16</a:t>
            </a:fld>
            <a:endParaRPr lang="sv-SE"/>
          </a:p>
        </p:txBody>
      </p:sp>
    </p:spTree>
    <p:extLst>
      <p:ext uri="{BB962C8B-B14F-4D97-AF65-F5344CB8AC3E}">
        <p14:creationId xmlns:p14="http://schemas.microsoft.com/office/powerpoint/2010/main" val="721021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dirty="0" smtClean="0">
                <a:solidFill>
                  <a:schemeClr val="tx1"/>
                </a:solidFill>
              </a:rPr>
              <a:t>Vanligtvis är vi omedvetna om våra inre arbetsmodeller eller ”relationskartor” – de fungerar automatiskt och hjälper oss att tolka och hantera olika händelser </a:t>
            </a:r>
          </a:p>
          <a:p>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17</a:t>
            </a:fld>
            <a:endParaRPr lang="sv-SE"/>
          </a:p>
        </p:txBody>
      </p:sp>
    </p:spTree>
    <p:extLst>
      <p:ext uri="{BB962C8B-B14F-4D97-AF65-F5344CB8AC3E}">
        <p14:creationId xmlns:p14="http://schemas.microsoft.com/office/powerpoint/2010/main" val="2823259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18</a:t>
            </a:fld>
            <a:endParaRPr lang="sv-SE"/>
          </a:p>
        </p:txBody>
      </p:sp>
    </p:spTree>
    <p:extLst>
      <p:ext uri="{BB962C8B-B14F-4D97-AF65-F5344CB8AC3E}">
        <p14:creationId xmlns:p14="http://schemas.microsoft.com/office/powerpoint/2010/main" val="1190547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1</a:t>
            </a:fld>
            <a:endParaRPr lang="sv-SE"/>
          </a:p>
        </p:txBody>
      </p:sp>
    </p:spTree>
    <p:extLst>
      <p:ext uri="{BB962C8B-B14F-4D97-AF65-F5344CB8AC3E}">
        <p14:creationId xmlns:p14="http://schemas.microsoft.com/office/powerpoint/2010/main" val="2998097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19</a:t>
            </a:fld>
            <a:endParaRPr lang="sv-SE"/>
          </a:p>
        </p:txBody>
      </p:sp>
    </p:spTree>
    <p:extLst>
      <p:ext uri="{BB962C8B-B14F-4D97-AF65-F5344CB8AC3E}">
        <p14:creationId xmlns:p14="http://schemas.microsoft.com/office/powerpoint/2010/main" val="3332550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20</a:t>
            </a:fld>
            <a:endParaRPr lang="sv-SE"/>
          </a:p>
        </p:txBody>
      </p:sp>
    </p:spTree>
    <p:extLst>
      <p:ext uri="{BB962C8B-B14F-4D97-AF65-F5344CB8AC3E}">
        <p14:creationId xmlns:p14="http://schemas.microsoft.com/office/powerpoint/2010/main" val="731468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a:ln>
            <a:miter lim="800000"/>
            <a:headEnd/>
            <a:tailEnd/>
          </a:ln>
        </p:spPr>
        <p:txBody>
          <a:bodyPr/>
          <a:lstStyle/>
          <a:p>
            <a:fld id="{8EFF2F18-E8A8-4734-8E3D-F4B64EAF24BA}" type="slidenum">
              <a:rPr lang="sv-SE" smtClean="0">
                <a:latin typeface="Arial" charset="0"/>
              </a:rPr>
              <a:pPr/>
              <a:t>21</a:t>
            </a:fld>
            <a:endParaRPr lang="sv-SE" smtClean="0">
              <a:latin typeface="Arial" charset="0"/>
            </a:endParaRPr>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p:spPr>
        <p:txBody>
          <a:bodyPr/>
          <a:lstStyle/>
          <a:p>
            <a:pPr eaLnBrk="1" hangingPunct="1"/>
            <a:endParaRPr lang="sv-SE" dirty="0" smtClean="0">
              <a:latin typeface="Arial" charset="0"/>
            </a:endParaRPr>
          </a:p>
        </p:txBody>
      </p:sp>
    </p:spTree>
    <p:extLst>
      <p:ext uri="{BB962C8B-B14F-4D97-AF65-F5344CB8AC3E}">
        <p14:creationId xmlns:p14="http://schemas.microsoft.com/office/powerpoint/2010/main" val="2293234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22</a:t>
            </a:fld>
            <a:endParaRPr lang="sv-SE"/>
          </a:p>
        </p:txBody>
      </p:sp>
    </p:spTree>
    <p:extLst>
      <p:ext uri="{BB962C8B-B14F-4D97-AF65-F5344CB8AC3E}">
        <p14:creationId xmlns:p14="http://schemas.microsoft.com/office/powerpoint/2010/main" val="2293718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23</a:t>
            </a:fld>
            <a:endParaRPr lang="sv-SE"/>
          </a:p>
        </p:txBody>
      </p:sp>
    </p:spTree>
    <p:extLst>
      <p:ext uri="{BB962C8B-B14F-4D97-AF65-F5344CB8AC3E}">
        <p14:creationId xmlns:p14="http://schemas.microsoft.com/office/powerpoint/2010/main" val="2107480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24</a:t>
            </a:fld>
            <a:endParaRPr lang="sv-SE"/>
          </a:p>
        </p:txBody>
      </p:sp>
    </p:spTree>
    <p:extLst>
      <p:ext uri="{BB962C8B-B14F-4D97-AF65-F5344CB8AC3E}">
        <p14:creationId xmlns:p14="http://schemas.microsoft.com/office/powerpoint/2010/main" val="24031934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aggressiva: tänkte och kände och behovslistan, hur kunde föräldern gjort?</a:t>
            </a:r>
          </a:p>
          <a:p>
            <a:r>
              <a:rPr lang="sv-SE" dirty="0" smtClean="0"/>
              <a:t>Rekonstruktion: </a:t>
            </a:r>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25</a:t>
            </a:fld>
            <a:endParaRPr lang="sv-SE"/>
          </a:p>
        </p:txBody>
      </p:sp>
    </p:spTree>
    <p:extLst>
      <p:ext uri="{BB962C8B-B14F-4D97-AF65-F5344CB8AC3E}">
        <p14:creationId xmlns:p14="http://schemas.microsoft.com/office/powerpoint/2010/main" val="3933759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Hänvisa</a:t>
            </a:r>
            <a:r>
              <a:rPr lang="sv-SE" baseline="0" dirty="0" smtClean="0"/>
              <a:t> till princip 1:</a:t>
            </a:r>
            <a:r>
              <a:rPr lang="sv-SE" dirty="0" smtClean="0"/>
              <a:t> ta ett steg tillbaka </a:t>
            </a:r>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26</a:t>
            </a:fld>
            <a:endParaRPr lang="sv-SE"/>
          </a:p>
        </p:txBody>
      </p:sp>
    </p:spTree>
    <p:extLst>
      <p:ext uri="{BB962C8B-B14F-4D97-AF65-F5344CB8AC3E}">
        <p14:creationId xmlns:p14="http://schemas.microsoft.com/office/powerpoint/2010/main" val="13873792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27</a:t>
            </a:fld>
            <a:endParaRPr lang="sv-SE"/>
          </a:p>
        </p:txBody>
      </p:sp>
    </p:spTree>
    <p:extLst>
      <p:ext uri="{BB962C8B-B14F-4D97-AF65-F5344CB8AC3E}">
        <p14:creationId xmlns:p14="http://schemas.microsoft.com/office/powerpoint/2010/main" val="23243873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28</a:t>
            </a:fld>
            <a:endParaRPr lang="sv-SE"/>
          </a:p>
        </p:txBody>
      </p:sp>
    </p:spTree>
    <p:extLst>
      <p:ext uri="{BB962C8B-B14F-4D97-AF65-F5344CB8AC3E}">
        <p14:creationId xmlns:p14="http://schemas.microsoft.com/office/powerpoint/2010/main" val="1930755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2</a:t>
            </a:fld>
            <a:endParaRPr lang="sv-SE"/>
          </a:p>
        </p:txBody>
      </p:sp>
    </p:spTree>
    <p:extLst>
      <p:ext uri="{BB962C8B-B14F-4D97-AF65-F5344CB8AC3E}">
        <p14:creationId xmlns:p14="http://schemas.microsoft.com/office/powerpoint/2010/main" val="18471854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29</a:t>
            </a:fld>
            <a:endParaRPr lang="sv-SE"/>
          </a:p>
        </p:txBody>
      </p:sp>
    </p:spTree>
    <p:extLst>
      <p:ext uri="{BB962C8B-B14F-4D97-AF65-F5344CB8AC3E}">
        <p14:creationId xmlns:p14="http://schemas.microsoft.com/office/powerpoint/2010/main" val="27672925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30</a:t>
            </a:fld>
            <a:endParaRPr lang="sv-SE"/>
          </a:p>
        </p:txBody>
      </p:sp>
    </p:spTree>
    <p:extLst>
      <p:ext uri="{BB962C8B-B14F-4D97-AF65-F5344CB8AC3E}">
        <p14:creationId xmlns:p14="http://schemas.microsoft.com/office/powerpoint/2010/main" val="30735323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festival</a:t>
            </a:r>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31</a:t>
            </a:fld>
            <a:endParaRPr lang="sv-SE"/>
          </a:p>
        </p:txBody>
      </p:sp>
    </p:spTree>
    <p:extLst>
      <p:ext uri="{BB962C8B-B14F-4D97-AF65-F5344CB8AC3E}">
        <p14:creationId xmlns:p14="http://schemas.microsoft.com/office/powerpoint/2010/main" val="41122253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32</a:t>
            </a:fld>
            <a:endParaRPr lang="sv-SE"/>
          </a:p>
        </p:txBody>
      </p:sp>
    </p:spTree>
    <p:extLst>
      <p:ext uri="{BB962C8B-B14F-4D97-AF65-F5344CB8AC3E}">
        <p14:creationId xmlns:p14="http://schemas.microsoft.com/office/powerpoint/2010/main" val="19492313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33</a:t>
            </a:fld>
            <a:endParaRPr lang="sv-SE"/>
          </a:p>
        </p:txBody>
      </p:sp>
    </p:spTree>
    <p:extLst>
      <p:ext uri="{BB962C8B-B14F-4D97-AF65-F5344CB8AC3E}">
        <p14:creationId xmlns:p14="http://schemas.microsoft.com/office/powerpoint/2010/main" val="1464214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Passformen, självständighet och samhörighet, konflikt,</a:t>
            </a:r>
            <a:r>
              <a:rPr lang="sv-SE" baseline="0" dirty="0" smtClean="0"/>
              <a:t> säker hamn, empati, behov, förändring, två steg fram ett tillbaka</a:t>
            </a:r>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solidFill>
                  <a:prstClr val="black"/>
                </a:solidFill>
              </a:rPr>
              <a:pPr/>
              <a:t>34</a:t>
            </a:fld>
            <a:endParaRPr lang="sv-SE">
              <a:solidFill>
                <a:prstClr val="black"/>
              </a:solidFill>
            </a:endParaRPr>
          </a:p>
        </p:txBody>
      </p:sp>
    </p:spTree>
    <p:extLst>
      <p:ext uri="{BB962C8B-B14F-4D97-AF65-F5344CB8AC3E}">
        <p14:creationId xmlns:p14="http://schemas.microsoft.com/office/powerpoint/2010/main" val="40534571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35</a:t>
            </a:fld>
            <a:endParaRPr lang="sv-SE"/>
          </a:p>
        </p:txBody>
      </p:sp>
    </p:spTree>
    <p:extLst>
      <p:ext uri="{BB962C8B-B14F-4D97-AF65-F5344CB8AC3E}">
        <p14:creationId xmlns:p14="http://schemas.microsoft.com/office/powerpoint/2010/main" val="34409174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36</a:t>
            </a:fld>
            <a:endParaRPr lang="sv-SE"/>
          </a:p>
        </p:txBody>
      </p:sp>
    </p:spTree>
    <p:extLst>
      <p:ext uri="{BB962C8B-B14F-4D97-AF65-F5344CB8AC3E}">
        <p14:creationId xmlns:p14="http://schemas.microsoft.com/office/powerpoint/2010/main" val="24594447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a:ln>
            <a:miter lim="800000"/>
            <a:headEnd/>
            <a:tailEnd/>
          </a:ln>
        </p:spPr>
        <p:txBody>
          <a:bodyPr/>
          <a:lstStyle/>
          <a:p>
            <a:fld id="{6156230C-BAF3-4615-A98D-74822DBD6590}" type="slidenum">
              <a:rPr lang="sv-SE" smtClean="0">
                <a:latin typeface="Arial" charset="0"/>
              </a:rPr>
              <a:pPr/>
              <a:t>37</a:t>
            </a:fld>
            <a:endParaRPr lang="sv-SE" smtClean="0">
              <a:latin typeface="Arial" charset="0"/>
            </a:endParaRPr>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p:spPr>
        <p:txBody>
          <a:bodyPr/>
          <a:lstStyle/>
          <a:p>
            <a:pPr eaLnBrk="1" hangingPunct="1">
              <a:lnSpc>
                <a:spcPct val="90000"/>
              </a:lnSpc>
            </a:pPr>
            <a:endParaRPr lang="sv-SE" sz="1000" dirty="0">
              <a:latin typeface="Arial" charset="0"/>
            </a:endParaRPr>
          </a:p>
        </p:txBody>
      </p:sp>
    </p:spTree>
    <p:extLst>
      <p:ext uri="{BB962C8B-B14F-4D97-AF65-F5344CB8AC3E}">
        <p14:creationId xmlns:p14="http://schemas.microsoft.com/office/powerpoint/2010/main" val="19227804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38</a:t>
            </a:fld>
            <a:endParaRPr lang="sv-SE"/>
          </a:p>
        </p:txBody>
      </p:sp>
    </p:spTree>
    <p:extLst>
      <p:ext uri="{BB962C8B-B14F-4D97-AF65-F5344CB8AC3E}">
        <p14:creationId xmlns:p14="http://schemas.microsoft.com/office/powerpoint/2010/main" val="669566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3</a:t>
            </a:fld>
            <a:endParaRPr lang="sv-SE"/>
          </a:p>
        </p:txBody>
      </p:sp>
    </p:spTree>
    <p:extLst>
      <p:ext uri="{BB962C8B-B14F-4D97-AF65-F5344CB8AC3E}">
        <p14:creationId xmlns:p14="http://schemas.microsoft.com/office/powerpoint/2010/main" val="7869895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39</a:t>
            </a:fld>
            <a:endParaRPr lang="sv-SE"/>
          </a:p>
        </p:txBody>
      </p:sp>
    </p:spTree>
    <p:extLst>
      <p:ext uri="{BB962C8B-B14F-4D97-AF65-F5344CB8AC3E}">
        <p14:creationId xmlns:p14="http://schemas.microsoft.com/office/powerpoint/2010/main" val="6409796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40</a:t>
            </a:fld>
            <a:endParaRPr lang="sv-SE"/>
          </a:p>
        </p:txBody>
      </p:sp>
    </p:spTree>
    <p:extLst>
      <p:ext uri="{BB962C8B-B14F-4D97-AF65-F5344CB8AC3E}">
        <p14:creationId xmlns:p14="http://schemas.microsoft.com/office/powerpoint/2010/main" val="1931973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41</a:t>
            </a:fld>
            <a:endParaRPr lang="sv-SE"/>
          </a:p>
        </p:txBody>
      </p:sp>
    </p:spTree>
    <p:extLst>
      <p:ext uri="{BB962C8B-B14F-4D97-AF65-F5344CB8AC3E}">
        <p14:creationId xmlns:p14="http://schemas.microsoft.com/office/powerpoint/2010/main" val="8766927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42</a:t>
            </a:fld>
            <a:endParaRPr lang="sv-SE"/>
          </a:p>
        </p:txBody>
      </p:sp>
    </p:spTree>
    <p:extLst>
      <p:ext uri="{BB962C8B-B14F-4D97-AF65-F5344CB8AC3E}">
        <p14:creationId xmlns:p14="http://schemas.microsoft.com/office/powerpoint/2010/main" val="24320223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44</a:t>
            </a:fld>
            <a:endParaRPr lang="sv-SE"/>
          </a:p>
        </p:txBody>
      </p:sp>
    </p:spTree>
    <p:extLst>
      <p:ext uri="{BB962C8B-B14F-4D97-AF65-F5344CB8AC3E}">
        <p14:creationId xmlns:p14="http://schemas.microsoft.com/office/powerpoint/2010/main" val="37235175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45</a:t>
            </a:fld>
            <a:endParaRPr lang="sv-SE"/>
          </a:p>
        </p:txBody>
      </p:sp>
    </p:spTree>
    <p:extLst>
      <p:ext uri="{BB962C8B-B14F-4D97-AF65-F5344CB8AC3E}">
        <p14:creationId xmlns:p14="http://schemas.microsoft.com/office/powerpoint/2010/main" val="40963881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46</a:t>
            </a:fld>
            <a:endParaRPr lang="sv-SE"/>
          </a:p>
        </p:txBody>
      </p:sp>
    </p:spTree>
    <p:extLst>
      <p:ext uri="{BB962C8B-B14F-4D97-AF65-F5344CB8AC3E}">
        <p14:creationId xmlns:p14="http://schemas.microsoft.com/office/powerpoint/2010/main" val="41771782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47</a:t>
            </a:fld>
            <a:endParaRPr lang="sv-SE"/>
          </a:p>
        </p:txBody>
      </p:sp>
    </p:spTree>
    <p:extLst>
      <p:ext uri="{BB962C8B-B14F-4D97-AF65-F5344CB8AC3E}">
        <p14:creationId xmlns:p14="http://schemas.microsoft.com/office/powerpoint/2010/main" val="15686122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49</a:t>
            </a:fld>
            <a:endParaRPr lang="sv-SE"/>
          </a:p>
        </p:txBody>
      </p:sp>
    </p:spTree>
    <p:extLst>
      <p:ext uri="{BB962C8B-B14F-4D97-AF65-F5344CB8AC3E}">
        <p14:creationId xmlns:p14="http://schemas.microsoft.com/office/powerpoint/2010/main" val="3857310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 tonåringar; anknytningsbagaget; vistelsen i </a:t>
            </a:r>
          </a:p>
          <a:p>
            <a:r>
              <a:rPr lang="sv-SE" dirty="0" smtClean="0"/>
              <a:t>      familjehemmet i sig;</a:t>
            </a:r>
          </a:p>
          <a:p>
            <a:r>
              <a:rPr lang="sv-SE" dirty="0" smtClean="0"/>
              <a:t>   - illojalitet mot biologföräldrar</a:t>
            </a: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50</a:t>
            </a:fld>
            <a:endParaRPr lang="sv-SE"/>
          </a:p>
        </p:txBody>
      </p:sp>
    </p:spTree>
    <p:extLst>
      <p:ext uri="{BB962C8B-B14F-4D97-AF65-F5344CB8AC3E}">
        <p14:creationId xmlns:p14="http://schemas.microsoft.com/office/powerpoint/2010/main" val="1164133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4</a:t>
            </a:fld>
            <a:endParaRPr lang="sv-SE"/>
          </a:p>
        </p:txBody>
      </p:sp>
    </p:spTree>
    <p:extLst>
      <p:ext uri="{BB962C8B-B14F-4D97-AF65-F5344CB8AC3E}">
        <p14:creationId xmlns:p14="http://schemas.microsoft.com/office/powerpoint/2010/main" val="512302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51</a:t>
            </a:fld>
            <a:endParaRPr lang="sv-SE"/>
          </a:p>
        </p:txBody>
      </p:sp>
    </p:spTree>
    <p:extLst>
      <p:ext uri="{BB962C8B-B14F-4D97-AF65-F5344CB8AC3E}">
        <p14:creationId xmlns:p14="http://schemas.microsoft.com/office/powerpoint/2010/main" val="5634213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52</a:t>
            </a:fld>
            <a:endParaRPr lang="sv-SE"/>
          </a:p>
        </p:txBody>
      </p:sp>
    </p:spTree>
    <p:extLst>
      <p:ext uri="{BB962C8B-B14F-4D97-AF65-F5344CB8AC3E}">
        <p14:creationId xmlns:p14="http://schemas.microsoft.com/office/powerpoint/2010/main" val="39013106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53</a:t>
            </a:fld>
            <a:endParaRPr lang="sv-SE"/>
          </a:p>
        </p:txBody>
      </p:sp>
    </p:spTree>
    <p:extLst>
      <p:ext uri="{BB962C8B-B14F-4D97-AF65-F5344CB8AC3E}">
        <p14:creationId xmlns:p14="http://schemas.microsoft.com/office/powerpoint/2010/main" val="38678918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54</a:t>
            </a:fld>
            <a:endParaRPr lang="sv-SE"/>
          </a:p>
        </p:txBody>
      </p:sp>
    </p:spTree>
    <p:extLst>
      <p:ext uri="{BB962C8B-B14F-4D97-AF65-F5344CB8AC3E}">
        <p14:creationId xmlns:p14="http://schemas.microsoft.com/office/powerpoint/2010/main" val="2579053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55</a:t>
            </a:fld>
            <a:endParaRPr lang="sv-SE"/>
          </a:p>
        </p:txBody>
      </p:sp>
    </p:spTree>
    <p:extLst>
      <p:ext uri="{BB962C8B-B14F-4D97-AF65-F5344CB8AC3E}">
        <p14:creationId xmlns:p14="http://schemas.microsoft.com/office/powerpoint/2010/main" val="2620625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56</a:t>
            </a:fld>
            <a:endParaRPr lang="sv-SE"/>
          </a:p>
        </p:txBody>
      </p:sp>
    </p:spTree>
    <p:extLst>
      <p:ext uri="{BB962C8B-B14F-4D97-AF65-F5344CB8AC3E}">
        <p14:creationId xmlns:p14="http://schemas.microsoft.com/office/powerpoint/2010/main" val="28599180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57</a:t>
            </a:fld>
            <a:endParaRPr lang="sv-SE"/>
          </a:p>
        </p:txBody>
      </p:sp>
    </p:spTree>
    <p:extLst>
      <p:ext uri="{BB962C8B-B14F-4D97-AF65-F5344CB8AC3E}">
        <p14:creationId xmlns:p14="http://schemas.microsoft.com/office/powerpoint/2010/main" val="13654652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58</a:t>
            </a:fld>
            <a:endParaRPr lang="sv-SE"/>
          </a:p>
        </p:txBody>
      </p:sp>
    </p:spTree>
    <p:extLst>
      <p:ext uri="{BB962C8B-B14F-4D97-AF65-F5344CB8AC3E}">
        <p14:creationId xmlns:p14="http://schemas.microsoft.com/office/powerpoint/2010/main" val="4292342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59</a:t>
            </a:fld>
            <a:endParaRPr lang="sv-SE"/>
          </a:p>
        </p:txBody>
      </p:sp>
    </p:spTree>
    <p:extLst>
      <p:ext uri="{BB962C8B-B14F-4D97-AF65-F5344CB8AC3E}">
        <p14:creationId xmlns:p14="http://schemas.microsoft.com/office/powerpoint/2010/main" val="30532029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60</a:t>
            </a:fld>
            <a:endParaRPr lang="sv-SE"/>
          </a:p>
        </p:txBody>
      </p:sp>
    </p:spTree>
    <p:extLst>
      <p:ext uri="{BB962C8B-B14F-4D97-AF65-F5344CB8AC3E}">
        <p14:creationId xmlns:p14="http://schemas.microsoft.com/office/powerpoint/2010/main" val="3567756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Biologiskt</a:t>
            </a:r>
            <a:r>
              <a:rPr lang="sv-SE" baseline="0" dirty="0" smtClean="0"/>
              <a:t> grundat</a:t>
            </a:r>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5</a:t>
            </a:fld>
            <a:endParaRPr lang="sv-SE"/>
          </a:p>
        </p:txBody>
      </p:sp>
    </p:spTree>
    <p:extLst>
      <p:ext uri="{BB962C8B-B14F-4D97-AF65-F5344CB8AC3E}">
        <p14:creationId xmlns:p14="http://schemas.microsoft.com/office/powerpoint/2010/main" val="3454679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61</a:t>
            </a:fld>
            <a:endParaRPr lang="sv-SE"/>
          </a:p>
        </p:txBody>
      </p:sp>
    </p:spTree>
    <p:extLst>
      <p:ext uri="{BB962C8B-B14F-4D97-AF65-F5344CB8AC3E}">
        <p14:creationId xmlns:p14="http://schemas.microsoft.com/office/powerpoint/2010/main" val="21070067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62</a:t>
            </a:fld>
            <a:endParaRPr lang="sv-SE"/>
          </a:p>
        </p:txBody>
      </p:sp>
    </p:spTree>
    <p:extLst>
      <p:ext uri="{BB962C8B-B14F-4D97-AF65-F5344CB8AC3E}">
        <p14:creationId xmlns:p14="http://schemas.microsoft.com/office/powerpoint/2010/main" val="32900313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shopping, hur kunde föräldern ha gjort istället?</a:t>
            </a:r>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63</a:t>
            </a:fld>
            <a:endParaRPr lang="sv-SE"/>
          </a:p>
        </p:txBody>
      </p:sp>
    </p:spTree>
    <p:extLst>
      <p:ext uri="{BB962C8B-B14F-4D97-AF65-F5344CB8AC3E}">
        <p14:creationId xmlns:p14="http://schemas.microsoft.com/office/powerpoint/2010/main" val="12429440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64</a:t>
            </a:fld>
            <a:endParaRPr lang="sv-SE"/>
          </a:p>
        </p:txBody>
      </p:sp>
    </p:spTree>
    <p:extLst>
      <p:ext uri="{BB962C8B-B14F-4D97-AF65-F5344CB8AC3E}">
        <p14:creationId xmlns:p14="http://schemas.microsoft.com/office/powerpoint/2010/main" val="7886898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65</a:t>
            </a:fld>
            <a:endParaRPr lang="sv-SE"/>
          </a:p>
        </p:txBody>
      </p:sp>
    </p:spTree>
    <p:extLst>
      <p:ext uri="{BB962C8B-B14F-4D97-AF65-F5344CB8AC3E}">
        <p14:creationId xmlns:p14="http://schemas.microsoft.com/office/powerpoint/2010/main" val="14258568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66</a:t>
            </a:fld>
            <a:endParaRPr lang="sv-SE"/>
          </a:p>
        </p:txBody>
      </p:sp>
    </p:spTree>
    <p:extLst>
      <p:ext uri="{BB962C8B-B14F-4D97-AF65-F5344CB8AC3E}">
        <p14:creationId xmlns:p14="http://schemas.microsoft.com/office/powerpoint/2010/main" val="13771133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 flesta</a:t>
            </a:r>
            <a:r>
              <a:rPr lang="sv-SE" baseline="0" dirty="0" smtClean="0"/>
              <a:t> har sett bakslag som ett otroligt misslyckande. För oss är det ett misslyckande gentemot uppdragsgivare.</a:t>
            </a:r>
          </a:p>
          <a:p>
            <a:r>
              <a:rPr lang="sv-SE" baseline="0" dirty="0" smtClean="0"/>
              <a:t>Vi måste hjälpa ungdomarna att se det som ett bakslag och inte ett misslyckande. </a:t>
            </a:r>
          </a:p>
        </p:txBody>
      </p:sp>
      <p:sp>
        <p:nvSpPr>
          <p:cNvPr id="4" name="Platshållare för bildnummer 3"/>
          <p:cNvSpPr>
            <a:spLocks noGrp="1"/>
          </p:cNvSpPr>
          <p:nvPr>
            <p:ph type="sldNum" sz="quarter" idx="10"/>
          </p:nvPr>
        </p:nvSpPr>
        <p:spPr/>
        <p:txBody>
          <a:bodyPr/>
          <a:lstStyle/>
          <a:p>
            <a:fld id="{2A7DEC32-C548-DD4B-9DE6-2FF920D5B493}" type="slidenum">
              <a:rPr lang="sv-SE" smtClean="0"/>
              <a:pPr/>
              <a:t>67</a:t>
            </a:fld>
            <a:endParaRPr lang="sv-SE"/>
          </a:p>
        </p:txBody>
      </p:sp>
    </p:spTree>
    <p:extLst>
      <p:ext uri="{BB962C8B-B14F-4D97-AF65-F5344CB8AC3E}">
        <p14:creationId xmlns:p14="http://schemas.microsoft.com/office/powerpoint/2010/main" val="1229049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Fotbollen: vilka</a:t>
            </a:r>
            <a:r>
              <a:rPr lang="sv-SE" baseline="0" dirty="0" smtClean="0"/>
              <a:t> principer ser ni i rollspel</a:t>
            </a:r>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68</a:t>
            </a:fld>
            <a:endParaRPr lang="sv-SE"/>
          </a:p>
        </p:txBody>
      </p:sp>
    </p:spTree>
    <p:extLst>
      <p:ext uri="{BB962C8B-B14F-4D97-AF65-F5344CB8AC3E}">
        <p14:creationId xmlns:p14="http://schemas.microsoft.com/office/powerpoint/2010/main" val="3138415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Annika</a:t>
            </a:r>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69</a:t>
            </a:fld>
            <a:endParaRPr lang="sv-SE"/>
          </a:p>
        </p:txBody>
      </p:sp>
    </p:spTree>
    <p:extLst>
      <p:ext uri="{BB962C8B-B14F-4D97-AF65-F5344CB8AC3E}">
        <p14:creationId xmlns:p14="http://schemas.microsoft.com/office/powerpoint/2010/main" val="5722313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Charlotte</a:t>
            </a:r>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70</a:t>
            </a:fld>
            <a:endParaRPr lang="sv-SE"/>
          </a:p>
        </p:txBody>
      </p:sp>
    </p:spTree>
    <p:extLst>
      <p:ext uri="{BB962C8B-B14F-4D97-AF65-F5344CB8AC3E}">
        <p14:creationId xmlns:p14="http://schemas.microsoft.com/office/powerpoint/2010/main" val="2927238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Den väckande processen och den omvårdande processen</a:t>
            </a:r>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6</a:t>
            </a:fld>
            <a:endParaRPr lang="sv-SE"/>
          </a:p>
        </p:txBody>
      </p:sp>
    </p:spTree>
    <p:extLst>
      <p:ext uri="{BB962C8B-B14F-4D97-AF65-F5344CB8AC3E}">
        <p14:creationId xmlns:p14="http://schemas.microsoft.com/office/powerpoint/2010/main" val="107306933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Charlotte</a:t>
            </a:r>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71</a:t>
            </a:fld>
            <a:endParaRPr lang="sv-SE"/>
          </a:p>
        </p:txBody>
      </p:sp>
    </p:spTree>
    <p:extLst>
      <p:ext uri="{BB962C8B-B14F-4D97-AF65-F5344CB8AC3E}">
        <p14:creationId xmlns:p14="http://schemas.microsoft.com/office/powerpoint/2010/main" val="9415464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Annika</a:t>
            </a:r>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72</a:t>
            </a:fld>
            <a:endParaRPr lang="sv-SE"/>
          </a:p>
        </p:txBody>
      </p:sp>
    </p:spTree>
    <p:extLst>
      <p:ext uri="{BB962C8B-B14F-4D97-AF65-F5344CB8AC3E}">
        <p14:creationId xmlns:p14="http://schemas.microsoft.com/office/powerpoint/2010/main" val="424094397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Annika</a:t>
            </a:r>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73</a:t>
            </a:fld>
            <a:endParaRPr lang="sv-SE"/>
          </a:p>
        </p:txBody>
      </p:sp>
    </p:spTree>
    <p:extLst>
      <p:ext uri="{BB962C8B-B14F-4D97-AF65-F5344CB8AC3E}">
        <p14:creationId xmlns:p14="http://schemas.microsoft.com/office/powerpoint/2010/main" val="187400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Barn och ungdomar behöver en säker plats där de kan söka skydd, tröst, stöd, råd för att utvecklas</a:t>
            </a:r>
          </a:p>
          <a:p>
            <a:r>
              <a:rPr lang="sv-SE" dirty="0" smtClean="0"/>
              <a:t>Barn och ungdomar behöver en säker plats från vilken de kan slussa ut sig själva i världen.</a:t>
            </a:r>
          </a:p>
          <a:p>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7</a:t>
            </a:fld>
            <a:endParaRPr lang="sv-SE"/>
          </a:p>
        </p:txBody>
      </p:sp>
    </p:spTree>
    <p:extLst>
      <p:ext uri="{BB962C8B-B14F-4D97-AF65-F5344CB8AC3E}">
        <p14:creationId xmlns:p14="http://schemas.microsoft.com/office/powerpoint/2010/main" val="3355491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A7DEC32-C548-DD4B-9DE6-2FF920D5B493}" type="slidenum">
              <a:rPr lang="sv-SE" smtClean="0"/>
              <a:pPr/>
              <a:t>8</a:t>
            </a:fld>
            <a:endParaRPr lang="sv-SE"/>
          </a:p>
        </p:txBody>
      </p:sp>
    </p:spTree>
    <p:extLst>
      <p:ext uri="{BB962C8B-B14F-4D97-AF65-F5344CB8AC3E}">
        <p14:creationId xmlns:p14="http://schemas.microsoft.com/office/powerpoint/2010/main" val="4194637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4.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lvl1pPr algn="ctr">
              <a:defRPr/>
            </a:lvl1p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6" name="Platshållare för bildnummer 5"/>
          <p:cNvSpPr>
            <a:spLocks noGrp="1"/>
          </p:cNvSpPr>
          <p:nvPr>
            <p:ph type="sldNum" sz="quarter" idx="12"/>
          </p:nvPr>
        </p:nvSpPr>
        <p:spPr/>
        <p:txBody>
          <a:bodyPr/>
          <a:lstStyle/>
          <a:p>
            <a:fld id="{A31C6965-A8B5-AC47-88B3-2074DD5DECFD}" type="slidenum">
              <a:rPr lang="sv-SE" smtClean="0"/>
              <a:pPr/>
              <a:t>‹#›</a:t>
            </a:fld>
            <a:endParaRPr lang="sv-SE"/>
          </a:p>
        </p:txBody>
      </p:sp>
    </p:spTree>
    <p:extLst>
      <p:ext uri="{BB962C8B-B14F-4D97-AF65-F5344CB8AC3E}">
        <p14:creationId xmlns:p14="http://schemas.microsoft.com/office/powerpoint/2010/main" val="2071529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graphicFrame>
        <p:nvGraphicFramePr>
          <p:cNvPr id="7" name="Objekt 6"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1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332287200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Rubrikbild koncern">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20444"/>
            <a:ext cx="3551814" cy="1727200"/>
          </a:xfrm>
        </p:spPr>
        <p:txBody>
          <a:bodyPr anchor="b">
            <a:normAutofit/>
          </a:bodyPr>
          <a:lstStyle>
            <a:lvl1pPr algn="l">
              <a:defRPr sz="3600"/>
            </a:lvl1pPr>
          </a:lstStyle>
          <a:p>
            <a:r>
              <a:rPr lang="sv-SE" smtClean="0"/>
              <a:t>Klicka här för att ändra format</a:t>
            </a:r>
            <a:endParaRPr lang="en-US" dirty="0"/>
          </a:p>
        </p:txBody>
      </p:sp>
      <p:sp>
        <p:nvSpPr>
          <p:cNvPr id="3" name="Subtitle 2"/>
          <p:cNvSpPr>
            <a:spLocks noGrp="1"/>
          </p:cNvSpPr>
          <p:nvPr>
            <p:ph type="subTitle" idx="1"/>
          </p:nvPr>
        </p:nvSpPr>
        <p:spPr>
          <a:xfrm>
            <a:off x="685800" y="3382582"/>
            <a:ext cx="3551815" cy="1655762"/>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en-US" dirty="0"/>
          </a:p>
        </p:txBody>
      </p:sp>
      <p:sp>
        <p:nvSpPr>
          <p:cNvPr id="4" name="Date Placeholder 3"/>
          <p:cNvSpPr>
            <a:spLocks noGrp="1"/>
          </p:cNvSpPr>
          <p:nvPr>
            <p:ph type="dt" sz="half" idx="10"/>
          </p:nvPr>
        </p:nvSpPr>
        <p:spPr/>
        <p:txBody>
          <a:bodyPr/>
          <a:lstStyle/>
          <a:p>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pic>
        <p:nvPicPr>
          <p:cNvPr id="13" name="Bildobjekt 12" descr="Charlie.jpg"/>
          <p:cNvPicPr>
            <a:picLocks noChangeAspect="1"/>
          </p:cNvPicPr>
          <p:nvPr/>
        </p:nvPicPr>
        <p:blipFill>
          <a:blip r:embed="rId2" cstate="email"/>
          <a:srcRect/>
          <a:stretch>
            <a:fillRect/>
          </a:stretch>
        </p:blipFill>
        <p:spPr>
          <a:xfrm>
            <a:off x="4709184" y="3421000"/>
            <a:ext cx="2104778" cy="3024336"/>
          </a:xfrm>
          <a:prstGeom prst="rect">
            <a:avLst/>
          </a:prstGeom>
        </p:spPr>
      </p:pic>
      <p:pic>
        <p:nvPicPr>
          <p:cNvPr id="14" name="Bildobjekt 13" descr="Hans-Erik.jpg"/>
          <p:cNvPicPr>
            <a:picLocks noChangeAspect="1"/>
          </p:cNvPicPr>
          <p:nvPr/>
        </p:nvPicPr>
        <p:blipFill>
          <a:blip r:embed="rId3" cstate="email"/>
          <a:srcRect/>
          <a:stretch>
            <a:fillRect/>
          </a:stretch>
        </p:blipFill>
        <p:spPr>
          <a:xfrm>
            <a:off x="6901297" y="324657"/>
            <a:ext cx="2096399" cy="3024336"/>
          </a:xfrm>
          <a:prstGeom prst="rect">
            <a:avLst/>
          </a:prstGeom>
        </p:spPr>
      </p:pic>
      <p:pic>
        <p:nvPicPr>
          <p:cNvPr id="15" name="Bildobjekt 14" descr="Pelle.jpg"/>
          <p:cNvPicPr>
            <a:picLocks noChangeAspect="1"/>
          </p:cNvPicPr>
          <p:nvPr/>
        </p:nvPicPr>
        <p:blipFill>
          <a:blip r:embed="rId4" cstate="email"/>
          <a:srcRect/>
          <a:stretch>
            <a:fillRect/>
          </a:stretch>
        </p:blipFill>
        <p:spPr>
          <a:xfrm>
            <a:off x="6901295" y="3421000"/>
            <a:ext cx="2091736" cy="3024336"/>
          </a:xfrm>
          <a:prstGeom prst="rect">
            <a:avLst/>
          </a:prstGeom>
        </p:spPr>
      </p:pic>
      <p:pic>
        <p:nvPicPr>
          <p:cNvPr id="16" name="Platshållare för bild 8" descr="Isabelle_närbild.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4681728" y="329184"/>
            <a:ext cx="2121408" cy="3008376"/>
          </a:xfrm>
          <a:prstGeom prst="rect">
            <a:avLst/>
          </a:prstGeom>
        </p:spPr>
      </p:pic>
    </p:spTree>
    <p:extLst>
      <p:ext uri="{BB962C8B-B14F-4D97-AF65-F5344CB8AC3E}">
        <p14:creationId xmlns:p14="http://schemas.microsoft.com/office/powerpoint/2010/main" val="101970877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ubrik och innehåll med under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dirty="0">
              <a:solidFill>
                <a:prstClr val="black">
                  <a:tint val="75000"/>
                </a:prstClr>
              </a:solidFill>
            </a:endParaRPr>
          </a:p>
        </p:txBody>
      </p:sp>
      <p:sp>
        <p:nvSpPr>
          <p:cNvPr id="5" name="Platshållare för bildnummer 4"/>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sp>
        <p:nvSpPr>
          <p:cNvPr id="6" name="Content Placeholder 2"/>
          <p:cNvSpPr>
            <a:spLocks noGrp="1"/>
          </p:cNvSpPr>
          <p:nvPr>
            <p:ph idx="1"/>
          </p:nvPr>
        </p:nvSpPr>
        <p:spPr>
          <a:xfrm>
            <a:off x="628650" y="1895999"/>
            <a:ext cx="7886700" cy="3909265"/>
          </a:xfrm>
        </p:spPr>
        <p:txBody>
          <a:bodyPr>
            <a:normAutofit/>
          </a:bodyPr>
          <a:lstStyle>
            <a:lvl1pPr>
              <a:defRPr sz="2000"/>
            </a:lvl1pPr>
            <a:lvl2pPr>
              <a:defRPr sz="1800"/>
            </a:lvl2pPr>
            <a:lvl3pPr>
              <a:defRPr sz="1600"/>
            </a:lvl3pPr>
            <a:lvl4pPr>
              <a:defRPr sz="1400"/>
            </a:lvl4pPr>
            <a:lvl5pPr>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9" name="Platshållare för text 8"/>
          <p:cNvSpPr>
            <a:spLocks noGrp="1"/>
          </p:cNvSpPr>
          <p:nvPr>
            <p:ph type="body" sz="quarter" idx="13"/>
          </p:nvPr>
        </p:nvSpPr>
        <p:spPr>
          <a:xfrm>
            <a:off x="628650" y="1270000"/>
            <a:ext cx="7886700" cy="482600"/>
          </a:xfrm>
        </p:spPr>
        <p:txBody>
          <a:bodyPr>
            <a:normAutofit/>
          </a:bodyPr>
          <a:lstStyle>
            <a:lvl1pPr marL="0" indent="0">
              <a:buNone/>
              <a:defRPr sz="2000" i="1"/>
            </a:lvl1pPr>
          </a:lstStyle>
          <a:p>
            <a:pPr lvl="0"/>
            <a:r>
              <a:rPr lang="sv-SE" smtClean="0"/>
              <a:t>Klicka här för att ändra format på bakgrundstexten</a:t>
            </a:r>
          </a:p>
        </p:txBody>
      </p:sp>
    </p:spTree>
    <p:extLst>
      <p:ext uri="{BB962C8B-B14F-4D97-AF65-F5344CB8AC3E}">
        <p14:creationId xmlns:p14="http://schemas.microsoft.com/office/powerpoint/2010/main" val="392177488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Liten text utan punkter - 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sv-SE" smtClean="0"/>
              <a:t>Klicka här för att ändra format</a:t>
            </a:r>
            <a:endParaRPr lang="en-US" dirty="0"/>
          </a:p>
        </p:txBody>
      </p:sp>
      <p:sp>
        <p:nvSpPr>
          <p:cNvPr id="3" name="Content Placeholder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73113997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ubrik och innehåll och bild">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3923099" cy="773561"/>
          </a:xfrm>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dirty="0">
              <a:solidFill>
                <a:prstClr val="black">
                  <a:tint val="75000"/>
                </a:prstClr>
              </a:solidFill>
            </a:endParaRPr>
          </a:p>
        </p:txBody>
      </p:sp>
      <p:sp>
        <p:nvSpPr>
          <p:cNvPr id="5" name="Platshållare för bildnummer 4"/>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sp>
        <p:nvSpPr>
          <p:cNvPr id="9" name="Platshållare för bild 8"/>
          <p:cNvSpPr>
            <a:spLocks noGrp="1"/>
          </p:cNvSpPr>
          <p:nvPr>
            <p:ph type="pic" sz="quarter" idx="13"/>
          </p:nvPr>
        </p:nvSpPr>
        <p:spPr>
          <a:xfrm>
            <a:off x="4692770" y="0"/>
            <a:ext cx="4451230" cy="7056438"/>
          </a:xfrm>
        </p:spPr>
        <p:txBody>
          <a:bodyPr/>
          <a:lstStyle/>
          <a:p>
            <a:r>
              <a:rPr lang="sv-SE" smtClean="0"/>
              <a:t>Klicka på ikonen för att lägga till en bild</a:t>
            </a:r>
            <a:endParaRPr lang="sv-SE"/>
          </a:p>
        </p:txBody>
      </p:sp>
      <p:sp>
        <p:nvSpPr>
          <p:cNvPr id="11" name="Platshållare för text 10"/>
          <p:cNvSpPr>
            <a:spLocks noGrp="1"/>
          </p:cNvSpPr>
          <p:nvPr>
            <p:ph type="body" sz="quarter" idx="14"/>
          </p:nvPr>
        </p:nvSpPr>
        <p:spPr>
          <a:xfrm>
            <a:off x="636317" y="1345722"/>
            <a:ext cx="3922983" cy="4408564"/>
          </a:xfrm>
        </p:spPr>
        <p:txBody>
          <a:bodyPr>
            <a:normAutofit/>
          </a:bodyPr>
          <a:lstStyle>
            <a:lvl1pPr>
              <a:defRPr sz="2000"/>
            </a:lvl1pPr>
            <a:lvl2pPr>
              <a:defRPr sz="1800"/>
            </a:lvl2pPr>
            <a:lvl3pPr>
              <a:defRPr sz="1600"/>
            </a:lvl3pPr>
            <a:lvl4pPr>
              <a:defRPr sz="1400"/>
            </a:lvl4pPr>
            <a:lvl5pPr>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04287323"/>
      </p:ext>
    </p:extLst>
  </p:cSld>
  <p:clrMapOvr>
    <a:masterClrMapping/>
  </p:clrMapOvr>
  <p:hf hdr="0" ftr="0" dt="0"/>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ubrik och innehåll bild klar">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3935799" cy="773561"/>
          </a:xfrm>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dirty="0">
              <a:solidFill>
                <a:prstClr val="black">
                  <a:tint val="75000"/>
                </a:prstClr>
              </a:solidFill>
            </a:endParaRPr>
          </a:p>
        </p:txBody>
      </p:sp>
      <p:sp>
        <p:nvSpPr>
          <p:cNvPr id="5" name="Platshållare för bildnummer 4"/>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sp>
        <p:nvSpPr>
          <p:cNvPr id="9" name="Platshållare för text 10"/>
          <p:cNvSpPr>
            <a:spLocks noGrp="1"/>
          </p:cNvSpPr>
          <p:nvPr>
            <p:ph type="body" sz="quarter" idx="14"/>
          </p:nvPr>
        </p:nvSpPr>
        <p:spPr>
          <a:xfrm>
            <a:off x="636317" y="1345722"/>
            <a:ext cx="3922983" cy="4408564"/>
          </a:xfrm>
        </p:spPr>
        <p:txBody>
          <a:bodyPr>
            <a:normAutofit/>
          </a:bodyPr>
          <a:lstStyle>
            <a:lvl1pPr>
              <a:defRPr sz="2000"/>
            </a:lvl1pPr>
            <a:lvl2pPr>
              <a:defRPr sz="1800"/>
            </a:lvl2pPr>
            <a:lvl3pPr>
              <a:defRPr sz="1600"/>
            </a:lvl3pPr>
            <a:lvl4pPr>
              <a:defRPr sz="1400"/>
            </a:lvl4pPr>
            <a:lvl5pPr>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pic>
        <p:nvPicPr>
          <p:cNvPr id="6" name="Bildobjekt 5"/>
          <p:cNvPicPr>
            <a:picLocks noChangeAspect="1"/>
          </p:cNvPicPr>
          <p:nvPr/>
        </p:nvPicPr>
        <p:blipFill rotWithShape="1">
          <a:blip r:embed="rId2" cstate="screen">
            <a:extLst>
              <a:ext uri="{28A0092B-C50C-407E-A947-70E740481C1C}">
                <a14:useLocalDpi xmlns:a14="http://schemas.microsoft.com/office/drawing/2010/main"/>
              </a:ext>
            </a:extLst>
          </a:blip>
          <a:srcRect b="-371"/>
          <a:stretch/>
        </p:blipFill>
        <p:spPr>
          <a:xfrm>
            <a:off x="4716018" y="-3174"/>
            <a:ext cx="4440682" cy="6886574"/>
          </a:xfrm>
          <a:prstGeom prst="rect">
            <a:avLst/>
          </a:prstGeom>
        </p:spPr>
      </p:pic>
    </p:spTree>
    <p:extLst>
      <p:ext uri="{BB962C8B-B14F-4D97-AF65-F5344CB8AC3E}">
        <p14:creationId xmlns:p14="http://schemas.microsoft.com/office/powerpoint/2010/main" val="261157774"/>
      </p:ext>
    </p:extLst>
  </p:cSld>
  <p:clrMapOvr>
    <a:masterClrMapping/>
  </p:clrMapOvr>
  <p:hf hdr="0" ftr="0" dt="0"/>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ubrik och innehåll och bild klar 2">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3935799" cy="773561"/>
          </a:xfrm>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dirty="0">
              <a:solidFill>
                <a:prstClr val="black">
                  <a:tint val="75000"/>
                </a:prstClr>
              </a:solidFill>
            </a:endParaRPr>
          </a:p>
        </p:txBody>
      </p:sp>
      <p:sp>
        <p:nvSpPr>
          <p:cNvPr id="5" name="Platshållare för bildnummer 4"/>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sp>
        <p:nvSpPr>
          <p:cNvPr id="9" name="Platshållare för text 10"/>
          <p:cNvSpPr>
            <a:spLocks noGrp="1"/>
          </p:cNvSpPr>
          <p:nvPr>
            <p:ph type="body" sz="quarter" idx="14"/>
          </p:nvPr>
        </p:nvSpPr>
        <p:spPr>
          <a:xfrm>
            <a:off x="636317" y="1345722"/>
            <a:ext cx="3922983" cy="4408564"/>
          </a:xfrm>
        </p:spPr>
        <p:txBody>
          <a:bodyPr>
            <a:normAutofit/>
          </a:bodyPr>
          <a:lstStyle>
            <a:lvl1pPr>
              <a:defRPr sz="2000"/>
            </a:lvl1pPr>
            <a:lvl2pPr>
              <a:defRPr sz="1800"/>
            </a:lvl2pPr>
            <a:lvl3pPr>
              <a:defRPr sz="1600"/>
            </a:lvl3pPr>
            <a:lvl4pPr>
              <a:defRPr sz="1400"/>
            </a:lvl4pPr>
            <a:lvl5pPr>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pic>
        <p:nvPicPr>
          <p:cNvPr id="7" name="Bildobjekt 6"/>
          <p:cNvPicPr>
            <a:picLocks noChangeAspect="1"/>
          </p:cNvPicPr>
          <p:nvPr/>
        </p:nvPicPr>
        <p:blipFill rotWithShape="1">
          <a:blip r:embed="rId2" cstate="screen">
            <a:extLst>
              <a:ext uri="{28A0092B-C50C-407E-A947-70E740481C1C}">
                <a14:useLocalDpi xmlns:a14="http://schemas.microsoft.com/office/drawing/2010/main"/>
              </a:ext>
            </a:extLst>
          </a:blip>
          <a:srcRect t="-185"/>
          <a:stretch/>
        </p:blipFill>
        <p:spPr>
          <a:xfrm>
            <a:off x="4749800" y="-38100"/>
            <a:ext cx="4421907" cy="6902881"/>
          </a:xfrm>
          <a:prstGeom prst="rect">
            <a:avLst/>
          </a:prstGeom>
        </p:spPr>
      </p:pic>
    </p:spTree>
    <p:extLst>
      <p:ext uri="{BB962C8B-B14F-4D97-AF65-F5344CB8AC3E}">
        <p14:creationId xmlns:p14="http://schemas.microsoft.com/office/powerpoint/2010/main" val="1492285094"/>
      </p:ext>
    </p:extLst>
  </p:cSld>
  <p:clrMapOvr>
    <a:masterClrMapping/>
  </p:clrMapOvr>
  <p:hf hdr="0" ftr="0" dt="0"/>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ubrik och innehåll och citat">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3935799" cy="773561"/>
          </a:xfrm>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dirty="0">
              <a:solidFill>
                <a:prstClr val="black">
                  <a:tint val="75000"/>
                </a:prstClr>
              </a:solidFill>
            </a:endParaRPr>
          </a:p>
        </p:txBody>
      </p:sp>
      <p:sp>
        <p:nvSpPr>
          <p:cNvPr id="5" name="Platshållare för bildnummer 4"/>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sp>
        <p:nvSpPr>
          <p:cNvPr id="9" name="Platshållare för text 10"/>
          <p:cNvSpPr>
            <a:spLocks noGrp="1"/>
          </p:cNvSpPr>
          <p:nvPr>
            <p:ph type="body" sz="quarter" idx="14"/>
          </p:nvPr>
        </p:nvSpPr>
        <p:spPr>
          <a:xfrm>
            <a:off x="636317" y="1345722"/>
            <a:ext cx="3922983" cy="4408564"/>
          </a:xfrm>
        </p:spPr>
        <p:txBody>
          <a:bodyPr>
            <a:normAutofit/>
          </a:bodyPr>
          <a:lstStyle>
            <a:lvl1pPr>
              <a:defRPr sz="2000"/>
            </a:lvl1pPr>
            <a:lvl2pPr>
              <a:defRPr sz="1800"/>
            </a:lvl2pPr>
            <a:lvl3pPr>
              <a:defRPr sz="1600"/>
            </a:lvl3pPr>
            <a:lvl4pPr>
              <a:defRPr sz="1400"/>
            </a:lvl4pPr>
            <a:lvl5pPr>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pic>
        <p:nvPicPr>
          <p:cNvPr id="8" name="Bildobjekt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13730" y="-17252"/>
            <a:ext cx="4430270" cy="6875252"/>
          </a:xfrm>
          <a:prstGeom prst="rect">
            <a:avLst/>
          </a:prstGeom>
        </p:spPr>
      </p:pic>
    </p:spTree>
    <p:extLst>
      <p:ext uri="{BB962C8B-B14F-4D97-AF65-F5344CB8AC3E}">
        <p14:creationId xmlns:p14="http://schemas.microsoft.com/office/powerpoint/2010/main" val="2130260039"/>
      </p:ext>
    </p:extLst>
  </p:cSld>
  <p:clrMapOvr>
    <a:masterClrMapping/>
  </p:clrMapOvr>
  <p:hf hdr="0" ftr="0" dt="0"/>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ubrik och innehåll och citat 2">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3935799" cy="773561"/>
          </a:xfrm>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dirty="0">
              <a:solidFill>
                <a:prstClr val="black">
                  <a:tint val="75000"/>
                </a:prstClr>
              </a:solidFill>
            </a:endParaRPr>
          </a:p>
        </p:txBody>
      </p:sp>
      <p:sp>
        <p:nvSpPr>
          <p:cNvPr id="5" name="Platshållare för bildnummer 4"/>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sp>
        <p:nvSpPr>
          <p:cNvPr id="10" name="Platshållare för text 10"/>
          <p:cNvSpPr>
            <a:spLocks noGrp="1"/>
          </p:cNvSpPr>
          <p:nvPr>
            <p:ph type="body" sz="quarter" idx="14"/>
          </p:nvPr>
        </p:nvSpPr>
        <p:spPr>
          <a:xfrm>
            <a:off x="636317" y="1345722"/>
            <a:ext cx="3922983" cy="4408564"/>
          </a:xfrm>
        </p:spPr>
        <p:txBody>
          <a:bodyPr>
            <a:normAutofit/>
          </a:bodyPr>
          <a:lstStyle>
            <a:lvl1pPr>
              <a:defRPr sz="2000"/>
            </a:lvl1pPr>
            <a:lvl2pPr>
              <a:defRPr sz="1800"/>
            </a:lvl2pPr>
            <a:lvl3pPr>
              <a:defRPr sz="1600"/>
            </a:lvl3pPr>
            <a:lvl4pPr>
              <a:defRPr sz="1400"/>
            </a:lvl4pPr>
            <a:lvl5pPr>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pic>
        <p:nvPicPr>
          <p:cNvPr id="7" name="Bildobjekt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17609" y="-17252"/>
            <a:ext cx="4426391" cy="6875252"/>
          </a:xfrm>
          <a:prstGeom prst="rect">
            <a:avLst/>
          </a:prstGeom>
        </p:spPr>
      </p:pic>
    </p:spTree>
    <p:extLst>
      <p:ext uri="{BB962C8B-B14F-4D97-AF65-F5344CB8AC3E}">
        <p14:creationId xmlns:p14="http://schemas.microsoft.com/office/powerpoint/2010/main" val="399839565"/>
      </p:ext>
    </p:extLst>
  </p:cSld>
  <p:clrMapOvr>
    <a:masterClrMapping/>
  </p:clrMapOvr>
  <p:hf hdr="0" ftr="0" dt="0"/>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Rubrik och innehåll och citat 3">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3935799" cy="773561"/>
          </a:xfrm>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dirty="0">
              <a:solidFill>
                <a:prstClr val="black">
                  <a:tint val="75000"/>
                </a:prstClr>
              </a:solidFill>
            </a:endParaRPr>
          </a:p>
        </p:txBody>
      </p:sp>
      <p:sp>
        <p:nvSpPr>
          <p:cNvPr id="5" name="Platshållare för bildnummer 4"/>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sp>
        <p:nvSpPr>
          <p:cNvPr id="10" name="Platshållare för text 10"/>
          <p:cNvSpPr>
            <a:spLocks noGrp="1"/>
          </p:cNvSpPr>
          <p:nvPr>
            <p:ph type="body" sz="quarter" idx="14"/>
          </p:nvPr>
        </p:nvSpPr>
        <p:spPr>
          <a:xfrm>
            <a:off x="636317" y="1345722"/>
            <a:ext cx="3922983" cy="4408564"/>
          </a:xfrm>
        </p:spPr>
        <p:txBody>
          <a:bodyPr>
            <a:normAutofit/>
          </a:bodyPr>
          <a:lstStyle>
            <a:lvl1pPr>
              <a:defRPr sz="2000"/>
            </a:lvl1pPr>
            <a:lvl2pPr>
              <a:defRPr sz="1800"/>
            </a:lvl2pPr>
            <a:lvl3pPr>
              <a:defRPr sz="1600"/>
            </a:lvl3pPr>
            <a:lvl4pPr>
              <a:defRPr sz="1400"/>
            </a:lvl4pPr>
            <a:lvl5pPr>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pic>
        <p:nvPicPr>
          <p:cNvPr id="6" name="Bildobjekt 5"/>
          <p:cNvPicPr>
            <a:picLocks noChangeAspect="1"/>
          </p:cNvPicPr>
          <p:nvPr/>
        </p:nvPicPr>
        <p:blipFill rotWithShape="1">
          <a:blip r:embed="rId2" cstate="screen">
            <a:extLst>
              <a:ext uri="{28A0092B-C50C-407E-A947-70E740481C1C}">
                <a14:useLocalDpi xmlns:a14="http://schemas.microsoft.com/office/drawing/2010/main"/>
              </a:ext>
            </a:extLst>
          </a:blip>
          <a:srcRect t="-185"/>
          <a:stretch/>
        </p:blipFill>
        <p:spPr>
          <a:xfrm>
            <a:off x="4726391" y="-17252"/>
            <a:ext cx="4417609" cy="6867314"/>
          </a:xfrm>
          <a:prstGeom prst="rect">
            <a:avLst/>
          </a:prstGeom>
        </p:spPr>
      </p:pic>
    </p:spTree>
    <p:extLst>
      <p:ext uri="{BB962C8B-B14F-4D97-AF65-F5344CB8AC3E}">
        <p14:creationId xmlns:p14="http://schemas.microsoft.com/office/powerpoint/2010/main" val="3772878569"/>
      </p:ext>
    </p:extLst>
  </p:cSld>
  <p:clrMapOvr>
    <a:masterClrMapping/>
  </p:clrMapOvr>
  <p:hf hdr="0" ftr="0" dt="0"/>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1929893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78" name="think-cell Slide" r:id="rId4" imgW="360" imgH="360" progId="">
                  <p:embed/>
                </p:oleObj>
              </mc:Choice>
              <mc:Fallback>
                <p:oleObj name="think-cell Slide" r:id="rId4" imgW="360" imgH="360" progId="">
                  <p:embed/>
                  <p:pic>
                    <p:nvPicPr>
                      <p:cNvPr id="0" name="Picture 2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ubrik 1"/>
          <p:cNvSpPr>
            <a:spLocks noGrp="1"/>
          </p:cNvSpPr>
          <p:nvPr>
            <p:ph type="title"/>
          </p:nvPr>
        </p:nvSpPr>
        <p:spPr/>
        <p:txBody>
          <a:bodyPr anchor="b">
            <a:normAutofit/>
          </a:bodyPr>
          <a:lstStyle>
            <a:lvl1pPr algn="l">
              <a:defRPr sz="3200">
                <a:latin typeface="Georgia" panose="02040502050405020303" pitchFamily="18" charset="0"/>
              </a:defRPr>
            </a:lvl1pPr>
          </a:lstStyle>
          <a:p>
            <a:r>
              <a:rPr lang="sv-SE" smtClean="0"/>
              <a:t>Klicka här för att ändra format</a:t>
            </a:r>
            <a:endParaRPr lang="sv-SE"/>
          </a:p>
        </p:txBody>
      </p:sp>
      <p:sp>
        <p:nvSpPr>
          <p:cNvPr id="3" name="Platshållare för innehåll 2"/>
          <p:cNvSpPr>
            <a:spLocks noGrp="1"/>
          </p:cNvSpPr>
          <p:nvPr>
            <p:ph idx="1"/>
          </p:nvPr>
        </p:nvSpPr>
        <p:spPr/>
        <p:txBody>
          <a:bodyPr>
            <a:norm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1800">
                <a:latin typeface="Verdana" panose="020B0604030504040204" pitchFamily="34" charset="0"/>
                <a:ea typeface="Verdana" panose="020B0604030504040204" pitchFamily="34" charset="0"/>
                <a:cs typeface="Verdana" panose="020B0604030504040204" pitchFamily="34" charset="0"/>
              </a:defRPr>
            </a:lvl3pPr>
            <a:lvl4pPr>
              <a:defRPr sz="1600">
                <a:latin typeface="Verdana" panose="020B0604030504040204" pitchFamily="34" charset="0"/>
                <a:ea typeface="Verdana" panose="020B0604030504040204" pitchFamily="34" charset="0"/>
                <a:cs typeface="Verdana" panose="020B0604030504040204" pitchFamily="34" charset="0"/>
              </a:defRPr>
            </a:lvl4pPr>
            <a:lvl5pPr>
              <a:defRPr sz="1600">
                <a:latin typeface="Verdana" panose="020B0604030504040204" pitchFamily="34" charset="0"/>
                <a:ea typeface="Verdana" panose="020B0604030504040204" pitchFamily="34" charset="0"/>
                <a:cs typeface="Verdana" panose="020B0604030504040204"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bildnummer 5"/>
          <p:cNvSpPr>
            <a:spLocks noGrp="1"/>
          </p:cNvSpPr>
          <p:nvPr>
            <p:ph type="sldNum" sz="quarter" idx="12"/>
          </p:nvPr>
        </p:nvSpPr>
        <p:spPr/>
        <p:txBody>
          <a:bodyPr/>
          <a:lstStyle/>
          <a:p>
            <a:fld id="{A31C6965-A8B5-AC47-88B3-2074DD5DECFD}" type="slidenum">
              <a:rPr lang="sv-SE" smtClean="0"/>
              <a:pPr/>
              <a:t>‹#›</a:t>
            </a:fld>
            <a:endParaRPr lang="sv-SE"/>
          </a:p>
        </p:txBody>
      </p:sp>
    </p:spTree>
    <p:extLst>
      <p:ext uri="{BB962C8B-B14F-4D97-AF65-F5344CB8AC3E}">
        <p14:creationId xmlns:p14="http://schemas.microsoft.com/office/powerpoint/2010/main" val="267677980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Rubrik och innehåll och citat 4">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3935799" cy="773561"/>
          </a:xfrm>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dirty="0">
              <a:solidFill>
                <a:prstClr val="black">
                  <a:tint val="75000"/>
                </a:prstClr>
              </a:solidFill>
            </a:endParaRPr>
          </a:p>
        </p:txBody>
      </p:sp>
      <p:sp>
        <p:nvSpPr>
          <p:cNvPr id="5" name="Platshållare för bildnummer 4"/>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sp>
        <p:nvSpPr>
          <p:cNvPr id="10" name="Platshållare för text 10"/>
          <p:cNvSpPr>
            <a:spLocks noGrp="1"/>
          </p:cNvSpPr>
          <p:nvPr>
            <p:ph type="body" sz="quarter" idx="14"/>
          </p:nvPr>
        </p:nvSpPr>
        <p:spPr>
          <a:xfrm>
            <a:off x="636317" y="1345722"/>
            <a:ext cx="3922983" cy="4408564"/>
          </a:xfrm>
        </p:spPr>
        <p:txBody>
          <a:bodyPr>
            <a:normAutofit/>
          </a:bodyPr>
          <a:lstStyle>
            <a:lvl1pPr>
              <a:defRPr sz="2000"/>
            </a:lvl1pPr>
            <a:lvl2pPr>
              <a:defRPr sz="1800"/>
            </a:lvl2pPr>
            <a:lvl3pPr>
              <a:defRPr sz="1600"/>
            </a:lvl3pPr>
            <a:lvl4pPr>
              <a:defRPr sz="1400"/>
            </a:lvl4pPr>
            <a:lvl5pPr>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pic>
        <p:nvPicPr>
          <p:cNvPr id="6" name="Bildobjekt 5"/>
          <p:cNvPicPr>
            <a:picLocks noChangeAspect="1"/>
          </p:cNvPicPr>
          <p:nvPr/>
        </p:nvPicPr>
        <p:blipFill rotWithShape="1">
          <a:blip r:embed="rId2" cstate="screen">
            <a:extLst>
              <a:ext uri="{28A0092B-C50C-407E-A947-70E740481C1C}">
                <a14:useLocalDpi xmlns:a14="http://schemas.microsoft.com/office/drawing/2010/main"/>
              </a:ext>
            </a:extLst>
          </a:blip>
          <a:srcRect t="-185"/>
          <a:stretch/>
        </p:blipFill>
        <p:spPr>
          <a:xfrm>
            <a:off x="4726391" y="-17252"/>
            <a:ext cx="4417609" cy="6867314"/>
          </a:xfrm>
          <a:prstGeom prst="rect">
            <a:avLst/>
          </a:prstGeom>
        </p:spPr>
      </p:pic>
      <p:pic>
        <p:nvPicPr>
          <p:cNvPr id="7" name="Bildobjekt 6"/>
          <p:cNvPicPr>
            <a:picLocks noChangeAspect="1"/>
          </p:cNvPicPr>
          <p:nvPr/>
        </p:nvPicPr>
        <p:blipFill rotWithShape="1">
          <a:blip r:embed="rId3" cstate="screen">
            <a:extLst>
              <a:ext uri="{28A0092B-C50C-407E-A947-70E740481C1C}">
                <a14:useLocalDpi xmlns:a14="http://schemas.microsoft.com/office/drawing/2010/main"/>
              </a:ext>
            </a:extLst>
          </a:blip>
          <a:srcRect b="-122"/>
          <a:stretch/>
        </p:blipFill>
        <p:spPr>
          <a:xfrm>
            <a:off x="4724400" y="0"/>
            <a:ext cx="4419600" cy="6850062"/>
          </a:xfrm>
          <a:prstGeom prst="rect">
            <a:avLst/>
          </a:prstGeom>
        </p:spPr>
      </p:pic>
    </p:spTree>
    <p:extLst>
      <p:ext uri="{BB962C8B-B14F-4D97-AF65-F5344CB8AC3E}">
        <p14:creationId xmlns:p14="http://schemas.microsoft.com/office/powerpoint/2010/main" val="3136319196"/>
      </p:ext>
    </p:extLst>
  </p:cSld>
  <p:clrMapOvr>
    <a:masterClrMapping/>
  </p:clrMapOvr>
  <p:hf hdr="0" ftr="0" dt="0"/>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Rubrik, 3 bilder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dirty="0">
              <a:solidFill>
                <a:prstClr val="black">
                  <a:tint val="75000"/>
                </a:prstClr>
              </a:solidFill>
            </a:endParaRPr>
          </a:p>
        </p:txBody>
      </p:sp>
      <p:sp>
        <p:nvSpPr>
          <p:cNvPr id="5" name="Platshållare för bildnummer 4"/>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sp>
        <p:nvSpPr>
          <p:cNvPr id="8" name="Platshållare för bild 7"/>
          <p:cNvSpPr>
            <a:spLocks noGrp="1"/>
          </p:cNvSpPr>
          <p:nvPr>
            <p:ph type="pic" sz="quarter" idx="13"/>
          </p:nvPr>
        </p:nvSpPr>
        <p:spPr>
          <a:xfrm>
            <a:off x="628650" y="1466490"/>
            <a:ext cx="2423423" cy="2878405"/>
          </a:xfrm>
        </p:spPr>
        <p:txBody>
          <a:bodyPr/>
          <a:lstStyle/>
          <a:p>
            <a:r>
              <a:rPr lang="sv-SE" smtClean="0"/>
              <a:t>Klicka på ikonen för att lägga till en bild</a:t>
            </a:r>
            <a:endParaRPr lang="sv-SE"/>
          </a:p>
        </p:txBody>
      </p:sp>
      <p:sp>
        <p:nvSpPr>
          <p:cNvPr id="11" name="Platshållare för bild 7"/>
          <p:cNvSpPr>
            <a:spLocks noGrp="1"/>
          </p:cNvSpPr>
          <p:nvPr>
            <p:ph type="pic" sz="quarter" idx="14"/>
          </p:nvPr>
        </p:nvSpPr>
        <p:spPr>
          <a:xfrm>
            <a:off x="6091927" y="1466489"/>
            <a:ext cx="2423423" cy="2878405"/>
          </a:xfrm>
        </p:spPr>
        <p:txBody>
          <a:bodyPr/>
          <a:lstStyle/>
          <a:p>
            <a:r>
              <a:rPr lang="sv-SE" smtClean="0"/>
              <a:t>Klicka på ikonen för att lägga till en bild</a:t>
            </a:r>
            <a:endParaRPr lang="sv-SE"/>
          </a:p>
        </p:txBody>
      </p:sp>
      <p:sp>
        <p:nvSpPr>
          <p:cNvPr id="12" name="Platshållare för bild 7"/>
          <p:cNvSpPr>
            <a:spLocks noGrp="1"/>
          </p:cNvSpPr>
          <p:nvPr>
            <p:ph type="pic" sz="quarter" idx="15"/>
          </p:nvPr>
        </p:nvSpPr>
        <p:spPr>
          <a:xfrm>
            <a:off x="3360288" y="1466488"/>
            <a:ext cx="2423423" cy="2878405"/>
          </a:xfrm>
        </p:spPr>
        <p:txBody>
          <a:bodyPr/>
          <a:lstStyle/>
          <a:p>
            <a:r>
              <a:rPr lang="sv-SE" smtClean="0"/>
              <a:t>Klicka på ikonen för att lägga till en bild</a:t>
            </a:r>
            <a:endParaRPr lang="sv-SE"/>
          </a:p>
        </p:txBody>
      </p:sp>
      <p:sp>
        <p:nvSpPr>
          <p:cNvPr id="14" name="Platshållare för text 13"/>
          <p:cNvSpPr>
            <a:spLocks noGrp="1"/>
          </p:cNvSpPr>
          <p:nvPr>
            <p:ph type="body" sz="quarter" idx="16"/>
          </p:nvPr>
        </p:nvSpPr>
        <p:spPr>
          <a:xfrm>
            <a:off x="628650" y="4485737"/>
            <a:ext cx="2424113" cy="1173702"/>
          </a:xfrm>
        </p:spPr>
        <p:txBody>
          <a:bodyPr>
            <a:noAutofit/>
          </a:bodyPr>
          <a:lstStyle>
            <a:lvl1pPr marL="0" indent="0">
              <a:buNone/>
              <a:defRPr sz="2000"/>
            </a:lvl1pPr>
            <a:lvl2pPr marL="228600" indent="-228600">
              <a:defRPr sz="1800"/>
            </a:lvl2pPr>
          </a:lstStyle>
          <a:p>
            <a:pPr lvl="0"/>
            <a:r>
              <a:rPr lang="sv-SE" smtClean="0"/>
              <a:t>Klicka här för att ändra format på bakgrundstexten</a:t>
            </a:r>
          </a:p>
          <a:p>
            <a:pPr lvl="1"/>
            <a:r>
              <a:rPr lang="sv-SE" smtClean="0"/>
              <a:t>Nivå två</a:t>
            </a:r>
          </a:p>
        </p:txBody>
      </p:sp>
      <p:sp>
        <p:nvSpPr>
          <p:cNvPr id="15" name="Platshållare för text 13"/>
          <p:cNvSpPr>
            <a:spLocks noGrp="1"/>
          </p:cNvSpPr>
          <p:nvPr>
            <p:ph type="body" sz="quarter" idx="17"/>
          </p:nvPr>
        </p:nvSpPr>
        <p:spPr>
          <a:xfrm>
            <a:off x="3360288" y="4485737"/>
            <a:ext cx="2424113" cy="1173702"/>
          </a:xfrm>
        </p:spPr>
        <p:txBody>
          <a:bodyPr>
            <a:noAutofit/>
          </a:bodyPr>
          <a:lstStyle>
            <a:lvl1pPr marL="0" indent="0">
              <a:buNone/>
              <a:defRPr sz="2000"/>
            </a:lvl1pPr>
            <a:lvl2pPr marL="228600" indent="-228600">
              <a:defRPr sz="1800"/>
            </a:lvl2pPr>
          </a:lstStyle>
          <a:p>
            <a:pPr lvl="0"/>
            <a:r>
              <a:rPr lang="sv-SE" smtClean="0"/>
              <a:t>Klicka här för att ändra format på bakgrundstexten</a:t>
            </a:r>
          </a:p>
          <a:p>
            <a:pPr lvl="1"/>
            <a:r>
              <a:rPr lang="sv-SE" smtClean="0"/>
              <a:t>Nivå två</a:t>
            </a:r>
          </a:p>
        </p:txBody>
      </p:sp>
      <p:sp>
        <p:nvSpPr>
          <p:cNvPr id="16" name="Platshållare för text 13"/>
          <p:cNvSpPr>
            <a:spLocks noGrp="1"/>
          </p:cNvSpPr>
          <p:nvPr>
            <p:ph type="body" sz="quarter" idx="18"/>
          </p:nvPr>
        </p:nvSpPr>
        <p:spPr>
          <a:xfrm>
            <a:off x="6091237" y="4485738"/>
            <a:ext cx="2424113" cy="1173702"/>
          </a:xfrm>
        </p:spPr>
        <p:txBody>
          <a:bodyPr>
            <a:noAutofit/>
          </a:bodyPr>
          <a:lstStyle>
            <a:lvl1pPr marL="0" indent="0">
              <a:buNone/>
              <a:defRPr sz="2000"/>
            </a:lvl1pPr>
            <a:lvl2pPr marL="228600" indent="-228600">
              <a:defRPr sz="1800"/>
            </a:lvl2pPr>
          </a:lstStyle>
          <a:p>
            <a:pPr lvl="0"/>
            <a:r>
              <a:rPr lang="sv-SE" smtClean="0"/>
              <a:t>Klicka här för att ändra format på bakgrundstexten</a:t>
            </a:r>
          </a:p>
          <a:p>
            <a:pPr lvl="1"/>
            <a:r>
              <a:rPr lang="sv-SE" smtClean="0"/>
              <a:t>Nivå två</a:t>
            </a:r>
          </a:p>
        </p:txBody>
      </p:sp>
    </p:spTree>
    <p:extLst>
      <p:ext uri="{BB962C8B-B14F-4D97-AF65-F5344CB8AC3E}">
        <p14:creationId xmlns:p14="http://schemas.microsoft.com/office/powerpoint/2010/main" val="185611696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Avsnittsrubrik ros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879894"/>
            <a:ext cx="7886700" cy="1871034"/>
          </a:xfrm>
        </p:spPr>
        <p:txBody>
          <a:bodyPr anchor="b"/>
          <a:lstStyle>
            <a:lvl1pPr>
              <a:defRPr sz="5400">
                <a:solidFill>
                  <a:schemeClr val="bg1"/>
                </a:solidFill>
              </a:defRPr>
            </a:lvl1pPr>
          </a:lstStyle>
          <a:p>
            <a:r>
              <a:rPr lang="sv-SE" smtClean="0"/>
              <a:t>Klicka här för att ändra format</a:t>
            </a:r>
            <a:endParaRPr lang="en-US" dirty="0"/>
          </a:p>
        </p:txBody>
      </p:sp>
      <p:sp>
        <p:nvSpPr>
          <p:cNvPr id="3" name="Text Placeholder 2"/>
          <p:cNvSpPr>
            <a:spLocks noGrp="1"/>
          </p:cNvSpPr>
          <p:nvPr>
            <p:ph type="body" idx="1"/>
          </p:nvPr>
        </p:nvSpPr>
        <p:spPr>
          <a:xfrm>
            <a:off x="623888" y="2777916"/>
            <a:ext cx="7886700" cy="1500187"/>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pic>
        <p:nvPicPr>
          <p:cNvPr id="7" name="Bildobjekt 6" descr="humana_logo_neg_stor.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1811" y="5771398"/>
            <a:ext cx="868302" cy="741471"/>
          </a:xfrm>
          <a:prstGeom prst="rect">
            <a:avLst/>
          </a:prstGeom>
        </p:spPr>
      </p:pic>
    </p:spTree>
    <p:extLst>
      <p:ext uri="{BB962C8B-B14F-4D97-AF65-F5344CB8AC3E}">
        <p14:creationId xmlns:p14="http://schemas.microsoft.com/office/powerpoint/2010/main" val="288826978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Avsnittsrubrik blå">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879894"/>
            <a:ext cx="7886700" cy="1871034"/>
          </a:xfrm>
        </p:spPr>
        <p:txBody>
          <a:bodyPr anchor="b"/>
          <a:lstStyle>
            <a:lvl1pPr>
              <a:defRPr sz="5400">
                <a:solidFill>
                  <a:schemeClr val="bg1"/>
                </a:solidFill>
              </a:defRPr>
            </a:lvl1pPr>
          </a:lstStyle>
          <a:p>
            <a:r>
              <a:rPr lang="sv-SE" smtClean="0"/>
              <a:t>Klicka här för att ändra format</a:t>
            </a:r>
            <a:endParaRPr lang="en-US" dirty="0"/>
          </a:p>
        </p:txBody>
      </p:sp>
      <p:sp>
        <p:nvSpPr>
          <p:cNvPr id="3" name="Text Placeholder 2"/>
          <p:cNvSpPr>
            <a:spLocks noGrp="1"/>
          </p:cNvSpPr>
          <p:nvPr>
            <p:ph type="body" idx="1"/>
          </p:nvPr>
        </p:nvSpPr>
        <p:spPr>
          <a:xfrm>
            <a:off x="623888" y="2777916"/>
            <a:ext cx="7886700" cy="1500187"/>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pic>
        <p:nvPicPr>
          <p:cNvPr id="7" name="Bildobjekt 6" descr="humana_logo_neg_stor.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1811" y="5771398"/>
            <a:ext cx="868302" cy="741471"/>
          </a:xfrm>
          <a:prstGeom prst="rect">
            <a:avLst/>
          </a:prstGeom>
        </p:spPr>
      </p:pic>
    </p:spTree>
    <p:extLst>
      <p:ext uri="{BB962C8B-B14F-4D97-AF65-F5344CB8AC3E}">
        <p14:creationId xmlns:p14="http://schemas.microsoft.com/office/powerpoint/2010/main" val="275571455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Avsnittsrubrik grå">
    <p:bg>
      <p:bgPr>
        <a:solidFill>
          <a:srgbClr val="B6ADA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879894"/>
            <a:ext cx="7886700" cy="1871034"/>
          </a:xfrm>
        </p:spPr>
        <p:txBody>
          <a:bodyPr anchor="b"/>
          <a:lstStyle>
            <a:lvl1pPr>
              <a:defRPr sz="5400">
                <a:solidFill>
                  <a:schemeClr val="bg1"/>
                </a:solidFill>
              </a:defRPr>
            </a:lvl1pPr>
          </a:lstStyle>
          <a:p>
            <a:r>
              <a:rPr lang="sv-SE" smtClean="0"/>
              <a:t>Klicka här för att ändra format</a:t>
            </a:r>
            <a:endParaRPr lang="en-US" dirty="0"/>
          </a:p>
        </p:txBody>
      </p:sp>
      <p:sp>
        <p:nvSpPr>
          <p:cNvPr id="3" name="Text Placeholder 2"/>
          <p:cNvSpPr>
            <a:spLocks noGrp="1"/>
          </p:cNvSpPr>
          <p:nvPr>
            <p:ph type="body" idx="1"/>
          </p:nvPr>
        </p:nvSpPr>
        <p:spPr>
          <a:xfrm>
            <a:off x="623888" y="2777916"/>
            <a:ext cx="7886700" cy="1500187"/>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pic>
        <p:nvPicPr>
          <p:cNvPr id="7" name="Bildobjekt 6" descr="humana_logo_neg_stor.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1811" y="5771398"/>
            <a:ext cx="868302" cy="741471"/>
          </a:xfrm>
          <a:prstGeom prst="rect">
            <a:avLst/>
          </a:prstGeom>
        </p:spPr>
      </p:pic>
    </p:spTree>
    <p:extLst>
      <p:ext uri="{BB962C8B-B14F-4D97-AF65-F5344CB8AC3E}">
        <p14:creationId xmlns:p14="http://schemas.microsoft.com/office/powerpoint/2010/main" val="285143823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sz="half" idx="1"/>
          </p:nvPr>
        </p:nvSpPr>
        <p:spPr>
          <a:xfrm>
            <a:off x="628650" y="1362975"/>
            <a:ext cx="3886200" cy="4442290"/>
          </a:xfrm>
        </p:spPr>
        <p:txBody>
          <a:bodyPr>
            <a:normAutofit/>
          </a:bodyPr>
          <a:lstStyle>
            <a:lvl1pPr>
              <a:defRPr sz="2000"/>
            </a:lvl1pPr>
            <a:lvl2pPr>
              <a:defRPr sz="1800"/>
            </a:lvl2pPr>
            <a:lvl3pPr>
              <a:defRPr sz="1600"/>
            </a:lvl3pPr>
            <a:lvl4pPr>
              <a:defRPr sz="1400"/>
            </a:lvl4pPr>
            <a:lvl5pPr>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Content Placeholder 3"/>
          <p:cNvSpPr>
            <a:spLocks noGrp="1"/>
          </p:cNvSpPr>
          <p:nvPr>
            <p:ph sz="half" idx="2"/>
          </p:nvPr>
        </p:nvSpPr>
        <p:spPr>
          <a:xfrm>
            <a:off x="4629150" y="1362975"/>
            <a:ext cx="3886200" cy="4442290"/>
          </a:xfrm>
        </p:spPr>
        <p:txBody>
          <a:bodyPr>
            <a:normAutofit/>
          </a:bodyPr>
          <a:lstStyle>
            <a:lvl1pPr>
              <a:defRPr sz="2000"/>
            </a:lvl1pPr>
            <a:lvl2pPr>
              <a:defRPr sz="1800"/>
            </a:lvl2pPr>
            <a:lvl3pPr>
              <a:defRPr sz="1600"/>
            </a:lvl3pPr>
            <a:lvl4pPr>
              <a:defRPr sz="1400"/>
            </a:lvl4pPr>
            <a:lvl5pPr>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Date Placeholder 4"/>
          <p:cNvSpPr>
            <a:spLocks noGrp="1"/>
          </p:cNvSpPr>
          <p:nvPr>
            <p:ph type="dt" sz="half" idx="10"/>
          </p:nvPr>
        </p:nvSpPr>
        <p:spPr/>
        <p:txBody>
          <a:bodyPr/>
          <a:lstStyle/>
          <a:p>
            <a:endParaRPr lang="sv-SE">
              <a:solidFill>
                <a:prstClr val="black">
                  <a:tint val="75000"/>
                </a:prstClr>
              </a:solidFill>
            </a:endParaRPr>
          </a:p>
        </p:txBody>
      </p:sp>
      <p:sp>
        <p:nvSpPr>
          <p:cNvPr id="6" name="Footer Placeholder 5"/>
          <p:cNvSpPr>
            <a:spLocks noGrp="1"/>
          </p:cNvSpPr>
          <p:nvPr>
            <p:ph type="ftr" sz="quarter" idx="11"/>
          </p:nvPr>
        </p:nvSpPr>
        <p:spPr/>
        <p:txBody>
          <a:bodyPr/>
          <a:lstStyle/>
          <a:p>
            <a:endParaRPr lang="sv-SE">
              <a:solidFill>
                <a:prstClr val="black">
                  <a:tint val="75000"/>
                </a:prstClr>
              </a:solidFill>
            </a:endParaRPr>
          </a:p>
        </p:txBody>
      </p:sp>
      <p:sp>
        <p:nvSpPr>
          <p:cNvPr id="7" name="Slide Number Placeholder 6"/>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graphicFrame>
        <p:nvGraphicFramePr>
          <p:cNvPr id="8" name="Objekt 7"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3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1562758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vå innehållsdelar med rubrik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300163"/>
            <a:ext cx="3868340" cy="482600"/>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Content Placeholder 3"/>
          <p:cNvSpPr>
            <a:spLocks noGrp="1"/>
          </p:cNvSpPr>
          <p:nvPr>
            <p:ph sz="half" idx="2"/>
          </p:nvPr>
        </p:nvSpPr>
        <p:spPr>
          <a:xfrm>
            <a:off x="629842" y="1944239"/>
            <a:ext cx="3868340" cy="3839024"/>
          </a:xfrm>
        </p:spPr>
        <p:txBody>
          <a:bodyPr>
            <a:normAutofit/>
          </a:bodyPr>
          <a:lstStyle>
            <a:lvl1pPr>
              <a:defRPr sz="2000"/>
            </a:lvl1pPr>
            <a:lvl2pPr>
              <a:defRPr sz="1800"/>
            </a:lvl2pPr>
            <a:lvl3pPr>
              <a:defRPr sz="1600"/>
            </a:lvl3pPr>
            <a:lvl4pPr>
              <a:defRPr sz="1400"/>
            </a:lvl4pPr>
            <a:lvl5pPr>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Text Placeholder 4"/>
          <p:cNvSpPr>
            <a:spLocks noGrp="1"/>
          </p:cNvSpPr>
          <p:nvPr>
            <p:ph type="body" sz="quarter" idx="3"/>
          </p:nvPr>
        </p:nvSpPr>
        <p:spPr>
          <a:xfrm>
            <a:off x="4629150" y="1300163"/>
            <a:ext cx="3887391" cy="482600"/>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4629150" y="1944239"/>
            <a:ext cx="3887391" cy="3839024"/>
          </a:xfrm>
        </p:spPr>
        <p:txBody>
          <a:bodyPr>
            <a:normAutofit/>
          </a:bodyPr>
          <a:lstStyle>
            <a:lvl1pPr>
              <a:defRPr sz="2000"/>
            </a:lvl1pPr>
            <a:lvl2pPr>
              <a:defRPr sz="1800"/>
            </a:lvl2pPr>
            <a:lvl3pPr>
              <a:defRPr sz="1600"/>
            </a:lvl3pPr>
            <a:lvl4pPr>
              <a:defRPr sz="1400"/>
            </a:lvl4pPr>
            <a:lvl5pPr>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7" name="Date Placeholder 6"/>
          <p:cNvSpPr>
            <a:spLocks noGrp="1"/>
          </p:cNvSpPr>
          <p:nvPr>
            <p:ph type="dt" sz="half" idx="10"/>
          </p:nvPr>
        </p:nvSpPr>
        <p:spPr/>
        <p:txBody>
          <a:bodyPr/>
          <a:lstStyle/>
          <a:p>
            <a:endParaRPr lang="sv-SE">
              <a:solidFill>
                <a:prstClr val="black">
                  <a:tint val="75000"/>
                </a:prstClr>
              </a:solidFill>
            </a:endParaRPr>
          </a:p>
        </p:txBody>
      </p:sp>
      <p:sp>
        <p:nvSpPr>
          <p:cNvPr id="8" name="Footer Placeholder 7"/>
          <p:cNvSpPr>
            <a:spLocks noGrp="1"/>
          </p:cNvSpPr>
          <p:nvPr>
            <p:ph type="ftr" sz="quarter" idx="11"/>
          </p:nvPr>
        </p:nvSpPr>
        <p:spPr/>
        <p:txBody>
          <a:bodyPr/>
          <a:lstStyle/>
          <a:p>
            <a:endParaRPr lang="sv-SE">
              <a:solidFill>
                <a:prstClr val="black">
                  <a:tint val="75000"/>
                </a:prstClr>
              </a:solidFill>
            </a:endParaRPr>
          </a:p>
        </p:txBody>
      </p:sp>
      <p:sp>
        <p:nvSpPr>
          <p:cNvPr id="9" name="Slide Number Placeholder 8"/>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sp>
        <p:nvSpPr>
          <p:cNvPr id="10" name="Title 1"/>
          <p:cNvSpPr>
            <a:spLocks noGrp="1"/>
          </p:cNvSpPr>
          <p:nvPr>
            <p:ph type="title"/>
          </p:nvPr>
        </p:nvSpPr>
        <p:spPr>
          <a:xfrm>
            <a:off x="628650" y="365126"/>
            <a:ext cx="7886700" cy="773561"/>
          </a:xfrm>
        </p:spPr>
        <p:txBody>
          <a:bodyPr/>
          <a:lstStyle/>
          <a:p>
            <a:r>
              <a:rPr lang="sv-SE" smtClean="0"/>
              <a:t>Klicka här för att ändra format</a:t>
            </a:r>
            <a:endParaRPr lang="en-US" dirty="0"/>
          </a:p>
        </p:txBody>
      </p:sp>
    </p:spTree>
    <p:extLst>
      <p:ext uri="{BB962C8B-B14F-4D97-AF65-F5344CB8AC3E}">
        <p14:creationId xmlns:p14="http://schemas.microsoft.com/office/powerpoint/2010/main" val="2057663446"/>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a:xfrm>
            <a:off x="628650" y="517526"/>
            <a:ext cx="7886700" cy="773561"/>
          </a:xfrm>
        </p:spPr>
        <p:txBody>
          <a:bodyPr/>
          <a:lstStyle/>
          <a:p>
            <a:r>
              <a:rPr lang="sv-SE" smtClean="0"/>
              <a:t>Klicka här för att ändra format</a:t>
            </a:r>
            <a:endParaRPr lang="en-US" dirty="0"/>
          </a:p>
        </p:txBody>
      </p:sp>
      <p:sp>
        <p:nvSpPr>
          <p:cNvPr id="3" name="Date Placeholder 2"/>
          <p:cNvSpPr>
            <a:spLocks noGrp="1"/>
          </p:cNvSpPr>
          <p:nvPr>
            <p:ph type="dt" sz="half" idx="10"/>
          </p:nvPr>
        </p:nvSpPr>
        <p:spPr/>
        <p:txBody>
          <a:bodyPr/>
          <a:lstStyle/>
          <a:p>
            <a:endParaRPr lang="sv-SE">
              <a:solidFill>
                <a:prstClr val="black">
                  <a:tint val="75000"/>
                </a:prstClr>
              </a:solidFill>
            </a:endParaRPr>
          </a:p>
        </p:txBody>
      </p:sp>
      <p:sp>
        <p:nvSpPr>
          <p:cNvPr id="4" name="Footer Placeholder 3"/>
          <p:cNvSpPr>
            <a:spLocks noGrp="1"/>
          </p:cNvSpPr>
          <p:nvPr>
            <p:ph type="ftr" sz="quarter" idx="11"/>
          </p:nvPr>
        </p:nvSpPr>
        <p:spPr/>
        <p:txBody>
          <a:bodyPr/>
          <a:lstStyle/>
          <a:p>
            <a:endParaRPr lang="sv-SE">
              <a:solidFill>
                <a:prstClr val="black">
                  <a:tint val="75000"/>
                </a:prstClr>
              </a:solidFill>
            </a:endParaRPr>
          </a:p>
        </p:txBody>
      </p:sp>
      <p:sp>
        <p:nvSpPr>
          <p:cNvPr id="5" name="Slide Number Placeholder 4"/>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2811849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sv-SE">
              <a:solidFill>
                <a:prstClr val="black">
                  <a:tint val="75000"/>
                </a:prstClr>
              </a:solidFill>
            </a:endParaRPr>
          </a:p>
        </p:txBody>
      </p:sp>
      <p:sp>
        <p:nvSpPr>
          <p:cNvPr id="3" name="Footer Placeholder 2"/>
          <p:cNvSpPr>
            <a:spLocks noGrp="1"/>
          </p:cNvSpPr>
          <p:nvPr>
            <p:ph type="ftr" sz="quarter" idx="11"/>
          </p:nvPr>
        </p:nvSpPr>
        <p:spPr/>
        <p:txBody>
          <a:bodyPr/>
          <a:lstStyle/>
          <a:p>
            <a:endParaRPr lang="sv-SE">
              <a:solidFill>
                <a:prstClr val="black">
                  <a:tint val="75000"/>
                </a:prstClr>
              </a:solidFill>
            </a:endParaRPr>
          </a:p>
        </p:txBody>
      </p:sp>
      <p:sp>
        <p:nvSpPr>
          <p:cNvPr id="4" name="Slide Number Placeholder 3"/>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968150529"/>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Pausbild">
    <p:spTree>
      <p:nvGrpSpPr>
        <p:cNvPr id="1" name=""/>
        <p:cNvGrpSpPr/>
        <p:nvPr/>
      </p:nvGrpSpPr>
      <p:grpSpPr>
        <a:xfrm>
          <a:off x="0" y="0"/>
          <a:ext cx="0" cy="0"/>
          <a:chOff x="0" y="0"/>
          <a:chExt cx="0" cy="0"/>
        </a:xfrm>
      </p:grpSpPr>
      <p:pic>
        <p:nvPicPr>
          <p:cNvPr id="3" name="Bildobjekt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6900" y="-11339"/>
            <a:ext cx="10337800" cy="6880678"/>
          </a:xfrm>
          <a:prstGeom prst="rect">
            <a:avLst/>
          </a:prstGeom>
        </p:spPr>
      </p:pic>
    </p:spTree>
    <p:extLst>
      <p:ext uri="{BB962C8B-B14F-4D97-AF65-F5344CB8AC3E}">
        <p14:creationId xmlns:p14="http://schemas.microsoft.com/office/powerpoint/2010/main" val="111305481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34877343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02" name="think-cell Slide" r:id="rId4" imgW="360" imgH="360" progId="">
                  <p:embed/>
                </p:oleObj>
              </mc:Choice>
              <mc:Fallback>
                <p:oleObj name="think-cell Slide" r:id="rId4" imgW="360" imgH="360" progId="">
                  <p:embed/>
                  <p:pic>
                    <p:nvPicPr>
                      <p:cNvPr id="0" name="Picture 2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ubrik 1"/>
          <p:cNvSpPr>
            <a:spLocks noGrp="1"/>
          </p:cNvSpPr>
          <p:nvPr>
            <p:ph type="title"/>
          </p:nvPr>
        </p:nvSpPr>
        <p:spPr/>
        <p:txBody>
          <a:bodyPr anchor="b">
            <a:normAutofit/>
          </a:bodyPr>
          <a:lstStyle>
            <a:lvl1pPr algn="l">
              <a:defRPr sz="3200">
                <a:latin typeface="Georgia" panose="02040502050405020303" pitchFamily="18" charset="0"/>
              </a:defRPr>
            </a:lvl1p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1800">
                <a:latin typeface="Verdana" panose="020B0604030504040204" pitchFamily="34" charset="0"/>
                <a:ea typeface="Verdana" panose="020B0604030504040204" pitchFamily="34" charset="0"/>
                <a:cs typeface="Verdana" panose="020B0604030504040204" pitchFamily="34" charset="0"/>
              </a:defRPr>
            </a:lvl4pPr>
            <a:lvl5pPr>
              <a:defRPr sz="1800">
                <a:latin typeface="Verdana" panose="020B0604030504040204" pitchFamily="34" charset="0"/>
                <a:ea typeface="Verdana" panose="020B0604030504040204" pitchFamily="34" charset="0"/>
                <a:cs typeface="Verdana" panose="020B0604030504040204" pitchFamily="34" charset="0"/>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48200" y="1600200"/>
            <a:ext cx="4038600" cy="4525963"/>
          </a:xfrm>
        </p:spPr>
        <p:txBody>
          <a:bodyPr/>
          <a:lstStyle>
            <a:lvl1pPr>
              <a:defRPr sz="28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1800">
                <a:latin typeface="Verdana" panose="020B0604030504040204" pitchFamily="34" charset="0"/>
                <a:ea typeface="Verdana" panose="020B0604030504040204" pitchFamily="34" charset="0"/>
                <a:cs typeface="Verdana" panose="020B0604030504040204" pitchFamily="34" charset="0"/>
              </a:defRPr>
            </a:lvl4pPr>
            <a:lvl5pPr>
              <a:defRPr sz="1800">
                <a:latin typeface="Verdana" panose="020B0604030504040204" pitchFamily="34" charset="0"/>
                <a:ea typeface="Verdana" panose="020B0604030504040204" pitchFamily="34" charset="0"/>
                <a:cs typeface="Verdana" panose="020B0604030504040204" pitchFamily="34" charset="0"/>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bildnummer 6"/>
          <p:cNvSpPr>
            <a:spLocks noGrp="1"/>
          </p:cNvSpPr>
          <p:nvPr>
            <p:ph type="sldNum" sz="quarter" idx="12"/>
          </p:nvPr>
        </p:nvSpPr>
        <p:spPr/>
        <p:txBody>
          <a:bodyPr/>
          <a:lstStyle/>
          <a:p>
            <a:fld id="{A31C6965-A8B5-AC47-88B3-2074DD5DECFD}" type="slidenum">
              <a:rPr lang="sv-SE" smtClean="0"/>
              <a:pPr/>
              <a:t>‹#›</a:t>
            </a:fld>
            <a:endParaRPr lang="sv-SE"/>
          </a:p>
        </p:txBody>
      </p:sp>
    </p:spTree>
    <p:extLst>
      <p:ext uri="{BB962C8B-B14F-4D97-AF65-F5344CB8AC3E}">
        <p14:creationId xmlns:p14="http://schemas.microsoft.com/office/powerpoint/2010/main" val="11349433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Pausbild 2">
    <p:spTree>
      <p:nvGrpSpPr>
        <p:cNvPr id="1" name=""/>
        <p:cNvGrpSpPr/>
        <p:nvPr/>
      </p:nvGrpSpPr>
      <p:grpSpPr>
        <a:xfrm>
          <a:off x="0" y="0"/>
          <a:ext cx="0" cy="0"/>
          <a:chOff x="0" y="0"/>
          <a:chExt cx="0" cy="0"/>
        </a:xfrm>
      </p:grpSpPr>
      <p:pic>
        <p:nvPicPr>
          <p:cNvPr id="2" name="Bildobjekt 1"/>
          <p:cNvPicPr>
            <a:picLocks noChangeAspect="1"/>
          </p:cNvPicPr>
          <p:nvPr/>
        </p:nvPicPr>
        <p:blipFill rotWithShape="1">
          <a:blip r:embed="rId2" cstate="screen">
            <a:extLst>
              <a:ext uri="{28A0092B-C50C-407E-A947-70E740481C1C}">
                <a14:useLocalDpi xmlns:a14="http://schemas.microsoft.com/office/drawing/2010/main"/>
              </a:ext>
            </a:extLst>
          </a:blip>
          <a:srcRect r="-5615" b="-185"/>
          <a:stretch/>
        </p:blipFill>
        <p:spPr>
          <a:xfrm>
            <a:off x="0" y="0"/>
            <a:ext cx="9652000" cy="6858000"/>
          </a:xfrm>
          <a:prstGeom prst="rect">
            <a:avLst/>
          </a:prstGeom>
        </p:spPr>
      </p:pic>
    </p:spTree>
    <p:extLst>
      <p:ext uri="{BB962C8B-B14F-4D97-AF65-F5344CB8AC3E}">
        <p14:creationId xmlns:p14="http://schemas.microsoft.com/office/powerpoint/2010/main" val="3694674367"/>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Pausbild 3">
    <p:spTree>
      <p:nvGrpSpPr>
        <p:cNvPr id="1" name=""/>
        <p:cNvGrpSpPr/>
        <p:nvPr/>
      </p:nvGrpSpPr>
      <p:grpSpPr>
        <a:xfrm>
          <a:off x="0" y="0"/>
          <a:ext cx="0" cy="0"/>
          <a:chOff x="0" y="0"/>
          <a:chExt cx="0" cy="0"/>
        </a:xfrm>
      </p:grpSpPr>
      <p:pic>
        <p:nvPicPr>
          <p:cNvPr id="3" name="Bildobjekt 2" descr="Färger.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9863" y="0"/>
            <a:ext cx="10647184" cy="7086600"/>
          </a:xfrm>
          <a:prstGeom prst="rect">
            <a:avLst/>
          </a:prstGeom>
        </p:spPr>
      </p:pic>
    </p:spTree>
    <p:extLst>
      <p:ext uri="{BB962C8B-B14F-4D97-AF65-F5344CB8AC3E}">
        <p14:creationId xmlns:p14="http://schemas.microsoft.com/office/powerpoint/2010/main" val="4154276848"/>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smtClean="0"/>
              <a:t>Klicka här för att ändra format</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endParaRPr lang="sv-SE">
              <a:solidFill>
                <a:prstClr val="black">
                  <a:tint val="75000"/>
                </a:prstClr>
              </a:solidFill>
            </a:endParaRPr>
          </a:p>
        </p:txBody>
      </p:sp>
      <p:sp>
        <p:nvSpPr>
          <p:cNvPr id="6" name="Footer Placeholder 5"/>
          <p:cNvSpPr>
            <a:spLocks noGrp="1"/>
          </p:cNvSpPr>
          <p:nvPr>
            <p:ph type="ftr" sz="quarter" idx="11"/>
          </p:nvPr>
        </p:nvSpPr>
        <p:spPr/>
        <p:txBody>
          <a:bodyPr/>
          <a:lstStyle/>
          <a:p>
            <a:endParaRPr lang="sv-SE">
              <a:solidFill>
                <a:prstClr val="black">
                  <a:tint val="75000"/>
                </a:prstClr>
              </a:solidFill>
            </a:endParaRPr>
          </a:p>
        </p:txBody>
      </p:sp>
      <p:sp>
        <p:nvSpPr>
          <p:cNvPr id="7" name="Slide Number Placeholder 6"/>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117384612"/>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7997009"/>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993808215"/>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bl">
  <p:cSld name="Rubrik och tabell">
    <p:spTree>
      <p:nvGrpSpPr>
        <p:cNvPr id="1" name=""/>
        <p:cNvGrpSpPr/>
        <p:nvPr/>
      </p:nvGrpSpPr>
      <p:grpSpPr>
        <a:xfrm>
          <a:off x="0" y="0"/>
          <a:ext cx="0" cy="0"/>
          <a:chOff x="0" y="0"/>
          <a:chExt cx="0" cy="0"/>
        </a:xfrm>
      </p:grpSpPr>
      <p:sp>
        <p:nvSpPr>
          <p:cNvPr id="2" name="Rubrik 1"/>
          <p:cNvSpPr>
            <a:spLocks noGrp="1"/>
          </p:cNvSpPr>
          <p:nvPr>
            <p:ph type="title"/>
          </p:nvPr>
        </p:nvSpPr>
        <p:spPr>
          <a:xfrm>
            <a:off x="685800" y="609600"/>
            <a:ext cx="7772400" cy="1143000"/>
          </a:xfrm>
        </p:spPr>
        <p:txBody>
          <a:bodyPr/>
          <a:lstStyle/>
          <a:p>
            <a:r>
              <a:rPr lang="sv-SE" smtClean="0"/>
              <a:t>Klicka här för att ändra format</a:t>
            </a:r>
            <a:endParaRPr lang="sv-SE"/>
          </a:p>
        </p:txBody>
      </p:sp>
      <p:sp>
        <p:nvSpPr>
          <p:cNvPr id="3" name="Platshållare för tabell 2"/>
          <p:cNvSpPr>
            <a:spLocks noGrp="1"/>
          </p:cNvSpPr>
          <p:nvPr>
            <p:ph type="tbl" idx="1"/>
          </p:nvPr>
        </p:nvSpPr>
        <p:spPr>
          <a:xfrm>
            <a:off x="685800" y="1981200"/>
            <a:ext cx="7772400" cy="4114800"/>
          </a:xfrm>
        </p:spPr>
        <p:txBody>
          <a:bodyPr/>
          <a:lstStyle/>
          <a:p>
            <a:endParaRPr lang="sv-SE"/>
          </a:p>
        </p:txBody>
      </p:sp>
      <p:sp>
        <p:nvSpPr>
          <p:cNvPr id="4" name="Platshållare för datum 3"/>
          <p:cNvSpPr>
            <a:spLocks noGrp="1"/>
          </p:cNvSpPr>
          <p:nvPr>
            <p:ph type="dt" sz="half" idx="10"/>
          </p:nvPr>
        </p:nvSpPr>
        <p:spPr>
          <a:xfrm>
            <a:off x="685800" y="6248400"/>
            <a:ext cx="1905000" cy="457200"/>
          </a:xfrm>
          <a:prstGeom prst="rect">
            <a:avLst/>
          </a:prstGeom>
        </p:spPr>
        <p:txBody>
          <a:bodyPr/>
          <a:lstStyle>
            <a:lvl1pPr>
              <a:defRPr/>
            </a:lvl1pPr>
          </a:lstStyle>
          <a:p>
            <a:endParaRPr lang="sv-SE">
              <a:solidFill>
                <a:prstClr val="black">
                  <a:tint val="75000"/>
                </a:prstClr>
              </a:solidFill>
            </a:endParaRPr>
          </a:p>
        </p:txBody>
      </p:sp>
      <p:sp>
        <p:nvSpPr>
          <p:cNvPr id="5" name="Platshållare för sidfot 4"/>
          <p:cNvSpPr>
            <a:spLocks noGrp="1"/>
          </p:cNvSpPr>
          <p:nvPr>
            <p:ph type="ftr" sz="quarter" idx="11"/>
          </p:nvPr>
        </p:nvSpPr>
        <p:spPr>
          <a:xfrm>
            <a:off x="3124200" y="6248400"/>
            <a:ext cx="2895600" cy="457200"/>
          </a:xfrm>
          <a:prstGeom prst="rect">
            <a:avLst/>
          </a:prstGeom>
        </p:spPr>
        <p:txBody>
          <a:bodyPr/>
          <a:lstStyle>
            <a:lvl1pPr>
              <a:defRPr/>
            </a:lvl1pPr>
          </a:lstStyle>
          <a:p>
            <a:endParaRPr lang="sv-SE">
              <a:solidFill>
                <a:prstClr val="black">
                  <a:tint val="75000"/>
                </a:prstClr>
              </a:solidFill>
            </a:endParaRPr>
          </a:p>
        </p:txBody>
      </p:sp>
      <p:sp>
        <p:nvSpPr>
          <p:cNvPr id="6" name="Platshållare för bildnummer 5"/>
          <p:cNvSpPr>
            <a:spLocks noGrp="1"/>
          </p:cNvSpPr>
          <p:nvPr>
            <p:ph type="sldNum" sz="quarter" idx="12"/>
          </p:nvPr>
        </p:nvSpPr>
        <p:spPr>
          <a:xfrm>
            <a:off x="6553200" y="6248400"/>
            <a:ext cx="1905000" cy="457200"/>
          </a:xfrm>
        </p:spPr>
        <p:txBody>
          <a:bodyPr/>
          <a:lstStyle>
            <a:lvl1pPr>
              <a:defRPr/>
            </a:lvl1pPr>
          </a:lstStyle>
          <a:p>
            <a:fld id="{ED1CD125-E272-384B-97A6-9DE5B6B0AA94}" type="slidenum">
              <a:rPr lang="sv-SE">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7489082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Inledande och avslutande bild">
    <p:spTree>
      <p:nvGrpSpPr>
        <p:cNvPr id="1" name=""/>
        <p:cNvGrpSpPr/>
        <p:nvPr/>
      </p:nvGrpSpPr>
      <p:grpSpPr>
        <a:xfrm>
          <a:off x="0" y="0"/>
          <a:ext cx="0" cy="0"/>
          <a:chOff x="0" y="0"/>
          <a:chExt cx="0" cy="0"/>
        </a:xfrm>
      </p:grpSpPr>
      <p:sp>
        <p:nvSpPr>
          <p:cNvPr id="8" name="Rektangel 7"/>
          <p:cNvSpPr/>
          <p:nvPr/>
        </p:nvSpPr>
        <p:spPr>
          <a:xfrm>
            <a:off x="0" y="-315416"/>
            <a:ext cx="9144000" cy="7173416"/>
          </a:xfrm>
          <a:prstGeom prst="rect">
            <a:avLst/>
          </a:prstGeom>
          <a:solidFill>
            <a:srgbClr val="FF6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pic>
        <p:nvPicPr>
          <p:cNvPr id="9" name="Bildobjekt 8" descr="humana_logo_neg_störst.png"/>
          <p:cNvPicPr>
            <a:picLocks noChangeAspect="1"/>
          </p:cNvPicPr>
          <p:nvPr/>
        </p:nvPicPr>
        <p:blipFill>
          <a:blip r:embed="rId2" cstate="email"/>
          <a:stretch>
            <a:fillRect/>
          </a:stretch>
        </p:blipFill>
        <p:spPr>
          <a:xfrm>
            <a:off x="2051721" y="692698"/>
            <a:ext cx="5184575" cy="4430455"/>
          </a:xfrm>
          <a:prstGeom prst="rect">
            <a:avLst/>
          </a:prstGeom>
        </p:spPr>
      </p:pic>
    </p:spTree>
    <p:extLst>
      <p:ext uri="{BB962C8B-B14F-4D97-AF65-F5344CB8AC3E}">
        <p14:creationId xmlns:p14="http://schemas.microsoft.com/office/powerpoint/2010/main" val="881180984"/>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graphicFrame>
        <p:nvGraphicFramePr>
          <p:cNvPr id="7" name="Objekt 6"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5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3940742840"/>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Rubrikbild koncern">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20444"/>
            <a:ext cx="3551814" cy="1727200"/>
          </a:xfrm>
        </p:spPr>
        <p:txBody>
          <a:bodyPr anchor="b">
            <a:normAutofit/>
          </a:bodyPr>
          <a:lstStyle>
            <a:lvl1pPr algn="l">
              <a:defRPr sz="3600"/>
            </a:lvl1pPr>
          </a:lstStyle>
          <a:p>
            <a:r>
              <a:rPr lang="sv-SE" smtClean="0"/>
              <a:t>Klicka här för att ändra format</a:t>
            </a:r>
            <a:endParaRPr lang="en-US" dirty="0"/>
          </a:p>
        </p:txBody>
      </p:sp>
      <p:sp>
        <p:nvSpPr>
          <p:cNvPr id="3" name="Subtitle 2"/>
          <p:cNvSpPr>
            <a:spLocks noGrp="1"/>
          </p:cNvSpPr>
          <p:nvPr>
            <p:ph type="subTitle" idx="1"/>
          </p:nvPr>
        </p:nvSpPr>
        <p:spPr>
          <a:xfrm>
            <a:off x="685800" y="3382582"/>
            <a:ext cx="3551815" cy="1655762"/>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en-US" dirty="0"/>
          </a:p>
        </p:txBody>
      </p:sp>
      <p:sp>
        <p:nvSpPr>
          <p:cNvPr id="4" name="Date Placeholder 3"/>
          <p:cNvSpPr>
            <a:spLocks noGrp="1"/>
          </p:cNvSpPr>
          <p:nvPr>
            <p:ph type="dt" sz="half" idx="10"/>
          </p:nvPr>
        </p:nvSpPr>
        <p:spPr/>
        <p:txBody>
          <a:bodyPr/>
          <a:lstStyle/>
          <a:p>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pic>
        <p:nvPicPr>
          <p:cNvPr id="13" name="Bildobjekt 12" descr="Charlie.jpg"/>
          <p:cNvPicPr>
            <a:picLocks noChangeAspect="1"/>
          </p:cNvPicPr>
          <p:nvPr/>
        </p:nvPicPr>
        <p:blipFill>
          <a:blip r:embed="rId2" cstate="email"/>
          <a:srcRect/>
          <a:stretch>
            <a:fillRect/>
          </a:stretch>
        </p:blipFill>
        <p:spPr>
          <a:xfrm>
            <a:off x="4709184" y="3421000"/>
            <a:ext cx="2104778" cy="3024336"/>
          </a:xfrm>
          <a:prstGeom prst="rect">
            <a:avLst/>
          </a:prstGeom>
        </p:spPr>
      </p:pic>
      <p:pic>
        <p:nvPicPr>
          <p:cNvPr id="14" name="Bildobjekt 13" descr="Hans-Erik.jpg"/>
          <p:cNvPicPr>
            <a:picLocks noChangeAspect="1"/>
          </p:cNvPicPr>
          <p:nvPr/>
        </p:nvPicPr>
        <p:blipFill>
          <a:blip r:embed="rId3" cstate="email"/>
          <a:srcRect/>
          <a:stretch>
            <a:fillRect/>
          </a:stretch>
        </p:blipFill>
        <p:spPr>
          <a:xfrm>
            <a:off x="6901297" y="324657"/>
            <a:ext cx="2096399" cy="3024336"/>
          </a:xfrm>
          <a:prstGeom prst="rect">
            <a:avLst/>
          </a:prstGeom>
        </p:spPr>
      </p:pic>
      <p:pic>
        <p:nvPicPr>
          <p:cNvPr id="15" name="Bildobjekt 14" descr="Pelle.jpg"/>
          <p:cNvPicPr>
            <a:picLocks noChangeAspect="1"/>
          </p:cNvPicPr>
          <p:nvPr/>
        </p:nvPicPr>
        <p:blipFill>
          <a:blip r:embed="rId4" cstate="email"/>
          <a:srcRect/>
          <a:stretch>
            <a:fillRect/>
          </a:stretch>
        </p:blipFill>
        <p:spPr>
          <a:xfrm>
            <a:off x="6901295" y="3421000"/>
            <a:ext cx="2091736" cy="3024336"/>
          </a:xfrm>
          <a:prstGeom prst="rect">
            <a:avLst/>
          </a:prstGeom>
        </p:spPr>
      </p:pic>
      <p:pic>
        <p:nvPicPr>
          <p:cNvPr id="16" name="Platshållare för bild 8" descr="Isabelle_närbild.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4681728" y="329184"/>
            <a:ext cx="2121408" cy="3008376"/>
          </a:xfrm>
          <a:prstGeom prst="rect">
            <a:avLst/>
          </a:prstGeom>
        </p:spPr>
      </p:pic>
    </p:spTree>
    <p:extLst>
      <p:ext uri="{BB962C8B-B14F-4D97-AF65-F5344CB8AC3E}">
        <p14:creationId xmlns:p14="http://schemas.microsoft.com/office/powerpoint/2010/main" val="3495587144"/>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Rubrik och innehåll med under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dirty="0">
              <a:solidFill>
                <a:prstClr val="black">
                  <a:tint val="75000"/>
                </a:prstClr>
              </a:solidFill>
            </a:endParaRPr>
          </a:p>
        </p:txBody>
      </p:sp>
      <p:sp>
        <p:nvSpPr>
          <p:cNvPr id="5" name="Platshållare för bildnummer 4"/>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sp>
        <p:nvSpPr>
          <p:cNvPr id="6" name="Content Placeholder 2"/>
          <p:cNvSpPr>
            <a:spLocks noGrp="1"/>
          </p:cNvSpPr>
          <p:nvPr>
            <p:ph idx="1"/>
          </p:nvPr>
        </p:nvSpPr>
        <p:spPr>
          <a:xfrm>
            <a:off x="628650" y="1895999"/>
            <a:ext cx="7886700" cy="3909265"/>
          </a:xfrm>
        </p:spPr>
        <p:txBody>
          <a:bodyPr>
            <a:normAutofit/>
          </a:bodyPr>
          <a:lstStyle>
            <a:lvl1pPr>
              <a:defRPr sz="2000"/>
            </a:lvl1pPr>
            <a:lvl2pPr>
              <a:defRPr sz="1800"/>
            </a:lvl2pPr>
            <a:lvl3pPr>
              <a:defRPr sz="1600"/>
            </a:lvl3pPr>
            <a:lvl4pPr>
              <a:defRPr sz="1400"/>
            </a:lvl4pPr>
            <a:lvl5pPr>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9" name="Platshållare för text 8"/>
          <p:cNvSpPr>
            <a:spLocks noGrp="1"/>
          </p:cNvSpPr>
          <p:nvPr>
            <p:ph type="body" sz="quarter" idx="13"/>
          </p:nvPr>
        </p:nvSpPr>
        <p:spPr>
          <a:xfrm>
            <a:off x="628650" y="1270000"/>
            <a:ext cx="7886700" cy="482600"/>
          </a:xfrm>
        </p:spPr>
        <p:txBody>
          <a:bodyPr>
            <a:normAutofit/>
          </a:bodyPr>
          <a:lstStyle>
            <a:lvl1pPr marL="0" indent="0">
              <a:buNone/>
              <a:defRPr sz="2000" i="1"/>
            </a:lvl1pPr>
          </a:lstStyle>
          <a:p>
            <a:pPr lvl="0"/>
            <a:r>
              <a:rPr lang="sv-SE" smtClean="0"/>
              <a:t>Klicka här för att ändra format på bakgrundstexten</a:t>
            </a:r>
          </a:p>
        </p:txBody>
      </p:sp>
    </p:spTree>
    <p:extLst>
      <p:ext uri="{BB962C8B-B14F-4D97-AF65-F5344CB8AC3E}">
        <p14:creationId xmlns:p14="http://schemas.microsoft.com/office/powerpoint/2010/main" val="349604980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lgn="l">
              <a:defRPr sz="3200"/>
            </a:lvl1pPr>
          </a:lstStyle>
          <a:p>
            <a:r>
              <a:rPr lang="sv-SE" smtClean="0"/>
              <a:t>Klicka här för att ändra format</a:t>
            </a:r>
            <a:endParaRPr lang="sv-SE"/>
          </a:p>
        </p:txBody>
      </p:sp>
      <p:sp>
        <p:nvSpPr>
          <p:cNvPr id="5" name="Platshållare för bildnummer 4"/>
          <p:cNvSpPr>
            <a:spLocks noGrp="1"/>
          </p:cNvSpPr>
          <p:nvPr>
            <p:ph type="sldNum" sz="quarter" idx="12"/>
          </p:nvPr>
        </p:nvSpPr>
        <p:spPr/>
        <p:txBody>
          <a:bodyPr/>
          <a:lstStyle/>
          <a:p>
            <a:fld id="{A31C6965-A8B5-AC47-88B3-2074DD5DECFD}" type="slidenum">
              <a:rPr lang="sv-SE" smtClean="0"/>
              <a:pPr/>
              <a:t>‹#›</a:t>
            </a:fld>
            <a:endParaRPr lang="sv-SE"/>
          </a:p>
        </p:txBody>
      </p:sp>
    </p:spTree>
    <p:extLst>
      <p:ext uri="{BB962C8B-B14F-4D97-AF65-F5344CB8AC3E}">
        <p14:creationId xmlns:p14="http://schemas.microsoft.com/office/powerpoint/2010/main" val="2963918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Liten text utan punkter - 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sv-SE" smtClean="0"/>
              <a:t>Klicka här för att ändra format</a:t>
            </a:r>
            <a:endParaRPr lang="en-US" dirty="0"/>
          </a:p>
        </p:txBody>
      </p:sp>
      <p:sp>
        <p:nvSpPr>
          <p:cNvPr id="3" name="Content Placeholder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165402504"/>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Rubrik och innehåll och bild">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3923099" cy="773561"/>
          </a:xfrm>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dirty="0">
              <a:solidFill>
                <a:prstClr val="black">
                  <a:tint val="75000"/>
                </a:prstClr>
              </a:solidFill>
            </a:endParaRPr>
          </a:p>
        </p:txBody>
      </p:sp>
      <p:sp>
        <p:nvSpPr>
          <p:cNvPr id="5" name="Platshållare för bildnummer 4"/>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sp>
        <p:nvSpPr>
          <p:cNvPr id="9" name="Platshållare för bild 8"/>
          <p:cNvSpPr>
            <a:spLocks noGrp="1"/>
          </p:cNvSpPr>
          <p:nvPr>
            <p:ph type="pic" sz="quarter" idx="13"/>
          </p:nvPr>
        </p:nvSpPr>
        <p:spPr>
          <a:xfrm>
            <a:off x="4692770" y="0"/>
            <a:ext cx="4451230" cy="7056438"/>
          </a:xfrm>
        </p:spPr>
        <p:txBody>
          <a:bodyPr/>
          <a:lstStyle/>
          <a:p>
            <a:r>
              <a:rPr lang="sv-SE" smtClean="0"/>
              <a:t>Klicka på ikonen för att lägga till en bild</a:t>
            </a:r>
            <a:endParaRPr lang="sv-SE"/>
          </a:p>
        </p:txBody>
      </p:sp>
      <p:sp>
        <p:nvSpPr>
          <p:cNvPr id="11" name="Platshållare för text 10"/>
          <p:cNvSpPr>
            <a:spLocks noGrp="1"/>
          </p:cNvSpPr>
          <p:nvPr>
            <p:ph type="body" sz="quarter" idx="14"/>
          </p:nvPr>
        </p:nvSpPr>
        <p:spPr>
          <a:xfrm>
            <a:off x="636317" y="1345722"/>
            <a:ext cx="3922983" cy="4408564"/>
          </a:xfrm>
        </p:spPr>
        <p:txBody>
          <a:bodyPr>
            <a:normAutofit/>
          </a:bodyPr>
          <a:lstStyle>
            <a:lvl1pPr>
              <a:defRPr sz="2000"/>
            </a:lvl1pPr>
            <a:lvl2pPr>
              <a:defRPr sz="1800"/>
            </a:lvl2pPr>
            <a:lvl3pPr>
              <a:defRPr sz="1600"/>
            </a:lvl3pPr>
            <a:lvl4pPr>
              <a:defRPr sz="1400"/>
            </a:lvl4pPr>
            <a:lvl5pPr>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616855598"/>
      </p:ext>
    </p:extLst>
  </p:cSld>
  <p:clrMapOvr>
    <a:masterClrMapping/>
  </p:clrMapOvr>
  <p:hf hdr="0" ftr="0" dt="0"/>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Rubrik och innehåll bild klar">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3935799" cy="773561"/>
          </a:xfrm>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dirty="0">
              <a:solidFill>
                <a:prstClr val="black">
                  <a:tint val="75000"/>
                </a:prstClr>
              </a:solidFill>
            </a:endParaRPr>
          </a:p>
        </p:txBody>
      </p:sp>
      <p:sp>
        <p:nvSpPr>
          <p:cNvPr id="5" name="Platshållare för bildnummer 4"/>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sp>
        <p:nvSpPr>
          <p:cNvPr id="9" name="Platshållare för text 10"/>
          <p:cNvSpPr>
            <a:spLocks noGrp="1"/>
          </p:cNvSpPr>
          <p:nvPr>
            <p:ph type="body" sz="quarter" idx="14"/>
          </p:nvPr>
        </p:nvSpPr>
        <p:spPr>
          <a:xfrm>
            <a:off x="636317" y="1345722"/>
            <a:ext cx="3922983" cy="4408564"/>
          </a:xfrm>
        </p:spPr>
        <p:txBody>
          <a:bodyPr>
            <a:normAutofit/>
          </a:bodyPr>
          <a:lstStyle>
            <a:lvl1pPr>
              <a:defRPr sz="2000"/>
            </a:lvl1pPr>
            <a:lvl2pPr>
              <a:defRPr sz="1800"/>
            </a:lvl2pPr>
            <a:lvl3pPr>
              <a:defRPr sz="1600"/>
            </a:lvl3pPr>
            <a:lvl4pPr>
              <a:defRPr sz="1400"/>
            </a:lvl4pPr>
            <a:lvl5pPr>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pic>
        <p:nvPicPr>
          <p:cNvPr id="6" name="Bildobjekt 5"/>
          <p:cNvPicPr>
            <a:picLocks noChangeAspect="1"/>
          </p:cNvPicPr>
          <p:nvPr/>
        </p:nvPicPr>
        <p:blipFill rotWithShape="1">
          <a:blip r:embed="rId2" cstate="screen">
            <a:extLst>
              <a:ext uri="{28A0092B-C50C-407E-A947-70E740481C1C}">
                <a14:useLocalDpi xmlns:a14="http://schemas.microsoft.com/office/drawing/2010/main"/>
              </a:ext>
            </a:extLst>
          </a:blip>
          <a:srcRect b="-371"/>
          <a:stretch/>
        </p:blipFill>
        <p:spPr>
          <a:xfrm>
            <a:off x="4716018" y="-3174"/>
            <a:ext cx="4440682" cy="6886574"/>
          </a:xfrm>
          <a:prstGeom prst="rect">
            <a:avLst/>
          </a:prstGeom>
        </p:spPr>
      </p:pic>
    </p:spTree>
    <p:extLst>
      <p:ext uri="{BB962C8B-B14F-4D97-AF65-F5344CB8AC3E}">
        <p14:creationId xmlns:p14="http://schemas.microsoft.com/office/powerpoint/2010/main" val="1893497122"/>
      </p:ext>
    </p:extLst>
  </p:cSld>
  <p:clrMapOvr>
    <a:masterClrMapping/>
  </p:clrMapOvr>
  <p:hf hdr="0" ftr="0" dt="0"/>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Rubrik och innehåll och bild klar 2">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3935799" cy="773561"/>
          </a:xfrm>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dirty="0">
              <a:solidFill>
                <a:prstClr val="black">
                  <a:tint val="75000"/>
                </a:prstClr>
              </a:solidFill>
            </a:endParaRPr>
          </a:p>
        </p:txBody>
      </p:sp>
      <p:sp>
        <p:nvSpPr>
          <p:cNvPr id="5" name="Platshållare för bildnummer 4"/>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sp>
        <p:nvSpPr>
          <p:cNvPr id="9" name="Platshållare för text 10"/>
          <p:cNvSpPr>
            <a:spLocks noGrp="1"/>
          </p:cNvSpPr>
          <p:nvPr>
            <p:ph type="body" sz="quarter" idx="14"/>
          </p:nvPr>
        </p:nvSpPr>
        <p:spPr>
          <a:xfrm>
            <a:off x="636317" y="1345722"/>
            <a:ext cx="3922983" cy="4408564"/>
          </a:xfrm>
        </p:spPr>
        <p:txBody>
          <a:bodyPr>
            <a:normAutofit/>
          </a:bodyPr>
          <a:lstStyle>
            <a:lvl1pPr>
              <a:defRPr sz="2000"/>
            </a:lvl1pPr>
            <a:lvl2pPr>
              <a:defRPr sz="1800"/>
            </a:lvl2pPr>
            <a:lvl3pPr>
              <a:defRPr sz="1600"/>
            </a:lvl3pPr>
            <a:lvl4pPr>
              <a:defRPr sz="1400"/>
            </a:lvl4pPr>
            <a:lvl5pPr>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pic>
        <p:nvPicPr>
          <p:cNvPr id="7" name="Bildobjekt 6"/>
          <p:cNvPicPr>
            <a:picLocks noChangeAspect="1"/>
          </p:cNvPicPr>
          <p:nvPr/>
        </p:nvPicPr>
        <p:blipFill rotWithShape="1">
          <a:blip r:embed="rId2" cstate="screen">
            <a:extLst>
              <a:ext uri="{28A0092B-C50C-407E-A947-70E740481C1C}">
                <a14:useLocalDpi xmlns:a14="http://schemas.microsoft.com/office/drawing/2010/main"/>
              </a:ext>
            </a:extLst>
          </a:blip>
          <a:srcRect t="-185"/>
          <a:stretch/>
        </p:blipFill>
        <p:spPr>
          <a:xfrm>
            <a:off x="4749800" y="-38100"/>
            <a:ext cx="4421907" cy="6902881"/>
          </a:xfrm>
          <a:prstGeom prst="rect">
            <a:avLst/>
          </a:prstGeom>
        </p:spPr>
      </p:pic>
    </p:spTree>
    <p:extLst>
      <p:ext uri="{BB962C8B-B14F-4D97-AF65-F5344CB8AC3E}">
        <p14:creationId xmlns:p14="http://schemas.microsoft.com/office/powerpoint/2010/main" val="2549058490"/>
      </p:ext>
    </p:extLst>
  </p:cSld>
  <p:clrMapOvr>
    <a:masterClrMapping/>
  </p:clrMapOvr>
  <p:hf hdr="0" ftr="0" dt="0"/>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Rubrik och innehåll och citat">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3935799" cy="773561"/>
          </a:xfrm>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dirty="0">
              <a:solidFill>
                <a:prstClr val="black">
                  <a:tint val="75000"/>
                </a:prstClr>
              </a:solidFill>
            </a:endParaRPr>
          </a:p>
        </p:txBody>
      </p:sp>
      <p:sp>
        <p:nvSpPr>
          <p:cNvPr id="5" name="Platshållare för bildnummer 4"/>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sp>
        <p:nvSpPr>
          <p:cNvPr id="9" name="Platshållare för text 10"/>
          <p:cNvSpPr>
            <a:spLocks noGrp="1"/>
          </p:cNvSpPr>
          <p:nvPr>
            <p:ph type="body" sz="quarter" idx="14"/>
          </p:nvPr>
        </p:nvSpPr>
        <p:spPr>
          <a:xfrm>
            <a:off x="636317" y="1345722"/>
            <a:ext cx="3922983" cy="4408564"/>
          </a:xfrm>
        </p:spPr>
        <p:txBody>
          <a:bodyPr>
            <a:normAutofit/>
          </a:bodyPr>
          <a:lstStyle>
            <a:lvl1pPr>
              <a:defRPr sz="2000"/>
            </a:lvl1pPr>
            <a:lvl2pPr>
              <a:defRPr sz="1800"/>
            </a:lvl2pPr>
            <a:lvl3pPr>
              <a:defRPr sz="1600"/>
            </a:lvl3pPr>
            <a:lvl4pPr>
              <a:defRPr sz="1400"/>
            </a:lvl4pPr>
            <a:lvl5pPr>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pic>
        <p:nvPicPr>
          <p:cNvPr id="8" name="Bildobjekt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13730" y="-17252"/>
            <a:ext cx="4430270" cy="6875252"/>
          </a:xfrm>
          <a:prstGeom prst="rect">
            <a:avLst/>
          </a:prstGeom>
        </p:spPr>
      </p:pic>
    </p:spTree>
    <p:extLst>
      <p:ext uri="{BB962C8B-B14F-4D97-AF65-F5344CB8AC3E}">
        <p14:creationId xmlns:p14="http://schemas.microsoft.com/office/powerpoint/2010/main" val="3851192989"/>
      </p:ext>
    </p:extLst>
  </p:cSld>
  <p:clrMapOvr>
    <a:masterClrMapping/>
  </p:clrMapOvr>
  <p:hf hdr="0" ftr="0" dt="0"/>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Rubrik och innehåll och citat 2">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3935799" cy="773561"/>
          </a:xfrm>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dirty="0">
              <a:solidFill>
                <a:prstClr val="black">
                  <a:tint val="75000"/>
                </a:prstClr>
              </a:solidFill>
            </a:endParaRPr>
          </a:p>
        </p:txBody>
      </p:sp>
      <p:sp>
        <p:nvSpPr>
          <p:cNvPr id="5" name="Platshållare för bildnummer 4"/>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sp>
        <p:nvSpPr>
          <p:cNvPr id="10" name="Platshållare för text 10"/>
          <p:cNvSpPr>
            <a:spLocks noGrp="1"/>
          </p:cNvSpPr>
          <p:nvPr>
            <p:ph type="body" sz="quarter" idx="14"/>
          </p:nvPr>
        </p:nvSpPr>
        <p:spPr>
          <a:xfrm>
            <a:off x="636317" y="1345722"/>
            <a:ext cx="3922983" cy="4408564"/>
          </a:xfrm>
        </p:spPr>
        <p:txBody>
          <a:bodyPr>
            <a:normAutofit/>
          </a:bodyPr>
          <a:lstStyle>
            <a:lvl1pPr>
              <a:defRPr sz="2000"/>
            </a:lvl1pPr>
            <a:lvl2pPr>
              <a:defRPr sz="1800"/>
            </a:lvl2pPr>
            <a:lvl3pPr>
              <a:defRPr sz="1600"/>
            </a:lvl3pPr>
            <a:lvl4pPr>
              <a:defRPr sz="1400"/>
            </a:lvl4pPr>
            <a:lvl5pPr>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pic>
        <p:nvPicPr>
          <p:cNvPr id="7" name="Bildobjekt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17609" y="-17252"/>
            <a:ext cx="4426391" cy="6875252"/>
          </a:xfrm>
          <a:prstGeom prst="rect">
            <a:avLst/>
          </a:prstGeom>
        </p:spPr>
      </p:pic>
    </p:spTree>
    <p:extLst>
      <p:ext uri="{BB962C8B-B14F-4D97-AF65-F5344CB8AC3E}">
        <p14:creationId xmlns:p14="http://schemas.microsoft.com/office/powerpoint/2010/main" val="4093296465"/>
      </p:ext>
    </p:extLst>
  </p:cSld>
  <p:clrMapOvr>
    <a:masterClrMapping/>
  </p:clrMapOvr>
  <p:hf hdr="0" ftr="0" dt="0"/>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Rubrik och innehåll och citat 3">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3935799" cy="773561"/>
          </a:xfrm>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dirty="0">
              <a:solidFill>
                <a:prstClr val="black">
                  <a:tint val="75000"/>
                </a:prstClr>
              </a:solidFill>
            </a:endParaRPr>
          </a:p>
        </p:txBody>
      </p:sp>
      <p:sp>
        <p:nvSpPr>
          <p:cNvPr id="5" name="Platshållare för bildnummer 4"/>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sp>
        <p:nvSpPr>
          <p:cNvPr id="10" name="Platshållare för text 10"/>
          <p:cNvSpPr>
            <a:spLocks noGrp="1"/>
          </p:cNvSpPr>
          <p:nvPr>
            <p:ph type="body" sz="quarter" idx="14"/>
          </p:nvPr>
        </p:nvSpPr>
        <p:spPr>
          <a:xfrm>
            <a:off x="636317" y="1345722"/>
            <a:ext cx="3922983" cy="4408564"/>
          </a:xfrm>
        </p:spPr>
        <p:txBody>
          <a:bodyPr>
            <a:normAutofit/>
          </a:bodyPr>
          <a:lstStyle>
            <a:lvl1pPr>
              <a:defRPr sz="2000"/>
            </a:lvl1pPr>
            <a:lvl2pPr>
              <a:defRPr sz="1800"/>
            </a:lvl2pPr>
            <a:lvl3pPr>
              <a:defRPr sz="1600"/>
            </a:lvl3pPr>
            <a:lvl4pPr>
              <a:defRPr sz="1400"/>
            </a:lvl4pPr>
            <a:lvl5pPr>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pic>
        <p:nvPicPr>
          <p:cNvPr id="6" name="Bildobjekt 5"/>
          <p:cNvPicPr>
            <a:picLocks noChangeAspect="1"/>
          </p:cNvPicPr>
          <p:nvPr/>
        </p:nvPicPr>
        <p:blipFill rotWithShape="1">
          <a:blip r:embed="rId2" cstate="screen">
            <a:extLst>
              <a:ext uri="{28A0092B-C50C-407E-A947-70E740481C1C}">
                <a14:useLocalDpi xmlns:a14="http://schemas.microsoft.com/office/drawing/2010/main"/>
              </a:ext>
            </a:extLst>
          </a:blip>
          <a:srcRect t="-185"/>
          <a:stretch/>
        </p:blipFill>
        <p:spPr>
          <a:xfrm>
            <a:off x="4726391" y="-17252"/>
            <a:ext cx="4417609" cy="6867314"/>
          </a:xfrm>
          <a:prstGeom prst="rect">
            <a:avLst/>
          </a:prstGeom>
        </p:spPr>
      </p:pic>
    </p:spTree>
    <p:extLst>
      <p:ext uri="{BB962C8B-B14F-4D97-AF65-F5344CB8AC3E}">
        <p14:creationId xmlns:p14="http://schemas.microsoft.com/office/powerpoint/2010/main" val="1270841501"/>
      </p:ext>
    </p:extLst>
  </p:cSld>
  <p:clrMapOvr>
    <a:masterClrMapping/>
  </p:clrMapOvr>
  <p:hf hdr="0" ftr="0" dt="0"/>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Rubrik och innehåll och citat 4">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3935799" cy="773561"/>
          </a:xfrm>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dirty="0">
              <a:solidFill>
                <a:prstClr val="black">
                  <a:tint val="75000"/>
                </a:prstClr>
              </a:solidFill>
            </a:endParaRPr>
          </a:p>
        </p:txBody>
      </p:sp>
      <p:sp>
        <p:nvSpPr>
          <p:cNvPr id="5" name="Platshållare för bildnummer 4"/>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sp>
        <p:nvSpPr>
          <p:cNvPr id="10" name="Platshållare för text 10"/>
          <p:cNvSpPr>
            <a:spLocks noGrp="1"/>
          </p:cNvSpPr>
          <p:nvPr>
            <p:ph type="body" sz="quarter" idx="14"/>
          </p:nvPr>
        </p:nvSpPr>
        <p:spPr>
          <a:xfrm>
            <a:off x="636317" y="1345722"/>
            <a:ext cx="3922983" cy="4408564"/>
          </a:xfrm>
        </p:spPr>
        <p:txBody>
          <a:bodyPr>
            <a:normAutofit/>
          </a:bodyPr>
          <a:lstStyle>
            <a:lvl1pPr>
              <a:defRPr sz="2000"/>
            </a:lvl1pPr>
            <a:lvl2pPr>
              <a:defRPr sz="1800"/>
            </a:lvl2pPr>
            <a:lvl3pPr>
              <a:defRPr sz="1600"/>
            </a:lvl3pPr>
            <a:lvl4pPr>
              <a:defRPr sz="1400"/>
            </a:lvl4pPr>
            <a:lvl5pPr>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pic>
        <p:nvPicPr>
          <p:cNvPr id="6" name="Bildobjekt 5"/>
          <p:cNvPicPr>
            <a:picLocks noChangeAspect="1"/>
          </p:cNvPicPr>
          <p:nvPr/>
        </p:nvPicPr>
        <p:blipFill rotWithShape="1">
          <a:blip r:embed="rId2" cstate="screen">
            <a:extLst>
              <a:ext uri="{28A0092B-C50C-407E-A947-70E740481C1C}">
                <a14:useLocalDpi xmlns:a14="http://schemas.microsoft.com/office/drawing/2010/main"/>
              </a:ext>
            </a:extLst>
          </a:blip>
          <a:srcRect t="-185"/>
          <a:stretch/>
        </p:blipFill>
        <p:spPr>
          <a:xfrm>
            <a:off x="4726391" y="-17252"/>
            <a:ext cx="4417609" cy="6867314"/>
          </a:xfrm>
          <a:prstGeom prst="rect">
            <a:avLst/>
          </a:prstGeom>
        </p:spPr>
      </p:pic>
      <p:pic>
        <p:nvPicPr>
          <p:cNvPr id="7" name="Bildobjekt 6"/>
          <p:cNvPicPr>
            <a:picLocks noChangeAspect="1"/>
          </p:cNvPicPr>
          <p:nvPr/>
        </p:nvPicPr>
        <p:blipFill rotWithShape="1">
          <a:blip r:embed="rId3" cstate="screen">
            <a:extLst>
              <a:ext uri="{28A0092B-C50C-407E-A947-70E740481C1C}">
                <a14:useLocalDpi xmlns:a14="http://schemas.microsoft.com/office/drawing/2010/main"/>
              </a:ext>
            </a:extLst>
          </a:blip>
          <a:srcRect b="-122"/>
          <a:stretch/>
        </p:blipFill>
        <p:spPr>
          <a:xfrm>
            <a:off x="4724400" y="0"/>
            <a:ext cx="4419600" cy="6850062"/>
          </a:xfrm>
          <a:prstGeom prst="rect">
            <a:avLst/>
          </a:prstGeom>
        </p:spPr>
      </p:pic>
    </p:spTree>
    <p:extLst>
      <p:ext uri="{BB962C8B-B14F-4D97-AF65-F5344CB8AC3E}">
        <p14:creationId xmlns:p14="http://schemas.microsoft.com/office/powerpoint/2010/main" val="2785555511"/>
      </p:ext>
    </p:extLst>
  </p:cSld>
  <p:clrMapOvr>
    <a:masterClrMapping/>
  </p:clrMapOvr>
  <p:hf hdr="0" ftr="0" dt="0"/>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Rubrik, 3 bilder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dirty="0">
              <a:solidFill>
                <a:prstClr val="black">
                  <a:tint val="75000"/>
                </a:prstClr>
              </a:solidFill>
            </a:endParaRPr>
          </a:p>
        </p:txBody>
      </p:sp>
      <p:sp>
        <p:nvSpPr>
          <p:cNvPr id="5" name="Platshållare för bildnummer 4"/>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sp>
        <p:nvSpPr>
          <p:cNvPr id="8" name="Platshållare för bild 7"/>
          <p:cNvSpPr>
            <a:spLocks noGrp="1"/>
          </p:cNvSpPr>
          <p:nvPr>
            <p:ph type="pic" sz="quarter" idx="13"/>
          </p:nvPr>
        </p:nvSpPr>
        <p:spPr>
          <a:xfrm>
            <a:off x="628650" y="1466490"/>
            <a:ext cx="2423423" cy="2878405"/>
          </a:xfrm>
        </p:spPr>
        <p:txBody>
          <a:bodyPr/>
          <a:lstStyle/>
          <a:p>
            <a:r>
              <a:rPr lang="sv-SE" smtClean="0"/>
              <a:t>Klicka på ikonen för att lägga till en bild</a:t>
            </a:r>
            <a:endParaRPr lang="sv-SE"/>
          </a:p>
        </p:txBody>
      </p:sp>
      <p:sp>
        <p:nvSpPr>
          <p:cNvPr id="11" name="Platshållare för bild 7"/>
          <p:cNvSpPr>
            <a:spLocks noGrp="1"/>
          </p:cNvSpPr>
          <p:nvPr>
            <p:ph type="pic" sz="quarter" idx="14"/>
          </p:nvPr>
        </p:nvSpPr>
        <p:spPr>
          <a:xfrm>
            <a:off x="6091927" y="1466489"/>
            <a:ext cx="2423423" cy="2878405"/>
          </a:xfrm>
        </p:spPr>
        <p:txBody>
          <a:bodyPr/>
          <a:lstStyle/>
          <a:p>
            <a:r>
              <a:rPr lang="sv-SE" smtClean="0"/>
              <a:t>Klicka på ikonen för att lägga till en bild</a:t>
            </a:r>
            <a:endParaRPr lang="sv-SE"/>
          </a:p>
        </p:txBody>
      </p:sp>
      <p:sp>
        <p:nvSpPr>
          <p:cNvPr id="12" name="Platshållare för bild 7"/>
          <p:cNvSpPr>
            <a:spLocks noGrp="1"/>
          </p:cNvSpPr>
          <p:nvPr>
            <p:ph type="pic" sz="quarter" idx="15"/>
          </p:nvPr>
        </p:nvSpPr>
        <p:spPr>
          <a:xfrm>
            <a:off x="3360288" y="1466488"/>
            <a:ext cx="2423423" cy="2878405"/>
          </a:xfrm>
        </p:spPr>
        <p:txBody>
          <a:bodyPr/>
          <a:lstStyle/>
          <a:p>
            <a:r>
              <a:rPr lang="sv-SE" smtClean="0"/>
              <a:t>Klicka på ikonen för att lägga till en bild</a:t>
            </a:r>
            <a:endParaRPr lang="sv-SE"/>
          </a:p>
        </p:txBody>
      </p:sp>
      <p:sp>
        <p:nvSpPr>
          <p:cNvPr id="14" name="Platshållare för text 13"/>
          <p:cNvSpPr>
            <a:spLocks noGrp="1"/>
          </p:cNvSpPr>
          <p:nvPr>
            <p:ph type="body" sz="quarter" idx="16"/>
          </p:nvPr>
        </p:nvSpPr>
        <p:spPr>
          <a:xfrm>
            <a:off x="628650" y="4485737"/>
            <a:ext cx="2424113" cy="1173702"/>
          </a:xfrm>
        </p:spPr>
        <p:txBody>
          <a:bodyPr>
            <a:noAutofit/>
          </a:bodyPr>
          <a:lstStyle>
            <a:lvl1pPr marL="0" indent="0">
              <a:buNone/>
              <a:defRPr sz="2000"/>
            </a:lvl1pPr>
            <a:lvl2pPr marL="228600" indent="-228600">
              <a:defRPr sz="1800"/>
            </a:lvl2pPr>
          </a:lstStyle>
          <a:p>
            <a:pPr lvl="0"/>
            <a:r>
              <a:rPr lang="sv-SE" smtClean="0"/>
              <a:t>Klicka här för att ändra format på bakgrundstexten</a:t>
            </a:r>
          </a:p>
          <a:p>
            <a:pPr lvl="1"/>
            <a:r>
              <a:rPr lang="sv-SE" smtClean="0"/>
              <a:t>Nivå två</a:t>
            </a:r>
          </a:p>
        </p:txBody>
      </p:sp>
      <p:sp>
        <p:nvSpPr>
          <p:cNvPr id="15" name="Platshållare för text 13"/>
          <p:cNvSpPr>
            <a:spLocks noGrp="1"/>
          </p:cNvSpPr>
          <p:nvPr>
            <p:ph type="body" sz="quarter" idx="17"/>
          </p:nvPr>
        </p:nvSpPr>
        <p:spPr>
          <a:xfrm>
            <a:off x="3360288" y="4485737"/>
            <a:ext cx="2424113" cy="1173702"/>
          </a:xfrm>
        </p:spPr>
        <p:txBody>
          <a:bodyPr>
            <a:noAutofit/>
          </a:bodyPr>
          <a:lstStyle>
            <a:lvl1pPr marL="0" indent="0">
              <a:buNone/>
              <a:defRPr sz="2000"/>
            </a:lvl1pPr>
            <a:lvl2pPr marL="228600" indent="-228600">
              <a:defRPr sz="1800"/>
            </a:lvl2pPr>
          </a:lstStyle>
          <a:p>
            <a:pPr lvl="0"/>
            <a:r>
              <a:rPr lang="sv-SE" smtClean="0"/>
              <a:t>Klicka här för att ändra format på bakgrundstexten</a:t>
            </a:r>
          </a:p>
          <a:p>
            <a:pPr lvl="1"/>
            <a:r>
              <a:rPr lang="sv-SE" smtClean="0"/>
              <a:t>Nivå två</a:t>
            </a:r>
          </a:p>
        </p:txBody>
      </p:sp>
      <p:sp>
        <p:nvSpPr>
          <p:cNvPr id="16" name="Platshållare för text 13"/>
          <p:cNvSpPr>
            <a:spLocks noGrp="1"/>
          </p:cNvSpPr>
          <p:nvPr>
            <p:ph type="body" sz="quarter" idx="18"/>
          </p:nvPr>
        </p:nvSpPr>
        <p:spPr>
          <a:xfrm>
            <a:off x="6091237" y="4485738"/>
            <a:ext cx="2424113" cy="1173702"/>
          </a:xfrm>
        </p:spPr>
        <p:txBody>
          <a:bodyPr>
            <a:noAutofit/>
          </a:bodyPr>
          <a:lstStyle>
            <a:lvl1pPr marL="0" indent="0">
              <a:buNone/>
              <a:defRPr sz="2000"/>
            </a:lvl1pPr>
            <a:lvl2pPr marL="228600" indent="-228600">
              <a:defRPr sz="1800"/>
            </a:lvl2pPr>
          </a:lstStyle>
          <a:p>
            <a:pPr lvl="0"/>
            <a:r>
              <a:rPr lang="sv-SE" smtClean="0"/>
              <a:t>Klicka här för att ändra format på bakgrundstexten</a:t>
            </a:r>
          </a:p>
          <a:p>
            <a:pPr lvl="1"/>
            <a:r>
              <a:rPr lang="sv-SE" smtClean="0"/>
              <a:t>Nivå två</a:t>
            </a:r>
          </a:p>
        </p:txBody>
      </p:sp>
    </p:spTree>
    <p:extLst>
      <p:ext uri="{BB962C8B-B14F-4D97-AF65-F5344CB8AC3E}">
        <p14:creationId xmlns:p14="http://schemas.microsoft.com/office/powerpoint/2010/main" val="551785229"/>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Avsnittsrubrik ros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879894"/>
            <a:ext cx="7886700" cy="1871034"/>
          </a:xfrm>
        </p:spPr>
        <p:txBody>
          <a:bodyPr anchor="b"/>
          <a:lstStyle>
            <a:lvl1pPr>
              <a:defRPr sz="5400">
                <a:solidFill>
                  <a:schemeClr val="bg1"/>
                </a:solidFill>
              </a:defRPr>
            </a:lvl1pPr>
          </a:lstStyle>
          <a:p>
            <a:r>
              <a:rPr lang="sv-SE" smtClean="0"/>
              <a:t>Klicka här för att ändra format</a:t>
            </a:r>
            <a:endParaRPr lang="en-US" dirty="0"/>
          </a:p>
        </p:txBody>
      </p:sp>
      <p:sp>
        <p:nvSpPr>
          <p:cNvPr id="3" name="Text Placeholder 2"/>
          <p:cNvSpPr>
            <a:spLocks noGrp="1"/>
          </p:cNvSpPr>
          <p:nvPr>
            <p:ph type="body" idx="1"/>
          </p:nvPr>
        </p:nvSpPr>
        <p:spPr>
          <a:xfrm>
            <a:off x="623888" y="2777916"/>
            <a:ext cx="7886700" cy="1500187"/>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pic>
        <p:nvPicPr>
          <p:cNvPr id="7" name="Bildobjekt 6" descr="humana_logo_neg_stor.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1811" y="5771398"/>
            <a:ext cx="868302" cy="741471"/>
          </a:xfrm>
          <a:prstGeom prst="rect">
            <a:avLst/>
          </a:prstGeom>
        </p:spPr>
      </p:pic>
    </p:spTree>
    <p:extLst>
      <p:ext uri="{BB962C8B-B14F-4D97-AF65-F5344CB8AC3E}">
        <p14:creationId xmlns:p14="http://schemas.microsoft.com/office/powerpoint/2010/main" val="71163764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457200" y="6356350"/>
            <a:ext cx="2133600" cy="365125"/>
          </a:xfrm>
          <a:prstGeom prst="rect">
            <a:avLst/>
          </a:prstGeom>
        </p:spPr>
        <p:txBody>
          <a:bodyPr/>
          <a:lstStyle/>
          <a:p>
            <a:fld id="{5691F16C-A57F-E34C-B82E-D850144AB64E}" type="datetimeFigureOut">
              <a:rPr lang="sv-SE" smtClean="0"/>
              <a:pPr/>
              <a:t>2018-02-13</a:t>
            </a:fld>
            <a:endParaRPr lang="sv-SE"/>
          </a:p>
        </p:txBody>
      </p:sp>
      <p:sp>
        <p:nvSpPr>
          <p:cNvPr id="3" name="Platshållare för sidfot 2"/>
          <p:cNvSpPr>
            <a:spLocks noGrp="1"/>
          </p:cNvSpPr>
          <p:nvPr>
            <p:ph type="ftr" sz="quarter" idx="11"/>
          </p:nvPr>
        </p:nvSpPr>
        <p:spPr>
          <a:xfrm>
            <a:off x="3124200" y="6356350"/>
            <a:ext cx="2895600" cy="365125"/>
          </a:xfrm>
          <a:prstGeom prst="rect">
            <a:avLst/>
          </a:prstGeom>
        </p:spPr>
        <p:txBody>
          <a:bodyPr/>
          <a:lstStyle/>
          <a:p>
            <a:endParaRPr lang="sv-SE"/>
          </a:p>
        </p:txBody>
      </p:sp>
      <p:sp>
        <p:nvSpPr>
          <p:cNvPr id="4" name="Platshållare för bildnummer 3"/>
          <p:cNvSpPr>
            <a:spLocks noGrp="1"/>
          </p:cNvSpPr>
          <p:nvPr>
            <p:ph type="sldNum" sz="quarter" idx="12"/>
          </p:nvPr>
        </p:nvSpPr>
        <p:spPr/>
        <p:txBody>
          <a:bodyPr/>
          <a:lstStyle/>
          <a:p>
            <a:fld id="{D05758BA-8DB6-3F4D-8FB3-9BCCFA35A96A}" type="slidenum">
              <a:rPr lang="sv-SE" smtClean="0"/>
              <a:pPr/>
              <a:t>‹#›</a:t>
            </a:fld>
            <a:endParaRPr lang="sv-SE"/>
          </a:p>
        </p:txBody>
      </p:sp>
    </p:spTree>
    <p:extLst>
      <p:ext uri="{BB962C8B-B14F-4D97-AF65-F5344CB8AC3E}">
        <p14:creationId xmlns:p14="http://schemas.microsoft.com/office/powerpoint/2010/main" val="29465035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Avsnittsrubrik blå">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879894"/>
            <a:ext cx="7886700" cy="1871034"/>
          </a:xfrm>
        </p:spPr>
        <p:txBody>
          <a:bodyPr anchor="b"/>
          <a:lstStyle>
            <a:lvl1pPr>
              <a:defRPr sz="5400">
                <a:solidFill>
                  <a:schemeClr val="bg1"/>
                </a:solidFill>
              </a:defRPr>
            </a:lvl1pPr>
          </a:lstStyle>
          <a:p>
            <a:r>
              <a:rPr lang="sv-SE" smtClean="0"/>
              <a:t>Klicka här för att ändra format</a:t>
            </a:r>
            <a:endParaRPr lang="en-US" dirty="0"/>
          </a:p>
        </p:txBody>
      </p:sp>
      <p:sp>
        <p:nvSpPr>
          <p:cNvPr id="3" name="Text Placeholder 2"/>
          <p:cNvSpPr>
            <a:spLocks noGrp="1"/>
          </p:cNvSpPr>
          <p:nvPr>
            <p:ph type="body" idx="1"/>
          </p:nvPr>
        </p:nvSpPr>
        <p:spPr>
          <a:xfrm>
            <a:off x="623888" y="2777916"/>
            <a:ext cx="7886700" cy="1500187"/>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pic>
        <p:nvPicPr>
          <p:cNvPr id="7" name="Bildobjekt 6" descr="humana_logo_neg_stor.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1811" y="5771398"/>
            <a:ext cx="868302" cy="741471"/>
          </a:xfrm>
          <a:prstGeom prst="rect">
            <a:avLst/>
          </a:prstGeom>
        </p:spPr>
      </p:pic>
    </p:spTree>
    <p:extLst>
      <p:ext uri="{BB962C8B-B14F-4D97-AF65-F5344CB8AC3E}">
        <p14:creationId xmlns:p14="http://schemas.microsoft.com/office/powerpoint/2010/main" val="1592687017"/>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Avsnittsrubrik grå">
    <p:bg>
      <p:bgPr>
        <a:solidFill>
          <a:srgbClr val="B6ADA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879894"/>
            <a:ext cx="7886700" cy="1871034"/>
          </a:xfrm>
        </p:spPr>
        <p:txBody>
          <a:bodyPr anchor="b"/>
          <a:lstStyle>
            <a:lvl1pPr>
              <a:defRPr sz="5400">
                <a:solidFill>
                  <a:schemeClr val="bg1"/>
                </a:solidFill>
              </a:defRPr>
            </a:lvl1pPr>
          </a:lstStyle>
          <a:p>
            <a:r>
              <a:rPr lang="sv-SE" smtClean="0"/>
              <a:t>Klicka här för att ändra format</a:t>
            </a:r>
            <a:endParaRPr lang="en-US" dirty="0"/>
          </a:p>
        </p:txBody>
      </p:sp>
      <p:sp>
        <p:nvSpPr>
          <p:cNvPr id="3" name="Text Placeholder 2"/>
          <p:cNvSpPr>
            <a:spLocks noGrp="1"/>
          </p:cNvSpPr>
          <p:nvPr>
            <p:ph type="body" idx="1"/>
          </p:nvPr>
        </p:nvSpPr>
        <p:spPr>
          <a:xfrm>
            <a:off x="623888" y="2777916"/>
            <a:ext cx="7886700" cy="1500187"/>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pic>
        <p:nvPicPr>
          <p:cNvPr id="7" name="Bildobjekt 6" descr="humana_logo_neg_stor.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1811" y="5771398"/>
            <a:ext cx="868302" cy="741471"/>
          </a:xfrm>
          <a:prstGeom prst="rect">
            <a:avLst/>
          </a:prstGeom>
        </p:spPr>
      </p:pic>
    </p:spTree>
    <p:extLst>
      <p:ext uri="{BB962C8B-B14F-4D97-AF65-F5344CB8AC3E}">
        <p14:creationId xmlns:p14="http://schemas.microsoft.com/office/powerpoint/2010/main" val="799495820"/>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sz="half" idx="1"/>
          </p:nvPr>
        </p:nvSpPr>
        <p:spPr>
          <a:xfrm>
            <a:off x="628650" y="1362975"/>
            <a:ext cx="3886200" cy="4442290"/>
          </a:xfrm>
        </p:spPr>
        <p:txBody>
          <a:bodyPr>
            <a:normAutofit/>
          </a:bodyPr>
          <a:lstStyle>
            <a:lvl1pPr>
              <a:defRPr sz="2000"/>
            </a:lvl1pPr>
            <a:lvl2pPr>
              <a:defRPr sz="1800"/>
            </a:lvl2pPr>
            <a:lvl3pPr>
              <a:defRPr sz="1600"/>
            </a:lvl3pPr>
            <a:lvl4pPr>
              <a:defRPr sz="1400"/>
            </a:lvl4pPr>
            <a:lvl5pPr>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Content Placeholder 3"/>
          <p:cNvSpPr>
            <a:spLocks noGrp="1"/>
          </p:cNvSpPr>
          <p:nvPr>
            <p:ph sz="half" idx="2"/>
          </p:nvPr>
        </p:nvSpPr>
        <p:spPr>
          <a:xfrm>
            <a:off x="4629150" y="1362975"/>
            <a:ext cx="3886200" cy="4442290"/>
          </a:xfrm>
        </p:spPr>
        <p:txBody>
          <a:bodyPr>
            <a:normAutofit/>
          </a:bodyPr>
          <a:lstStyle>
            <a:lvl1pPr>
              <a:defRPr sz="2000"/>
            </a:lvl1pPr>
            <a:lvl2pPr>
              <a:defRPr sz="1800"/>
            </a:lvl2pPr>
            <a:lvl3pPr>
              <a:defRPr sz="1600"/>
            </a:lvl3pPr>
            <a:lvl4pPr>
              <a:defRPr sz="1400"/>
            </a:lvl4pPr>
            <a:lvl5pPr>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Date Placeholder 4"/>
          <p:cNvSpPr>
            <a:spLocks noGrp="1"/>
          </p:cNvSpPr>
          <p:nvPr>
            <p:ph type="dt" sz="half" idx="10"/>
          </p:nvPr>
        </p:nvSpPr>
        <p:spPr/>
        <p:txBody>
          <a:bodyPr/>
          <a:lstStyle/>
          <a:p>
            <a:endParaRPr lang="sv-SE">
              <a:solidFill>
                <a:prstClr val="black">
                  <a:tint val="75000"/>
                </a:prstClr>
              </a:solidFill>
            </a:endParaRPr>
          </a:p>
        </p:txBody>
      </p:sp>
      <p:sp>
        <p:nvSpPr>
          <p:cNvPr id="6" name="Footer Placeholder 5"/>
          <p:cNvSpPr>
            <a:spLocks noGrp="1"/>
          </p:cNvSpPr>
          <p:nvPr>
            <p:ph type="ftr" sz="quarter" idx="11"/>
          </p:nvPr>
        </p:nvSpPr>
        <p:spPr/>
        <p:txBody>
          <a:bodyPr/>
          <a:lstStyle/>
          <a:p>
            <a:endParaRPr lang="sv-SE">
              <a:solidFill>
                <a:prstClr val="black">
                  <a:tint val="75000"/>
                </a:prstClr>
              </a:solidFill>
            </a:endParaRPr>
          </a:p>
        </p:txBody>
      </p:sp>
      <p:sp>
        <p:nvSpPr>
          <p:cNvPr id="7" name="Slide Number Placeholder 6"/>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graphicFrame>
        <p:nvGraphicFramePr>
          <p:cNvPr id="8" name="Objekt 7"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8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10749932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vå innehållsdelar med rubrik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300163"/>
            <a:ext cx="3868340" cy="482600"/>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Content Placeholder 3"/>
          <p:cNvSpPr>
            <a:spLocks noGrp="1"/>
          </p:cNvSpPr>
          <p:nvPr>
            <p:ph sz="half" idx="2"/>
          </p:nvPr>
        </p:nvSpPr>
        <p:spPr>
          <a:xfrm>
            <a:off x="629842" y="1944239"/>
            <a:ext cx="3868340" cy="3839024"/>
          </a:xfrm>
        </p:spPr>
        <p:txBody>
          <a:bodyPr>
            <a:normAutofit/>
          </a:bodyPr>
          <a:lstStyle>
            <a:lvl1pPr>
              <a:defRPr sz="2000"/>
            </a:lvl1pPr>
            <a:lvl2pPr>
              <a:defRPr sz="1800"/>
            </a:lvl2pPr>
            <a:lvl3pPr>
              <a:defRPr sz="1600"/>
            </a:lvl3pPr>
            <a:lvl4pPr>
              <a:defRPr sz="1400"/>
            </a:lvl4pPr>
            <a:lvl5pPr>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Text Placeholder 4"/>
          <p:cNvSpPr>
            <a:spLocks noGrp="1"/>
          </p:cNvSpPr>
          <p:nvPr>
            <p:ph type="body" sz="quarter" idx="3"/>
          </p:nvPr>
        </p:nvSpPr>
        <p:spPr>
          <a:xfrm>
            <a:off x="4629150" y="1300163"/>
            <a:ext cx="3887391" cy="482600"/>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4629150" y="1944239"/>
            <a:ext cx="3887391" cy="3839024"/>
          </a:xfrm>
        </p:spPr>
        <p:txBody>
          <a:bodyPr>
            <a:normAutofit/>
          </a:bodyPr>
          <a:lstStyle>
            <a:lvl1pPr>
              <a:defRPr sz="2000"/>
            </a:lvl1pPr>
            <a:lvl2pPr>
              <a:defRPr sz="1800"/>
            </a:lvl2pPr>
            <a:lvl3pPr>
              <a:defRPr sz="1600"/>
            </a:lvl3pPr>
            <a:lvl4pPr>
              <a:defRPr sz="1400"/>
            </a:lvl4pPr>
            <a:lvl5pPr>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7" name="Date Placeholder 6"/>
          <p:cNvSpPr>
            <a:spLocks noGrp="1"/>
          </p:cNvSpPr>
          <p:nvPr>
            <p:ph type="dt" sz="half" idx="10"/>
          </p:nvPr>
        </p:nvSpPr>
        <p:spPr/>
        <p:txBody>
          <a:bodyPr/>
          <a:lstStyle/>
          <a:p>
            <a:endParaRPr lang="sv-SE">
              <a:solidFill>
                <a:prstClr val="black">
                  <a:tint val="75000"/>
                </a:prstClr>
              </a:solidFill>
            </a:endParaRPr>
          </a:p>
        </p:txBody>
      </p:sp>
      <p:sp>
        <p:nvSpPr>
          <p:cNvPr id="8" name="Footer Placeholder 7"/>
          <p:cNvSpPr>
            <a:spLocks noGrp="1"/>
          </p:cNvSpPr>
          <p:nvPr>
            <p:ph type="ftr" sz="quarter" idx="11"/>
          </p:nvPr>
        </p:nvSpPr>
        <p:spPr/>
        <p:txBody>
          <a:bodyPr/>
          <a:lstStyle/>
          <a:p>
            <a:endParaRPr lang="sv-SE">
              <a:solidFill>
                <a:prstClr val="black">
                  <a:tint val="75000"/>
                </a:prstClr>
              </a:solidFill>
            </a:endParaRPr>
          </a:p>
        </p:txBody>
      </p:sp>
      <p:sp>
        <p:nvSpPr>
          <p:cNvPr id="9" name="Slide Number Placeholder 8"/>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sp>
        <p:nvSpPr>
          <p:cNvPr id="10" name="Title 1"/>
          <p:cNvSpPr>
            <a:spLocks noGrp="1"/>
          </p:cNvSpPr>
          <p:nvPr>
            <p:ph type="title"/>
          </p:nvPr>
        </p:nvSpPr>
        <p:spPr>
          <a:xfrm>
            <a:off x="628650" y="365126"/>
            <a:ext cx="7886700" cy="773561"/>
          </a:xfrm>
        </p:spPr>
        <p:txBody>
          <a:bodyPr/>
          <a:lstStyle/>
          <a:p>
            <a:r>
              <a:rPr lang="sv-SE" smtClean="0"/>
              <a:t>Klicka här för att ändra format</a:t>
            </a:r>
            <a:endParaRPr lang="en-US" dirty="0"/>
          </a:p>
        </p:txBody>
      </p:sp>
    </p:spTree>
    <p:extLst>
      <p:ext uri="{BB962C8B-B14F-4D97-AF65-F5344CB8AC3E}">
        <p14:creationId xmlns:p14="http://schemas.microsoft.com/office/powerpoint/2010/main" val="2134445533"/>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a:xfrm>
            <a:off x="628650" y="517526"/>
            <a:ext cx="7886700" cy="773561"/>
          </a:xfrm>
        </p:spPr>
        <p:txBody>
          <a:bodyPr/>
          <a:lstStyle/>
          <a:p>
            <a:r>
              <a:rPr lang="sv-SE" smtClean="0"/>
              <a:t>Klicka här för att ändra format</a:t>
            </a:r>
            <a:endParaRPr lang="en-US" dirty="0"/>
          </a:p>
        </p:txBody>
      </p:sp>
      <p:sp>
        <p:nvSpPr>
          <p:cNvPr id="3" name="Date Placeholder 2"/>
          <p:cNvSpPr>
            <a:spLocks noGrp="1"/>
          </p:cNvSpPr>
          <p:nvPr>
            <p:ph type="dt" sz="half" idx="10"/>
          </p:nvPr>
        </p:nvSpPr>
        <p:spPr/>
        <p:txBody>
          <a:bodyPr/>
          <a:lstStyle/>
          <a:p>
            <a:endParaRPr lang="sv-SE">
              <a:solidFill>
                <a:prstClr val="black">
                  <a:tint val="75000"/>
                </a:prstClr>
              </a:solidFill>
            </a:endParaRPr>
          </a:p>
        </p:txBody>
      </p:sp>
      <p:sp>
        <p:nvSpPr>
          <p:cNvPr id="4" name="Footer Placeholder 3"/>
          <p:cNvSpPr>
            <a:spLocks noGrp="1"/>
          </p:cNvSpPr>
          <p:nvPr>
            <p:ph type="ftr" sz="quarter" idx="11"/>
          </p:nvPr>
        </p:nvSpPr>
        <p:spPr/>
        <p:txBody>
          <a:bodyPr/>
          <a:lstStyle/>
          <a:p>
            <a:endParaRPr lang="sv-SE">
              <a:solidFill>
                <a:prstClr val="black">
                  <a:tint val="75000"/>
                </a:prstClr>
              </a:solidFill>
            </a:endParaRPr>
          </a:p>
        </p:txBody>
      </p:sp>
      <p:sp>
        <p:nvSpPr>
          <p:cNvPr id="5" name="Slide Number Placeholder 4"/>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3187504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sv-SE">
              <a:solidFill>
                <a:prstClr val="black">
                  <a:tint val="75000"/>
                </a:prstClr>
              </a:solidFill>
            </a:endParaRPr>
          </a:p>
        </p:txBody>
      </p:sp>
      <p:sp>
        <p:nvSpPr>
          <p:cNvPr id="3" name="Footer Placeholder 2"/>
          <p:cNvSpPr>
            <a:spLocks noGrp="1"/>
          </p:cNvSpPr>
          <p:nvPr>
            <p:ph type="ftr" sz="quarter" idx="11"/>
          </p:nvPr>
        </p:nvSpPr>
        <p:spPr/>
        <p:txBody>
          <a:bodyPr/>
          <a:lstStyle/>
          <a:p>
            <a:endParaRPr lang="sv-SE">
              <a:solidFill>
                <a:prstClr val="black">
                  <a:tint val="75000"/>
                </a:prstClr>
              </a:solidFill>
            </a:endParaRPr>
          </a:p>
        </p:txBody>
      </p:sp>
      <p:sp>
        <p:nvSpPr>
          <p:cNvPr id="4" name="Slide Number Placeholder 3"/>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880822546"/>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Pausbild">
    <p:spTree>
      <p:nvGrpSpPr>
        <p:cNvPr id="1" name=""/>
        <p:cNvGrpSpPr/>
        <p:nvPr/>
      </p:nvGrpSpPr>
      <p:grpSpPr>
        <a:xfrm>
          <a:off x="0" y="0"/>
          <a:ext cx="0" cy="0"/>
          <a:chOff x="0" y="0"/>
          <a:chExt cx="0" cy="0"/>
        </a:xfrm>
      </p:grpSpPr>
      <p:pic>
        <p:nvPicPr>
          <p:cNvPr id="3" name="Bildobjekt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6900" y="-11339"/>
            <a:ext cx="10337800" cy="6880678"/>
          </a:xfrm>
          <a:prstGeom prst="rect">
            <a:avLst/>
          </a:prstGeom>
        </p:spPr>
      </p:pic>
    </p:spTree>
    <p:extLst>
      <p:ext uri="{BB962C8B-B14F-4D97-AF65-F5344CB8AC3E}">
        <p14:creationId xmlns:p14="http://schemas.microsoft.com/office/powerpoint/2010/main" val="3342539316"/>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Pausbild 2">
    <p:spTree>
      <p:nvGrpSpPr>
        <p:cNvPr id="1" name=""/>
        <p:cNvGrpSpPr/>
        <p:nvPr/>
      </p:nvGrpSpPr>
      <p:grpSpPr>
        <a:xfrm>
          <a:off x="0" y="0"/>
          <a:ext cx="0" cy="0"/>
          <a:chOff x="0" y="0"/>
          <a:chExt cx="0" cy="0"/>
        </a:xfrm>
      </p:grpSpPr>
      <p:pic>
        <p:nvPicPr>
          <p:cNvPr id="2" name="Bildobjekt 1"/>
          <p:cNvPicPr>
            <a:picLocks noChangeAspect="1"/>
          </p:cNvPicPr>
          <p:nvPr/>
        </p:nvPicPr>
        <p:blipFill rotWithShape="1">
          <a:blip r:embed="rId2" cstate="screen">
            <a:extLst>
              <a:ext uri="{28A0092B-C50C-407E-A947-70E740481C1C}">
                <a14:useLocalDpi xmlns:a14="http://schemas.microsoft.com/office/drawing/2010/main"/>
              </a:ext>
            </a:extLst>
          </a:blip>
          <a:srcRect r="-5615" b="-185"/>
          <a:stretch/>
        </p:blipFill>
        <p:spPr>
          <a:xfrm>
            <a:off x="0" y="0"/>
            <a:ext cx="9652000" cy="6858000"/>
          </a:xfrm>
          <a:prstGeom prst="rect">
            <a:avLst/>
          </a:prstGeom>
        </p:spPr>
      </p:pic>
    </p:spTree>
    <p:extLst>
      <p:ext uri="{BB962C8B-B14F-4D97-AF65-F5344CB8AC3E}">
        <p14:creationId xmlns:p14="http://schemas.microsoft.com/office/powerpoint/2010/main" val="2914541262"/>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Pausbild 3">
    <p:spTree>
      <p:nvGrpSpPr>
        <p:cNvPr id="1" name=""/>
        <p:cNvGrpSpPr/>
        <p:nvPr/>
      </p:nvGrpSpPr>
      <p:grpSpPr>
        <a:xfrm>
          <a:off x="0" y="0"/>
          <a:ext cx="0" cy="0"/>
          <a:chOff x="0" y="0"/>
          <a:chExt cx="0" cy="0"/>
        </a:xfrm>
      </p:grpSpPr>
      <p:pic>
        <p:nvPicPr>
          <p:cNvPr id="3" name="Bildobjekt 2" descr="Färger.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9863" y="0"/>
            <a:ext cx="10647184" cy="7086600"/>
          </a:xfrm>
          <a:prstGeom prst="rect">
            <a:avLst/>
          </a:prstGeom>
        </p:spPr>
      </p:pic>
    </p:spTree>
    <p:extLst>
      <p:ext uri="{BB962C8B-B14F-4D97-AF65-F5344CB8AC3E}">
        <p14:creationId xmlns:p14="http://schemas.microsoft.com/office/powerpoint/2010/main" val="2062155558"/>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smtClean="0"/>
              <a:t>Klicka här för att ändra format</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endParaRPr lang="sv-SE">
              <a:solidFill>
                <a:prstClr val="black">
                  <a:tint val="75000"/>
                </a:prstClr>
              </a:solidFill>
            </a:endParaRPr>
          </a:p>
        </p:txBody>
      </p:sp>
      <p:sp>
        <p:nvSpPr>
          <p:cNvPr id="6" name="Footer Placeholder 5"/>
          <p:cNvSpPr>
            <a:spLocks noGrp="1"/>
          </p:cNvSpPr>
          <p:nvPr>
            <p:ph type="ftr" sz="quarter" idx="11"/>
          </p:nvPr>
        </p:nvSpPr>
        <p:spPr/>
        <p:txBody>
          <a:bodyPr/>
          <a:lstStyle/>
          <a:p>
            <a:endParaRPr lang="sv-SE">
              <a:solidFill>
                <a:prstClr val="black">
                  <a:tint val="75000"/>
                </a:prstClr>
              </a:solidFill>
            </a:endParaRPr>
          </a:p>
        </p:txBody>
      </p:sp>
      <p:sp>
        <p:nvSpPr>
          <p:cNvPr id="7" name="Slide Number Placeholder 6"/>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46458169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Rubrik och tabell">
    <p:spTree>
      <p:nvGrpSpPr>
        <p:cNvPr id="1" name=""/>
        <p:cNvGrpSpPr/>
        <p:nvPr/>
      </p:nvGrpSpPr>
      <p:grpSpPr>
        <a:xfrm>
          <a:off x="0" y="0"/>
          <a:ext cx="0" cy="0"/>
          <a:chOff x="0" y="0"/>
          <a:chExt cx="0" cy="0"/>
        </a:xfrm>
      </p:grpSpPr>
      <p:sp>
        <p:nvSpPr>
          <p:cNvPr id="2" name="Rubrik 1"/>
          <p:cNvSpPr>
            <a:spLocks noGrp="1"/>
          </p:cNvSpPr>
          <p:nvPr>
            <p:ph type="title"/>
          </p:nvPr>
        </p:nvSpPr>
        <p:spPr>
          <a:xfrm>
            <a:off x="685800" y="609600"/>
            <a:ext cx="7772400" cy="1143000"/>
          </a:xfrm>
        </p:spPr>
        <p:txBody>
          <a:bodyPr/>
          <a:lstStyle/>
          <a:p>
            <a:r>
              <a:rPr lang="sv-SE" smtClean="0"/>
              <a:t>Klicka här för att ändra format</a:t>
            </a:r>
            <a:endParaRPr lang="sv-SE"/>
          </a:p>
        </p:txBody>
      </p:sp>
      <p:sp>
        <p:nvSpPr>
          <p:cNvPr id="3" name="Platshållare för tabell 2"/>
          <p:cNvSpPr>
            <a:spLocks noGrp="1"/>
          </p:cNvSpPr>
          <p:nvPr>
            <p:ph type="tbl" idx="1"/>
          </p:nvPr>
        </p:nvSpPr>
        <p:spPr>
          <a:xfrm>
            <a:off x="685800" y="1981200"/>
            <a:ext cx="7772400" cy="4114800"/>
          </a:xfrm>
        </p:spPr>
        <p:txBody>
          <a:bodyPr/>
          <a:lstStyle/>
          <a:p>
            <a:endParaRPr lang="sv-SE"/>
          </a:p>
        </p:txBody>
      </p:sp>
      <p:sp>
        <p:nvSpPr>
          <p:cNvPr id="4" name="Platshållare för datum 3"/>
          <p:cNvSpPr>
            <a:spLocks noGrp="1"/>
          </p:cNvSpPr>
          <p:nvPr>
            <p:ph type="dt" sz="half" idx="10"/>
          </p:nvPr>
        </p:nvSpPr>
        <p:spPr>
          <a:xfrm>
            <a:off x="685800" y="6248400"/>
            <a:ext cx="1905000" cy="457200"/>
          </a:xfrm>
          <a:prstGeom prst="rect">
            <a:avLst/>
          </a:prstGeom>
        </p:spPr>
        <p:txBody>
          <a:bodyPr/>
          <a:lstStyle>
            <a:lvl1pPr>
              <a:defRPr/>
            </a:lvl1pPr>
          </a:lstStyle>
          <a:p>
            <a:endParaRPr lang="sv-SE"/>
          </a:p>
        </p:txBody>
      </p:sp>
      <p:sp>
        <p:nvSpPr>
          <p:cNvPr id="5" name="Platshållare för sidfot 4"/>
          <p:cNvSpPr>
            <a:spLocks noGrp="1"/>
          </p:cNvSpPr>
          <p:nvPr>
            <p:ph type="ftr" sz="quarter" idx="11"/>
          </p:nvPr>
        </p:nvSpPr>
        <p:spPr>
          <a:xfrm>
            <a:off x="3124200" y="6248400"/>
            <a:ext cx="2895600" cy="457200"/>
          </a:xfrm>
          <a:prstGeom prst="rect">
            <a:avLst/>
          </a:prstGeom>
        </p:spPr>
        <p:txBody>
          <a:bodyPr/>
          <a:lstStyle>
            <a:lvl1pPr>
              <a:defRPr/>
            </a:lvl1pPr>
          </a:lstStyle>
          <a:p>
            <a:endParaRPr lang="sv-SE"/>
          </a:p>
        </p:txBody>
      </p:sp>
      <p:sp>
        <p:nvSpPr>
          <p:cNvPr id="6" name="Platshållare för bildnummer 5"/>
          <p:cNvSpPr>
            <a:spLocks noGrp="1"/>
          </p:cNvSpPr>
          <p:nvPr>
            <p:ph type="sldNum" sz="quarter" idx="12"/>
          </p:nvPr>
        </p:nvSpPr>
        <p:spPr>
          <a:xfrm>
            <a:off x="6553200" y="6248400"/>
            <a:ext cx="1905000" cy="457200"/>
          </a:xfrm>
        </p:spPr>
        <p:txBody>
          <a:bodyPr/>
          <a:lstStyle>
            <a:lvl1pPr>
              <a:defRPr/>
            </a:lvl1pPr>
          </a:lstStyle>
          <a:p>
            <a:fld id="{ED1CD125-E272-384B-97A6-9DE5B6B0AA94}" type="slidenum">
              <a:rPr lang="sv-SE"/>
              <a:pPr/>
              <a:t>‹#›</a:t>
            </a:fld>
            <a:endParaRPr lang="sv-SE"/>
          </a:p>
        </p:txBody>
      </p:sp>
    </p:spTree>
    <p:extLst>
      <p:ext uri="{BB962C8B-B14F-4D97-AF65-F5344CB8AC3E}">
        <p14:creationId xmlns:p14="http://schemas.microsoft.com/office/powerpoint/2010/main" val="18640088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278903775"/>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913003779"/>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tbl">
  <p:cSld name="Rubrik och tabell">
    <p:spTree>
      <p:nvGrpSpPr>
        <p:cNvPr id="1" name=""/>
        <p:cNvGrpSpPr/>
        <p:nvPr/>
      </p:nvGrpSpPr>
      <p:grpSpPr>
        <a:xfrm>
          <a:off x="0" y="0"/>
          <a:ext cx="0" cy="0"/>
          <a:chOff x="0" y="0"/>
          <a:chExt cx="0" cy="0"/>
        </a:xfrm>
      </p:grpSpPr>
      <p:sp>
        <p:nvSpPr>
          <p:cNvPr id="2" name="Rubrik 1"/>
          <p:cNvSpPr>
            <a:spLocks noGrp="1"/>
          </p:cNvSpPr>
          <p:nvPr>
            <p:ph type="title"/>
          </p:nvPr>
        </p:nvSpPr>
        <p:spPr>
          <a:xfrm>
            <a:off x="685800" y="609600"/>
            <a:ext cx="7772400" cy="1143000"/>
          </a:xfrm>
        </p:spPr>
        <p:txBody>
          <a:bodyPr/>
          <a:lstStyle/>
          <a:p>
            <a:r>
              <a:rPr lang="sv-SE" smtClean="0"/>
              <a:t>Klicka här för att ändra format</a:t>
            </a:r>
            <a:endParaRPr lang="sv-SE"/>
          </a:p>
        </p:txBody>
      </p:sp>
      <p:sp>
        <p:nvSpPr>
          <p:cNvPr id="3" name="Platshållare för tabell 2"/>
          <p:cNvSpPr>
            <a:spLocks noGrp="1"/>
          </p:cNvSpPr>
          <p:nvPr>
            <p:ph type="tbl" idx="1"/>
          </p:nvPr>
        </p:nvSpPr>
        <p:spPr>
          <a:xfrm>
            <a:off x="685800" y="1981200"/>
            <a:ext cx="7772400" cy="4114800"/>
          </a:xfrm>
        </p:spPr>
        <p:txBody>
          <a:bodyPr/>
          <a:lstStyle/>
          <a:p>
            <a:endParaRPr lang="sv-SE"/>
          </a:p>
        </p:txBody>
      </p:sp>
      <p:sp>
        <p:nvSpPr>
          <p:cNvPr id="4" name="Platshållare för datum 3"/>
          <p:cNvSpPr>
            <a:spLocks noGrp="1"/>
          </p:cNvSpPr>
          <p:nvPr>
            <p:ph type="dt" sz="half" idx="10"/>
          </p:nvPr>
        </p:nvSpPr>
        <p:spPr>
          <a:xfrm>
            <a:off x="685800" y="6248400"/>
            <a:ext cx="1905000" cy="457200"/>
          </a:xfrm>
          <a:prstGeom prst="rect">
            <a:avLst/>
          </a:prstGeom>
        </p:spPr>
        <p:txBody>
          <a:bodyPr/>
          <a:lstStyle>
            <a:lvl1pPr>
              <a:defRPr/>
            </a:lvl1pPr>
          </a:lstStyle>
          <a:p>
            <a:endParaRPr lang="sv-SE">
              <a:solidFill>
                <a:prstClr val="black">
                  <a:tint val="75000"/>
                </a:prstClr>
              </a:solidFill>
            </a:endParaRPr>
          </a:p>
        </p:txBody>
      </p:sp>
      <p:sp>
        <p:nvSpPr>
          <p:cNvPr id="5" name="Platshållare för sidfot 4"/>
          <p:cNvSpPr>
            <a:spLocks noGrp="1"/>
          </p:cNvSpPr>
          <p:nvPr>
            <p:ph type="ftr" sz="quarter" idx="11"/>
          </p:nvPr>
        </p:nvSpPr>
        <p:spPr>
          <a:xfrm>
            <a:off x="3124200" y="6248400"/>
            <a:ext cx="2895600" cy="457200"/>
          </a:xfrm>
          <a:prstGeom prst="rect">
            <a:avLst/>
          </a:prstGeom>
        </p:spPr>
        <p:txBody>
          <a:bodyPr/>
          <a:lstStyle>
            <a:lvl1pPr>
              <a:defRPr/>
            </a:lvl1pPr>
          </a:lstStyle>
          <a:p>
            <a:endParaRPr lang="sv-SE">
              <a:solidFill>
                <a:prstClr val="black">
                  <a:tint val="75000"/>
                </a:prstClr>
              </a:solidFill>
            </a:endParaRPr>
          </a:p>
        </p:txBody>
      </p:sp>
      <p:sp>
        <p:nvSpPr>
          <p:cNvPr id="6" name="Platshållare för bildnummer 5"/>
          <p:cNvSpPr>
            <a:spLocks noGrp="1"/>
          </p:cNvSpPr>
          <p:nvPr>
            <p:ph type="sldNum" sz="quarter" idx="12"/>
          </p:nvPr>
        </p:nvSpPr>
        <p:spPr>
          <a:xfrm>
            <a:off x="6553200" y="6248400"/>
            <a:ext cx="1905000" cy="457200"/>
          </a:xfrm>
        </p:spPr>
        <p:txBody>
          <a:bodyPr/>
          <a:lstStyle>
            <a:lvl1pPr>
              <a:defRPr/>
            </a:lvl1pPr>
          </a:lstStyle>
          <a:p>
            <a:fld id="{ED1CD125-E272-384B-97A6-9DE5B6B0AA94}" type="slidenum">
              <a:rPr lang="sv-SE">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235557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Inledande och avslutande bild">
    <p:spTree>
      <p:nvGrpSpPr>
        <p:cNvPr id="1" name=""/>
        <p:cNvGrpSpPr/>
        <p:nvPr/>
      </p:nvGrpSpPr>
      <p:grpSpPr>
        <a:xfrm>
          <a:off x="0" y="0"/>
          <a:ext cx="0" cy="0"/>
          <a:chOff x="0" y="0"/>
          <a:chExt cx="0" cy="0"/>
        </a:xfrm>
      </p:grpSpPr>
      <p:sp>
        <p:nvSpPr>
          <p:cNvPr id="8" name="Rektangel 7"/>
          <p:cNvSpPr/>
          <p:nvPr/>
        </p:nvSpPr>
        <p:spPr>
          <a:xfrm>
            <a:off x="0" y="-315416"/>
            <a:ext cx="9144000" cy="7173416"/>
          </a:xfrm>
          <a:prstGeom prst="rect">
            <a:avLst/>
          </a:prstGeom>
          <a:solidFill>
            <a:srgbClr val="FF6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pic>
        <p:nvPicPr>
          <p:cNvPr id="9" name="Bildobjekt 8" descr="humana_logo_neg_störst.png"/>
          <p:cNvPicPr>
            <a:picLocks noChangeAspect="1"/>
          </p:cNvPicPr>
          <p:nvPr/>
        </p:nvPicPr>
        <p:blipFill>
          <a:blip r:embed="rId2" cstate="email"/>
          <a:stretch>
            <a:fillRect/>
          </a:stretch>
        </p:blipFill>
        <p:spPr>
          <a:xfrm>
            <a:off x="2051721" y="692698"/>
            <a:ext cx="5184575" cy="4430455"/>
          </a:xfrm>
          <a:prstGeom prst="rect">
            <a:avLst/>
          </a:prstGeom>
        </p:spPr>
      </p:pic>
    </p:spTree>
    <p:extLst>
      <p:ext uri="{BB962C8B-B14F-4D97-AF65-F5344CB8AC3E}">
        <p14:creationId xmlns:p14="http://schemas.microsoft.com/office/powerpoint/2010/main" val="2681463279"/>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graphicFrame>
        <p:nvGraphicFramePr>
          <p:cNvPr id="7" name="Objekt 6"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0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3294832102"/>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Rubrikbild koncern">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20444"/>
            <a:ext cx="3551814" cy="1727200"/>
          </a:xfrm>
        </p:spPr>
        <p:txBody>
          <a:bodyPr anchor="b">
            <a:normAutofit/>
          </a:bodyPr>
          <a:lstStyle>
            <a:lvl1pPr algn="l">
              <a:defRPr sz="3600"/>
            </a:lvl1pPr>
          </a:lstStyle>
          <a:p>
            <a:r>
              <a:rPr lang="sv-SE" smtClean="0"/>
              <a:t>Klicka här för att ändra format</a:t>
            </a:r>
            <a:endParaRPr lang="en-US" dirty="0"/>
          </a:p>
        </p:txBody>
      </p:sp>
      <p:sp>
        <p:nvSpPr>
          <p:cNvPr id="3" name="Subtitle 2"/>
          <p:cNvSpPr>
            <a:spLocks noGrp="1"/>
          </p:cNvSpPr>
          <p:nvPr>
            <p:ph type="subTitle" idx="1"/>
          </p:nvPr>
        </p:nvSpPr>
        <p:spPr>
          <a:xfrm>
            <a:off x="685800" y="3382582"/>
            <a:ext cx="3551815" cy="1655762"/>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en-US" dirty="0"/>
          </a:p>
        </p:txBody>
      </p:sp>
      <p:sp>
        <p:nvSpPr>
          <p:cNvPr id="4" name="Date Placeholder 3"/>
          <p:cNvSpPr>
            <a:spLocks noGrp="1"/>
          </p:cNvSpPr>
          <p:nvPr>
            <p:ph type="dt" sz="half" idx="10"/>
          </p:nvPr>
        </p:nvSpPr>
        <p:spPr/>
        <p:txBody>
          <a:bodyPr/>
          <a:lstStyle/>
          <a:p>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pic>
        <p:nvPicPr>
          <p:cNvPr id="13" name="Bildobjekt 12" descr="Charlie.jpg"/>
          <p:cNvPicPr>
            <a:picLocks noChangeAspect="1"/>
          </p:cNvPicPr>
          <p:nvPr/>
        </p:nvPicPr>
        <p:blipFill>
          <a:blip r:embed="rId2" cstate="email"/>
          <a:srcRect/>
          <a:stretch>
            <a:fillRect/>
          </a:stretch>
        </p:blipFill>
        <p:spPr>
          <a:xfrm>
            <a:off x="4709184" y="3421000"/>
            <a:ext cx="2104778" cy="3024336"/>
          </a:xfrm>
          <a:prstGeom prst="rect">
            <a:avLst/>
          </a:prstGeom>
        </p:spPr>
      </p:pic>
      <p:pic>
        <p:nvPicPr>
          <p:cNvPr id="14" name="Bildobjekt 13" descr="Hans-Erik.jpg"/>
          <p:cNvPicPr>
            <a:picLocks noChangeAspect="1"/>
          </p:cNvPicPr>
          <p:nvPr/>
        </p:nvPicPr>
        <p:blipFill>
          <a:blip r:embed="rId3" cstate="email"/>
          <a:srcRect/>
          <a:stretch>
            <a:fillRect/>
          </a:stretch>
        </p:blipFill>
        <p:spPr>
          <a:xfrm>
            <a:off x="6901297" y="324657"/>
            <a:ext cx="2096399" cy="3024336"/>
          </a:xfrm>
          <a:prstGeom prst="rect">
            <a:avLst/>
          </a:prstGeom>
        </p:spPr>
      </p:pic>
      <p:pic>
        <p:nvPicPr>
          <p:cNvPr id="15" name="Bildobjekt 14" descr="Pelle.jpg"/>
          <p:cNvPicPr>
            <a:picLocks noChangeAspect="1"/>
          </p:cNvPicPr>
          <p:nvPr/>
        </p:nvPicPr>
        <p:blipFill>
          <a:blip r:embed="rId4" cstate="email"/>
          <a:srcRect/>
          <a:stretch>
            <a:fillRect/>
          </a:stretch>
        </p:blipFill>
        <p:spPr>
          <a:xfrm>
            <a:off x="6901295" y="3421000"/>
            <a:ext cx="2091736" cy="3024336"/>
          </a:xfrm>
          <a:prstGeom prst="rect">
            <a:avLst/>
          </a:prstGeom>
        </p:spPr>
      </p:pic>
      <p:pic>
        <p:nvPicPr>
          <p:cNvPr id="16" name="Platshållare för bild 8" descr="Isabelle_närbild.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4681728" y="329184"/>
            <a:ext cx="2121408" cy="3008376"/>
          </a:xfrm>
          <a:prstGeom prst="rect">
            <a:avLst/>
          </a:prstGeom>
        </p:spPr>
      </p:pic>
    </p:spTree>
    <p:extLst>
      <p:ext uri="{BB962C8B-B14F-4D97-AF65-F5344CB8AC3E}">
        <p14:creationId xmlns:p14="http://schemas.microsoft.com/office/powerpoint/2010/main" val="875962771"/>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Rubrik och innehåll med under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dirty="0">
              <a:solidFill>
                <a:prstClr val="black">
                  <a:tint val="75000"/>
                </a:prstClr>
              </a:solidFill>
            </a:endParaRPr>
          </a:p>
        </p:txBody>
      </p:sp>
      <p:sp>
        <p:nvSpPr>
          <p:cNvPr id="5" name="Platshållare för bildnummer 4"/>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sp>
        <p:nvSpPr>
          <p:cNvPr id="6" name="Content Placeholder 2"/>
          <p:cNvSpPr>
            <a:spLocks noGrp="1"/>
          </p:cNvSpPr>
          <p:nvPr>
            <p:ph idx="1"/>
          </p:nvPr>
        </p:nvSpPr>
        <p:spPr>
          <a:xfrm>
            <a:off x="628650" y="1895999"/>
            <a:ext cx="7886700" cy="3909265"/>
          </a:xfrm>
        </p:spPr>
        <p:txBody>
          <a:bodyPr>
            <a:normAutofit/>
          </a:bodyPr>
          <a:lstStyle>
            <a:lvl1pPr>
              <a:defRPr sz="2000"/>
            </a:lvl1pPr>
            <a:lvl2pPr>
              <a:defRPr sz="1800"/>
            </a:lvl2pPr>
            <a:lvl3pPr>
              <a:defRPr sz="1600"/>
            </a:lvl3pPr>
            <a:lvl4pPr>
              <a:defRPr sz="1400"/>
            </a:lvl4pPr>
            <a:lvl5pPr>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9" name="Platshållare för text 8"/>
          <p:cNvSpPr>
            <a:spLocks noGrp="1"/>
          </p:cNvSpPr>
          <p:nvPr>
            <p:ph type="body" sz="quarter" idx="13"/>
          </p:nvPr>
        </p:nvSpPr>
        <p:spPr>
          <a:xfrm>
            <a:off x="628650" y="1270000"/>
            <a:ext cx="7886700" cy="482600"/>
          </a:xfrm>
        </p:spPr>
        <p:txBody>
          <a:bodyPr>
            <a:normAutofit/>
          </a:bodyPr>
          <a:lstStyle>
            <a:lvl1pPr marL="0" indent="0">
              <a:buNone/>
              <a:defRPr sz="2000" i="1"/>
            </a:lvl1pPr>
          </a:lstStyle>
          <a:p>
            <a:pPr lvl="0"/>
            <a:r>
              <a:rPr lang="sv-SE" smtClean="0"/>
              <a:t>Klicka här för att ändra format på bakgrundstexten</a:t>
            </a:r>
          </a:p>
        </p:txBody>
      </p:sp>
    </p:spTree>
    <p:extLst>
      <p:ext uri="{BB962C8B-B14F-4D97-AF65-F5344CB8AC3E}">
        <p14:creationId xmlns:p14="http://schemas.microsoft.com/office/powerpoint/2010/main" val="3722506992"/>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Liten text utan punkter - 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sv-SE" smtClean="0"/>
              <a:t>Klicka här för att ändra format</a:t>
            </a:r>
            <a:endParaRPr lang="en-US" dirty="0"/>
          </a:p>
        </p:txBody>
      </p:sp>
      <p:sp>
        <p:nvSpPr>
          <p:cNvPr id="3" name="Content Placeholder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814446283"/>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Rubrik och innehåll och bild">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3923099" cy="773561"/>
          </a:xfrm>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dirty="0">
              <a:solidFill>
                <a:prstClr val="black">
                  <a:tint val="75000"/>
                </a:prstClr>
              </a:solidFill>
            </a:endParaRPr>
          </a:p>
        </p:txBody>
      </p:sp>
      <p:sp>
        <p:nvSpPr>
          <p:cNvPr id="5" name="Platshållare för bildnummer 4"/>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sp>
        <p:nvSpPr>
          <p:cNvPr id="9" name="Platshållare för bild 8"/>
          <p:cNvSpPr>
            <a:spLocks noGrp="1"/>
          </p:cNvSpPr>
          <p:nvPr>
            <p:ph type="pic" sz="quarter" idx="13"/>
          </p:nvPr>
        </p:nvSpPr>
        <p:spPr>
          <a:xfrm>
            <a:off x="4692770" y="0"/>
            <a:ext cx="4451230" cy="7056438"/>
          </a:xfrm>
        </p:spPr>
        <p:txBody>
          <a:bodyPr/>
          <a:lstStyle/>
          <a:p>
            <a:r>
              <a:rPr lang="sv-SE" smtClean="0"/>
              <a:t>Klicka på ikonen för att lägga till en bild</a:t>
            </a:r>
            <a:endParaRPr lang="sv-SE"/>
          </a:p>
        </p:txBody>
      </p:sp>
      <p:sp>
        <p:nvSpPr>
          <p:cNvPr id="11" name="Platshållare för text 10"/>
          <p:cNvSpPr>
            <a:spLocks noGrp="1"/>
          </p:cNvSpPr>
          <p:nvPr>
            <p:ph type="body" sz="quarter" idx="14"/>
          </p:nvPr>
        </p:nvSpPr>
        <p:spPr>
          <a:xfrm>
            <a:off x="636317" y="1345722"/>
            <a:ext cx="3922983" cy="4408564"/>
          </a:xfrm>
        </p:spPr>
        <p:txBody>
          <a:bodyPr>
            <a:normAutofit/>
          </a:bodyPr>
          <a:lstStyle>
            <a:lvl1pPr>
              <a:defRPr sz="2000"/>
            </a:lvl1pPr>
            <a:lvl2pPr>
              <a:defRPr sz="1800"/>
            </a:lvl2pPr>
            <a:lvl3pPr>
              <a:defRPr sz="1600"/>
            </a:lvl3pPr>
            <a:lvl4pPr>
              <a:defRPr sz="1400"/>
            </a:lvl4pPr>
            <a:lvl5pPr>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996239332"/>
      </p:ext>
    </p:extLst>
  </p:cSld>
  <p:clrMapOvr>
    <a:masterClrMapping/>
  </p:clrMapOvr>
  <p:hf hdr="0" ftr="0" dt="0"/>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Rubrik och innehåll bild klar">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3935799" cy="773561"/>
          </a:xfrm>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dirty="0">
              <a:solidFill>
                <a:prstClr val="black">
                  <a:tint val="75000"/>
                </a:prstClr>
              </a:solidFill>
            </a:endParaRPr>
          </a:p>
        </p:txBody>
      </p:sp>
      <p:sp>
        <p:nvSpPr>
          <p:cNvPr id="5" name="Platshållare för bildnummer 4"/>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sp>
        <p:nvSpPr>
          <p:cNvPr id="9" name="Platshållare för text 10"/>
          <p:cNvSpPr>
            <a:spLocks noGrp="1"/>
          </p:cNvSpPr>
          <p:nvPr>
            <p:ph type="body" sz="quarter" idx="14"/>
          </p:nvPr>
        </p:nvSpPr>
        <p:spPr>
          <a:xfrm>
            <a:off x="636317" y="1345722"/>
            <a:ext cx="3922983" cy="4408564"/>
          </a:xfrm>
        </p:spPr>
        <p:txBody>
          <a:bodyPr>
            <a:normAutofit/>
          </a:bodyPr>
          <a:lstStyle>
            <a:lvl1pPr>
              <a:defRPr sz="2000"/>
            </a:lvl1pPr>
            <a:lvl2pPr>
              <a:defRPr sz="1800"/>
            </a:lvl2pPr>
            <a:lvl3pPr>
              <a:defRPr sz="1600"/>
            </a:lvl3pPr>
            <a:lvl4pPr>
              <a:defRPr sz="1400"/>
            </a:lvl4pPr>
            <a:lvl5pPr>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pic>
        <p:nvPicPr>
          <p:cNvPr id="6" name="Bildobjekt 5"/>
          <p:cNvPicPr>
            <a:picLocks noChangeAspect="1"/>
          </p:cNvPicPr>
          <p:nvPr/>
        </p:nvPicPr>
        <p:blipFill rotWithShape="1">
          <a:blip r:embed="rId2" cstate="screen">
            <a:extLst>
              <a:ext uri="{28A0092B-C50C-407E-A947-70E740481C1C}">
                <a14:useLocalDpi xmlns:a14="http://schemas.microsoft.com/office/drawing/2010/main"/>
              </a:ext>
            </a:extLst>
          </a:blip>
          <a:srcRect b="-371"/>
          <a:stretch/>
        </p:blipFill>
        <p:spPr>
          <a:xfrm>
            <a:off x="4716018" y="-3174"/>
            <a:ext cx="4440682" cy="6886574"/>
          </a:xfrm>
          <a:prstGeom prst="rect">
            <a:avLst/>
          </a:prstGeom>
        </p:spPr>
      </p:pic>
    </p:spTree>
    <p:extLst>
      <p:ext uri="{BB962C8B-B14F-4D97-AF65-F5344CB8AC3E}">
        <p14:creationId xmlns:p14="http://schemas.microsoft.com/office/powerpoint/2010/main" val="400780349"/>
      </p:ext>
    </p:extLst>
  </p:cSld>
  <p:clrMapOvr>
    <a:masterClrMapping/>
  </p:clrMapOvr>
  <p:hf hdr="0" ftr="0" dt="0"/>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Rubrik och innehåll och bild">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3923099" cy="773561"/>
          </a:xfrm>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a:xfrm>
            <a:off x="637497" y="-17252"/>
            <a:ext cx="2057400" cy="365125"/>
          </a:xfrm>
          <a:prstGeom prst="rect">
            <a:avLst/>
          </a:prstGeom>
        </p:spPr>
        <p:txBody>
          <a:bodyPr/>
          <a:lstStyle/>
          <a:p>
            <a:endParaRPr lang="sv-SE"/>
          </a:p>
        </p:txBody>
      </p:sp>
      <p:sp>
        <p:nvSpPr>
          <p:cNvPr id="4" name="Platshållare för sidfot 3"/>
          <p:cNvSpPr>
            <a:spLocks noGrp="1"/>
          </p:cNvSpPr>
          <p:nvPr>
            <p:ph type="ftr" sz="quarter" idx="11"/>
          </p:nvPr>
        </p:nvSpPr>
        <p:spPr>
          <a:xfrm>
            <a:off x="1743794" y="-17252"/>
            <a:ext cx="3086100" cy="365125"/>
          </a:xfrm>
          <a:prstGeom prst="rect">
            <a:avLst/>
          </a:prstGeom>
        </p:spPr>
        <p:txBody>
          <a:bodyPr/>
          <a:lstStyle/>
          <a:p>
            <a:endParaRPr lang="sv-SE" dirty="0"/>
          </a:p>
        </p:txBody>
      </p:sp>
      <p:sp>
        <p:nvSpPr>
          <p:cNvPr id="5" name="Platshållare för bildnummer 4"/>
          <p:cNvSpPr>
            <a:spLocks noGrp="1"/>
          </p:cNvSpPr>
          <p:nvPr>
            <p:ph type="sldNum" sz="quarter" idx="12"/>
          </p:nvPr>
        </p:nvSpPr>
        <p:spPr/>
        <p:txBody>
          <a:bodyPr/>
          <a:lstStyle/>
          <a:p>
            <a:fld id="{A31C6965-A8B5-AC47-88B3-2074DD5DECFD}" type="slidenum">
              <a:rPr lang="sv-SE" smtClean="0"/>
              <a:pPr/>
              <a:t>‹#›</a:t>
            </a:fld>
            <a:endParaRPr lang="sv-SE"/>
          </a:p>
        </p:txBody>
      </p:sp>
      <p:sp>
        <p:nvSpPr>
          <p:cNvPr id="9" name="Platshållare för bild 8"/>
          <p:cNvSpPr>
            <a:spLocks noGrp="1"/>
          </p:cNvSpPr>
          <p:nvPr>
            <p:ph type="pic" sz="quarter" idx="13"/>
          </p:nvPr>
        </p:nvSpPr>
        <p:spPr>
          <a:xfrm>
            <a:off x="4692770" y="0"/>
            <a:ext cx="4451230" cy="7056438"/>
          </a:xfrm>
        </p:spPr>
        <p:txBody>
          <a:bodyPr/>
          <a:lstStyle/>
          <a:p>
            <a:r>
              <a:rPr lang="sv-SE" smtClean="0"/>
              <a:t>Klicka på ikonen för att lägga till en bild</a:t>
            </a:r>
            <a:endParaRPr lang="sv-SE"/>
          </a:p>
        </p:txBody>
      </p:sp>
      <p:sp>
        <p:nvSpPr>
          <p:cNvPr id="11" name="Platshållare för text 10"/>
          <p:cNvSpPr>
            <a:spLocks noGrp="1"/>
          </p:cNvSpPr>
          <p:nvPr>
            <p:ph type="body" sz="quarter" idx="14"/>
          </p:nvPr>
        </p:nvSpPr>
        <p:spPr>
          <a:xfrm>
            <a:off x="636317" y="1345722"/>
            <a:ext cx="3922983" cy="4408564"/>
          </a:xfrm>
        </p:spPr>
        <p:txBody>
          <a:bodyPr>
            <a:normAutofit/>
          </a:bodyPr>
          <a:lstStyle>
            <a:lvl1pPr>
              <a:defRPr sz="2000"/>
            </a:lvl1pPr>
            <a:lvl2pPr>
              <a:defRPr sz="1800"/>
            </a:lvl2pPr>
            <a:lvl3pPr>
              <a:defRPr sz="1600"/>
            </a:lvl3pPr>
            <a:lvl4pPr>
              <a:defRPr sz="1400"/>
            </a:lvl4pPr>
            <a:lvl5pPr>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907156907"/>
      </p:ext>
    </p:extLst>
  </p:cSld>
  <p:clrMapOvr>
    <a:masterClrMapping/>
  </p:clrMapOvr>
  <p:hf hdr="0" ftr="0" dt="0"/>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Rubrik och innehåll och bild klar 2">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3935799" cy="773561"/>
          </a:xfrm>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dirty="0">
              <a:solidFill>
                <a:prstClr val="black">
                  <a:tint val="75000"/>
                </a:prstClr>
              </a:solidFill>
            </a:endParaRPr>
          </a:p>
        </p:txBody>
      </p:sp>
      <p:sp>
        <p:nvSpPr>
          <p:cNvPr id="5" name="Platshållare för bildnummer 4"/>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sp>
        <p:nvSpPr>
          <p:cNvPr id="9" name="Platshållare för text 10"/>
          <p:cNvSpPr>
            <a:spLocks noGrp="1"/>
          </p:cNvSpPr>
          <p:nvPr>
            <p:ph type="body" sz="quarter" idx="14"/>
          </p:nvPr>
        </p:nvSpPr>
        <p:spPr>
          <a:xfrm>
            <a:off x="636317" y="1345722"/>
            <a:ext cx="3922983" cy="4408564"/>
          </a:xfrm>
        </p:spPr>
        <p:txBody>
          <a:bodyPr>
            <a:normAutofit/>
          </a:bodyPr>
          <a:lstStyle>
            <a:lvl1pPr>
              <a:defRPr sz="2000"/>
            </a:lvl1pPr>
            <a:lvl2pPr>
              <a:defRPr sz="1800"/>
            </a:lvl2pPr>
            <a:lvl3pPr>
              <a:defRPr sz="1600"/>
            </a:lvl3pPr>
            <a:lvl4pPr>
              <a:defRPr sz="1400"/>
            </a:lvl4pPr>
            <a:lvl5pPr>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pic>
        <p:nvPicPr>
          <p:cNvPr id="7" name="Bildobjekt 6"/>
          <p:cNvPicPr>
            <a:picLocks noChangeAspect="1"/>
          </p:cNvPicPr>
          <p:nvPr/>
        </p:nvPicPr>
        <p:blipFill rotWithShape="1">
          <a:blip r:embed="rId2" cstate="screen">
            <a:extLst>
              <a:ext uri="{28A0092B-C50C-407E-A947-70E740481C1C}">
                <a14:useLocalDpi xmlns:a14="http://schemas.microsoft.com/office/drawing/2010/main"/>
              </a:ext>
            </a:extLst>
          </a:blip>
          <a:srcRect t="-185"/>
          <a:stretch/>
        </p:blipFill>
        <p:spPr>
          <a:xfrm>
            <a:off x="4749800" y="-38100"/>
            <a:ext cx="4421907" cy="6902881"/>
          </a:xfrm>
          <a:prstGeom prst="rect">
            <a:avLst/>
          </a:prstGeom>
        </p:spPr>
      </p:pic>
    </p:spTree>
    <p:extLst>
      <p:ext uri="{BB962C8B-B14F-4D97-AF65-F5344CB8AC3E}">
        <p14:creationId xmlns:p14="http://schemas.microsoft.com/office/powerpoint/2010/main" val="1045794646"/>
      </p:ext>
    </p:extLst>
  </p:cSld>
  <p:clrMapOvr>
    <a:masterClrMapping/>
  </p:clrMapOvr>
  <p:hf hdr="0" ftr="0" dt="0"/>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Rubrik och innehåll och citat">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3935799" cy="773561"/>
          </a:xfrm>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dirty="0">
              <a:solidFill>
                <a:prstClr val="black">
                  <a:tint val="75000"/>
                </a:prstClr>
              </a:solidFill>
            </a:endParaRPr>
          </a:p>
        </p:txBody>
      </p:sp>
      <p:sp>
        <p:nvSpPr>
          <p:cNvPr id="5" name="Platshållare för bildnummer 4"/>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sp>
        <p:nvSpPr>
          <p:cNvPr id="9" name="Platshållare för text 10"/>
          <p:cNvSpPr>
            <a:spLocks noGrp="1"/>
          </p:cNvSpPr>
          <p:nvPr>
            <p:ph type="body" sz="quarter" idx="14"/>
          </p:nvPr>
        </p:nvSpPr>
        <p:spPr>
          <a:xfrm>
            <a:off x="636317" y="1345722"/>
            <a:ext cx="3922983" cy="4408564"/>
          </a:xfrm>
        </p:spPr>
        <p:txBody>
          <a:bodyPr>
            <a:normAutofit/>
          </a:bodyPr>
          <a:lstStyle>
            <a:lvl1pPr>
              <a:defRPr sz="2000"/>
            </a:lvl1pPr>
            <a:lvl2pPr>
              <a:defRPr sz="1800"/>
            </a:lvl2pPr>
            <a:lvl3pPr>
              <a:defRPr sz="1600"/>
            </a:lvl3pPr>
            <a:lvl4pPr>
              <a:defRPr sz="1400"/>
            </a:lvl4pPr>
            <a:lvl5pPr>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pic>
        <p:nvPicPr>
          <p:cNvPr id="8" name="Bildobjekt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13730" y="-17252"/>
            <a:ext cx="4430270" cy="6875252"/>
          </a:xfrm>
          <a:prstGeom prst="rect">
            <a:avLst/>
          </a:prstGeom>
        </p:spPr>
      </p:pic>
    </p:spTree>
    <p:extLst>
      <p:ext uri="{BB962C8B-B14F-4D97-AF65-F5344CB8AC3E}">
        <p14:creationId xmlns:p14="http://schemas.microsoft.com/office/powerpoint/2010/main" val="1479533292"/>
      </p:ext>
    </p:extLst>
  </p:cSld>
  <p:clrMapOvr>
    <a:masterClrMapping/>
  </p:clrMapOvr>
  <p:hf hdr="0" ftr="0" dt="0"/>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Rubrik och innehåll och citat 2">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3935799" cy="773561"/>
          </a:xfrm>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dirty="0">
              <a:solidFill>
                <a:prstClr val="black">
                  <a:tint val="75000"/>
                </a:prstClr>
              </a:solidFill>
            </a:endParaRPr>
          </a:p>
        </p:txBody>
      </p:sp>
      <p:sp>
        <p:nvSpPr>
          <p:cNvPr id="5" name="Platshållare för bildnummer 4"/>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sp>
        <p:nvSpPr>
          <p:cNvPr id="10" name="Platshållare för text 10"/>
          <p:cNvSpPr>
            <a:spLocks noGrp="1"/>
          </p:cNvSpPr>
          <p:nvPr>
            <p:ph type="body" sz="quarter" idx="14"/>
          </p:nvPr>
        </p:nvSpPr>
        <p:spPr>
          <a:xfrm>
            <a:off x="636317" y="1345722"/>
            <a:ext cx="3922983" cy="4408564"/>
          </a:xfrm>
        </p:spPr>
        <p:txBody>
          <a:bodyPr>
            <a:normAutofit/>
          </a:bodyPr>
          <a:lstStyle>
            <a:lvl1pPr>
              <a:defRPr sz="2000"/>
            </a:lvl1pPr>
            <a:lvl2pPr>
              <a:defRPr sz="1800"/>
            </a:lvl2pPr>
            <a:lvl3pPr>
              <a:defRPr sz="1600"/>
            </a:lvl3pPr>
            <a:lvl4pPr>
              <a:defRPr sz="1400"/>
            </a:lvl4pPr>
            <a:lvl5pPr>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pic>
        <p:nvPicPr>
          <p:cNvPr id="7" name="Bildobjekt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17609" y="-17252"/>
            <a:ext cx="4426391" cy="6875252"/>
          </a:xfrm>
          <a:prstGeom prst="rect">
            <a:avLst/>
          </a:prstGeom>
        </p:spPr>
      </p:pic>
    </p:spTree>
    <p:extLst>
      <p:ext uri="{BB962C8B-B14F-4D97-AF65-F5344CB8AC3E}">
        <p14:creationId xmlns:p14="http://schemas.microsoft.com/office/powerpoint/2010/main" val="2472268669"/>
      </p:ext>
    </p:extLst>
  </p:cSld>
  <p:clrMapOvr>
    <a:masterClrMapping/>
  </p:clrMapOvr>
  <p:hf hdr="0" ftr="0" dt="0"/>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Rubrik och innehåll och citat 3">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3935799" cy="773561"/>
          </a:xfrm>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dirty="0">
              <a:solidFill>
                <a:prstClr val="black">
                  <a:tint val="75000"/>
                </a:prstClr>
              </a:solidFill>
            </a:endParaRPr>
          </a:p>
        </p:txBody>
      </p:sp>
      <p:sp>
        <p:nvSpPr>
          <p:cNvPr id="5" name="Platshållare för bildnummer 4"/>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sp>
        <p:nvSpPr>
          <p:cNvPr id="10" name="Platshållare för text 10"/>
          <p:cNvSpPr>
            <a:spLocks noGrp="1"/>
          </p:cNvSpPr>
          <p:nvPr>
            <p:ph type="body" sz="quarter" idx="14"/>
          </p:nvPr>
        </p:nvSpPr>
        <p:spPr>
          <a:xfrm>
            <a:off x="636317" y="1345722"/>
            <a:ext cx="3922983" cy="4408564"/>
          </a:xfrm>
        </p:spPr>
        <p:txBody>
          <a:bodyPr>
            <a:normAutofit/>
          </a:bodyPr>
          <a:lstStyle>
            <a:lvl1pPr>
              <a:defRPr sz="2000"/>
            </a:lvl1pPr>
            <a:lvl2pPr>
              <a:defRPr sz="1800"/>
            </a:lvl2pPr>
            <a:lvl3pPr>
              <a:defRPr sz="1600"/>
            </a:lvl3pPr>
            <a:lvl4pPr>
              <a:defRPr sz="1400"/>
            </a:lvl4pPr>
            <a:lvl5pPr>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pic>
        <p:nvPicPr>
          <p:cNvPr id="6" name="Bildobjekt 5"/>
          <p:cNvPicPr>
            <a:picLocks noChangeAspect="1"/>
          </p:cNvPicPr>
          <p:nvPr/>
        </p:nvPicPr>
        <p:blipFill rotWithShape="1">
          <a:blip r:embed="rId2" cstate="screen">
            <a:extLst>
              <a:ext uri="{28A0092B-C50C-407E-A947-70E740481C1C}">
                <a14:useLocalDpi xmlns:a14="http://schemas.microsoft.com/office/drawing/2010/main"/>
              </a:ext>
            </a:extLst>
          </a:blip>
          <a:srcRect t="-185"/>
          <a:stretch/>
        </p:blipFill>
        <p:spPr>
          <a:xfrm>
            <a:off x="4726391" y="-17252"/>
            <a:ext cx="4417609" cy="6867314"/>
          </a:xfrm>
          <a:prstGeom prst="rect">
            <a:avLst/>
          </a:prstGeom>
        </p:spPr>
      </p:pic>
    </p:spTree>
    <p:extLst>
      <p:ext uri="{BB962C8B-B14F-4D97-AF65-F5344CB8AC3E}">
        <p14:creationId xmlns:p14="http://schemas.microsoft.com/office/powerpoint/2010/main" val="1498129924"/>
      </p:ext>
    </p:extLst>
  </p:cSld>
  <p:clrMapOvr>
    <a:masterClrMapping/>
  </p:clrMapOvr>
  <p:hf hdr="0" ftr="0" dt="0"/>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Rubrik och innehåll och citat 4">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3935799" cy="773561"/>
          </a:xfrm>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dirty="0">
              <a:solidFill>
                <a:prstClr val="black">
                  <a:tint val="75000"/>
                </a:prstClr>
              </a:solidFill>
            </a:endParaRPr>
          </a:p>
        </p:txBody>
      </p:sp>
      <p:sp>
        <p:nvSpPr>
          <p:cNvPr id="5" name="Platshållare för bildnummer 4"/>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sp>
        <p:nvSpPr>
          <p:cNvPr id="10" name="Platshållare för text 10"/>
          <p:cNvSpPr>
            <a:spLocks noGrp="1"/>
          </p:cNvSpPr>
          <p:nvPr>
            <p:ph type="body" sz="quarter" idx="14"/>
          </p:nvPr>
        </p:nvSpPr>
        <p:spPr>
          <a:xfrm>
            <a:off x="636317" y="1345722"/>
            <a:ext cx="3922983" cy="4408564"/>
          </a:xfrm>
        </p:spPr>
        <p:txBody>
          <a:bodyPr>
            <a:normAutofit/>
          </a:bodyPr>
          <a:lstStyle>
            <a:lvl1pPr>
              <a:defRPr sz="2000"/>
            </a:lvl1pPr>
            <a:lvl2pPr>
              <a:defRPr sz="1800"/>
            </a:lvl2pPr>
            <a:lvl3pPr>
              <a:defRPr sz="1600"/>
            </a:lvl3pPr>
            <a:lvl4pPr>
              <a:defRPr sz="1400"/>
            </a:lvl4pPr>
            <a:lvl5pPr>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pic>
        <p:nvPicPr>
          <p:cNvPr id="6" name="Bildobjekt 5"/>
          <p:cNvPicPr>
            <a:picLocks noChangeAspect="1"/>
          </p:cNvPicPr>
          <p:nvPr/>
        </p:nvPicPr>
        <p:blipFill rotWithShape="1">
          <a:blip r:embed="rId2" cstate="screen">
            <a:extLst>
              <a:ext uri="{28A0092B-C50C-407E-A947-70E740481C1C}">
                <a14:useLocalDpi xmlns:a14="http://schemas.microsoft.com/office/drawing/2010/main"/>
              </a:ext>
            </a:extLst>
          </a:blip>
          <a:srcRect t="-185"/>
          <a:stretch/>
        </p:blipFill>
        <p:spPr>
          <a:xfrm>
            <a:off x="4726391" y="-17252"/>
            <a:ext cx="4417609" cy="6867314"/>
          </a:xfrm>
          <a:prstGeom prst="rect">
            <a:avLst/>
          </a:prstGeom>
        </p:spPr>
      </p:pic>
      <p:pic>
        <p:nvPicPr>
          <p:cNvPr id="7" name="Bildobjekt 6"/>
          <p:cNvPicPr>
            <a:picLocks noChangeAspect="1"/>
          </p:cNvPicPr>
          <p:nvPr/>
        </p:nvPicPr>
        <p:blipFill rotWithShape="1">
          <a:blip r:embed="rId3" cstate="screen">
            <a:extLst>
              <a:ext uri="{28A0092B-C50C-407E-A947-70E740481C1C}">
                <a14:useLocalDpi xmlns:a14="http://schemas.microsoft.com/office/drawing/2010/main"/>
              </a:ext>
            </a:extLst>
          </a:blip>
          <a:srcRect b="-122"/>
          <a:stretch/>
        </p:blipFill>
        <p:spPr>
          <a:xfrm>
            <a:off x="4724400" y="0"/>
            <a:ext cx="4419600" cy="6850062"/>
          </a:xfrm>
          <a:prstGeom prst="rect">
            <a:avLst/>
          </a:prstGeom>
        </p:spPr>
      </p:pic>
    </p:spTree>
    <p:extLst>
      <p:ext uri="{BB962C8B-B14F-4D97-AF65-F5344CB8AC3E}">
        <p14:creationId xmlns:p14="http://schemas.microsoft.com/office/powerpoint/2010/main" val="2253055492"/>
      </p:ext>
    </p:extLst>
  </p:cSld>
  <p:clrMapOvr>
    <a:masterClrMapping/>
  </p:clrMapOvr>
  <p:hf hdr="0" ftr="0" dt="0"/>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Rubrik, 3 bilder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dirty="0">
              <a:solidFill>
                <a:prstClr val="black">
                  <a:tint val="75000"/>
                </a:prstClr>
              </a:solidFill>
            </a:endParaRPr>
          </a:p>
        </p:txBody>
      </p:sp>
      <p:sp>
        <p:nvSpPr>
          <p:cNvPr id="5" name="Platshållare för bildnummer 4"/>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sp>
        <p:nvSpPr>
          <p:cNvPr id="8" name="Platshållare för bild 7"/>
          <p:cNvSpPr>
            <a:spLocks noGrp="1"/>
          </p:cNvSpPr>
          <p:nvPr>
            <p:ph type="pic" sz="quarter" idx="13"/>
          </p:nvPr>
        </p:nvSpPr>
        <p:spPr>
          <a:xfrm>
            <a:off x="628650" y="1466490"/>
            <a:ext cx="2423423" cy="2878405"/>
          </a:xfrm>
        </p:spPr>
        <p:txBody>
          <a:bodyPr/>
          <a:lstStyle/>
          <a:p>
            <a:r>
              <a:rPr lang="sv-SE" smtClean="0"/>
              <a:t>Klicka på ikonen för att lägga till en bild</a:t>
            </a:r>
            <a:endParaRPr lang="sv-SE"/>
          </a:p>
        </p:txBody>
      </p:sp>
      <p:sp>
        <p:nvSpPr>
          <p:cNvPr id="11" name="Platshållare för bild 7"/>
          <p:cNvSpPr>
            <a:spLocks noGrp="1"/>
          </p:cNvSpPr>
          <p:nvPr>
            <p:ph type="pic" sz="quarter" idx="14"/>
          </p:nvPr>
        </p:nvSpPr>
        <p:spPr>
          <a:xfrm>
            <a:off x="6091927" y="1466489"/>
            <a:ext cx="2423423" cy="2878405"/>
          </a:xfrm>
        </p:spPr>
        <p:txBody>
          <a:bodyPr/>
          <a:lstStyle/>
          <a:p>
            <a:r>
              <a:rPr lang="sv-SE" smtClean="0"/>
              <a:t>Klicka på ikonen för att lägga till en bild</a:t>
            </a:r>
            <a:endParaRPr lang="sv-SE"/>
          </a:p>
        </p:txBody>
      </p:sp>
      <p:sp>
        <p:nvSpPr>
          <p:cNvPr id="12" name="Platshållare för bild 7"/>
          <p:cNvSpPr>
            <a:spLocks noGrp="1"/>
          </p:cNvSpPr>
          <p:nvPr>
            <p:ph type="pic" sz="quarter" idx="15"/>
          </p:nvPr>
        </p:nvSpPr>
        <p:spPr>
          <a:xfrm>
            <a:off x="3360288" y="1466488"/>
            <a:ext cx="2423423" cy="2878405"/>
          </a:xfrm>
        </p:spPr>
        <p:txBody>
          <a:bodyPr/>
          <a:lstStyle/>
          <a:p>
            <a:r>
              <a:rPr lang="sv-SE" smtClean="0"/>
              <a:t>Klicka på ikonen för att lägga till en bild</a:t>
            </a:r>
            <a:endParaRPr lang="sv-SE"/>
          </a:p>
        </p:txBody>
      </p:sp>
      <p:sp>
        <p:nvSpPr>
          <p:cNvPr id="14" name="Platshållare för text 13"/>
          <p:cNvSpPr>
            <a:spLocks noGrp="1"/>
          </p:cNvSpPr>
          <p:nvPr>
            <p:ph type="body" sz="quarter" idx="16"/>
          </p:nvPr>
        </p:nvSpPr>
        <p:spPr>
          <a:xfrm>
            <a:off x="628650" y="4485737"/>
            <a:ext cx="2424113" cy="1173702"/>
          </a:xfrm>
        </p:spPr>
        <p:txBody>
          <a:bodyPr>
            <a:noAutofit/>
          </a:bodyPr>
          <a:lstStyle>
            <a:lvl1pPr marL="0" indent="0">
              <a:buNone/>
              <a:defRPr sz="2000"/>
            </a:lvl1pPr>
            <a:lvl2pPr marL="228600" indent="-228600">
              <a:defRPr sz="1800"/>
            </a:lvl2pPr>
          </a:lstStyle>
          <a:p>
            <a:pPr lvl="0"/>
            <a:r>
              <a:rPr lang="sv-SE" smtClean="0"/>
              <a:t>Klicka här för att ändra format på bakgrundstexten</a:t>
            </a:r>
          </a:p>
          <a:p>
            <a:pPr lvl="1"/>
            <a:r>
              <a:rPr lang="sv-SE" smtClean="0"/>
              <a:t>Nivå två</a:t>
            </a:r>
          </a:p>
        </p:txBody>
      </p:sp>
      <p:sp>
        <p:nvSpPr>
          <p:cNvPr id="15" name="Platshållare för text 13"/>
          <p:cNvSpPr>
            <a:spLocks noGrp="1"/>
          </p:cNvSpPr>
          <p:nvPr>
            <p:ph type="body" sz="quarter" idx="17"/>
          </p:nvPr>
        </p:nvSpPr>
        <p:spPr>
          <a:xfrm>
            <a:off x="3360288" y="4485737"/>
            <a:ext cx="2424113" cy="1173702"/>
          </a:xfrm>
        </p:spPr>
        <p:txBody>
          <a:bodyPr>
            <a:noAutofit/>
          </a:bodyPr>
          <a:lstStyle>
            <a:lvl1pPr marL="0" indent="0">
              <a:buNone/>
              <a:defRPr sz="2000"/>
            </a:lvl1pPr>
            <a:lvl2pPr marL="228600" indent="-228600">
              <a:defRPr sz="1800"/>
            </a:lvl2pPr>
          </a:lstStyle>
          <a:p>
            <a:pPr lvl="0"/>
            <a:r>
              <a:rPr lang="sv-SE" smtClean="0"/>
              <a:t>Klicka här för att ändra format på bakgrundstexten</a:t>
            </a:r>
          </a:p>
          <a:p>
            <a:pPr lvl="1"/>
            <a:r>
              <a:rPr lang="sv-SE" smtClean="0"/>
              <a:t>Nivå två</a:t>
            </a:r>
          </a:p>
        </p:txBody>
      </p:sp>
      <p:sp>
        <p:nvSpPr>
          <p:cNvPr id="16" name="Platshållare för text 13"/>
          <p:cNvSpPr>
            <a:spLocks noGrp="1"/>
          </p:cNvSpPr>
          <p:nvPr>
            <p:ph type="body" sz="quarter" idx="18"/>
          </p:nvPr>
        </p:nvSpPr>
        <p:spPr>
          <a:xfrm>
            <a:off x="6091237" y="4485738"/>
            <a:ext cx="2424113" cy="1173702"/>
          </a:xfrm>
        </p:spPr>
        <p:txBody>
          <a:bodyPr>
            <a:noAutofit/>
          </a:bodyPr>
          <a:lstStyle>
            <a:lvl1pPr marL="0" indent="0">
              <a:buNone/>
              <a:defRPr sz="2000"/>
            </a:lvl1pPr>
            <a:lvl2pPr marL="228600" indent="-228600">
              <a:defRPr sz="1800"/>
            </a:lvl2pPr>
          </a:lstStyle>
          <a:p>
            <a:pPr lvl="0"/>
            <a:r>
              <a:rPr lang="sv-SE" smtClean="0"/>
              <a:t>Klicka här för att ändra format på bakgrundstexten</a:t>
            </a:r>
          </a:p>
          <a:p>
            <a:pPr lvl="1"/>
            <a:r>
              <a:rPr lang="sv-SE" smtClean="0"/>
              <a:t>Nivå två</a:t>
            </a:r>
          </a:p>
        </p:txBody>
      </p:sp>
    </p:spTree>
    <p:extLst>
      <p:ext uri="{BB962C8B-B14F-4D97-AF65-F5344CB8AC3E}">
        <p14:creationId xmlns:p14="http://schemas.microsoft.com/office/powerpoint/2010/main" val="4250714487"/>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secHead" preserve="1">
  <p:cSld name="Avsnittsrubrik ros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879894"/>
            <a:ext cx="7886700" cy="1871034"/>
          </a:xfrm>
        </p:spPr>
        <p:txBody>
          <a:bodyPr anchor="b"/>
          <a:lstStyle>
            <a:lvl1pPr>
              <a:defRPr sz="5400">
                <a:solidFill>
                  <a:schemeClr val="bg1"/>
                </a:solidFill>
              </a:defRPr>
            </a:lvl1pPr>
          </a:lstStyle>
          <a:p>
            <a:r>
              <a:rPr lang="sv-SE" smtClean="0"/>
              <a:t>Klicka här för att ändra format</a:t>
            </a:r>
            <a:endParaRPr lang="en-US" dirty="0"/>
          </a:p>
        </p:txBody>
      </p:sp>
      <p:sp>
        <p:nvSpPr>
          <p:cNvPr id="3" name="Text Placeholder 2"/>
          <p:cNvSpPr>
            <a:spLocks noGrp="1"/>
          </p:cNvSpPr>
          <p:nvPr>
            <p:ph type="body" idx="1"/>
          </p:nvPr>
        </p:nvSpPr>
        <p:spPr>
          <a:xfrm>
            <a:off x="623888" y="2777916"/>
            <a:ext cx="7886700" cy="1500187"/>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pic>
        <p:nvPicPr>
          <p:cNvPr id="7" name="Bildobjekt 6" descr="humana_logo_neg_stor.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1811" y="5771398"/>
            <a:ext cx="868302" cy="741471"/>
          </a:xfrm>
          <a:prstGeom prst="rect">
            <a:avLst/>
          </a:prstGeom>
        </p:spPr>
      </p:pic>
    </p:spTree>
    <p:extLst>
      <p:ext uri="{BB962C8B-B14F-4D97-AF65-F5344CB8AC3E}">
        <p14:creationId xmlns:p14="http://schemas.microsoft.com/office/powerpoint/2010/main" val="1162516558"/>
      </p:ext>
    </p:extLst>
  </p:cSld>
  <p:clrMapOvr>
    <a:masterClrMapping/>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secHead" preserve="1">
  <p:cSld name="Avsnittsrubrik blå">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879894"/>
            <a:ext cx="7886700" cy="1871034"/>
          </a:xfrm>
        </p:spPr>
        <p:txBody>
          <a:bodyPr anchor="b"/>
          <a:lstStyle>
            <a:lvl1pPr>
              <a:defRPr sz="5400">
                <a:solidFill>
                  <a:schemeClr val="bg1"/>
                </a:solidFill>
              </a:defRPr>
            </a:lvl1pPr>
          </a:lstStyle>
          <a:p>
            <a:r>
              <a:rPr lang="sv-SE" smtClean="0"/>
              <a:t>Klicka här för att ändra format</a:t>
            </a:r>
            <a:endParaRPr lang="en-US" dirty="0"/>
          </a:p>
        </p:txBody>
      </p:sp>
      <p:sp>
        <p:nvSpPr>
          <p:cNvPr id="3" name="Text Placeholder 2"/>
          <p:cNvSpPr>
            <a:spLocks noGrp="1"/>
          </p:cNvSpPr>
          <p:nvPr>
            <p:ph type="body" idx="1"/>
          </p:nvPr>
        </p:nvSpPr>
        <p:spPr>
          <a:xfrm>
            <a:off x="623888" y="2777916"/>
            <a:ext cx="7886700" cy="1500187"/>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pic>
        <p:nvPicPr>
          <p:cNvPr id="7" name="Bildobjekt 6" descr="humana_logo_neg_stor.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1811" y="5771398"/>
            <a:ext cx="868302" cy="741471"/>
          </a:xfrm>
          <a:prstGeom prst="rect">
            <a:avLst/>
          </a:prstGeom>
        </p:spPr>
      </p:pic>
    </p:spTree>
    <p:extLst>
      <p:ext uri="{BB962C8B-B14F-4D97-AF65-F5344CB8AC3E}">
        <p14:creationId xmlns:p14="http://schemas.microsoft.com/office/powerpoint/2010/main" val="2253119775"/>
      </p:ext>
    </p:extLst>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secHead" preserve="1">
  <p:cSld name="Avsnittsrubrik grå">
    <p:bg>
      <p:bgPr>
        <a:solidFill>
          <a:srgbClr val="B6ADA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879894"/>
            <a:ext cx="7886700" cy="1871034"/>
          </a:xfrm>
        </p:spPr>
        <p:txBody>
          <a:bodyPr anchor="b"/>
          <a:lstStyle>
            <a:lvl1pPr>
              <a:defRPr sz="5400">
                <a:solidFill>
                  <a:schemeClr val="bg1"/>
                </a:solidFill>
              </a:defRPr>
            </a:lvl1pPr>
          </a:lstStyle>
          <a:p>
            <a:r>
              <a:rPr lang="sv-SE" smtClean="0"/>
              <a:t>Klicka här för att ändra format</a:t>
            </a:r>
            <a:endParaRPr lang="en-US" dirty="0"/>
          </a:p>
        </p:txBody>
      </p:sp>
      <p:sp>
        <p:nvSpPr>
          <p:cNvPr id="3" name="Text Placeholder 2"/>
          <p:cNvSpPr>
            <a:spLocks noGrp="1"/>
          </p:cNvSpPr>
          <p:nvPr>
            <p:ph type="body" idx="1"/>
          </p:nvPr>
        </p:nvSpPr>
        <p:spPr>
          <a:xfrm>
            <a:off x="623888" y="2777916"/>
            <a:ext cx="7886700" cy="1500187"/>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pic>
        <p:nvPicPr>
          <p:cNvPr id="7" name="Bildobjekt 6" descr="humana_logo_neg_stor.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1811" y="5771398"/>
            <a:ext cx="868302" cy="741471"/>
          </a:xfrm>
          <a:prstGeom prst="rect">
            <a:avLst/>
          </a:prstGeom>
        </p:spPr>
      </p:pic>
    </p:spTree>
    <p:extLst>
      <p:ext uri="{BB962C8B-B14F-4D97-AF65-F5344CB8AC3E}">
        <p14:creationId xmlns:p14="http://schemas.microsoft.com/office/powerpoint/2010/main" val="3275596061"/>
      </p:ext>
    </p:extLst>
  </p:cSld>
  <p:clrMapOvr>
    <a:masterClrMapping/>
  </p:clrMapOvr>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sz="half" idx="1"/>
          </p:nvPr>
        </p:nvSpPr>
        <p:spPr>
          <a:xfrm>
            <a:off x="628650" y="1362975"/>
            <a:ext cx="3886200" cy="4442290"/>
          </a:xfrm>
        </p:spPr>
        <p:txBody>
          <a:bodyPr>
            <a:normAutofit/>
          </a:bodyPr>
          <a:lstStyle>
            <a:lvl1pPr>
              <a:defRPr sz="2000"/>
            </a:lvl1pPr>
            <a:lvl2pPr>
              <a:defRPr sz="1800"/>
            </a:lvl2pPr>
            <a:lvl3pPr>
              <a:defRPr sz="1600"/>
            </a:lvl3pPr>
            <a:lvl4pPr>
              <a:defRPr sz="1400"/>
            </a:lvl4pPr>
            <a:lvl5pPr>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Content Placeholder 3"/>
          <p:cNvSpPr>
            <a:spLocks noGrp="1"/>
          </p:cNvSpPr>
          <p:nvPr>
            <p:ph sz="half" idx="2"/>
          </p:nvPr>
        </p:nvSpPr>
        <p:spPr>
          <a:xfrm>
            <a:off x="4629150" y="1362975"/>
            <a:ext cx="3886200" cy="4442290"/>
          </a:xfrm>
        </p:spPr>
        <p:txBody>
          <a:bodyPr>
            <a:normAutofit/>
          </a:bodyPr>
          <a:lstStyle>
            <a:lvl1pPr>
              <a:defRPr sz="2000"/>
            </a:lvl1pPr>
            <a:lvl2pPr>
              <a:defRPr sz="1800"/>
            </a:lvl2pPr>
            <a:lvl3pPr>
              <a:defRPr sz="1600"/>
            </a:lvl3pPr>
            <a:lvl4pPr>
              <a:defRPr sz="1400"/>
            </a:lvl4pPr>
            <a:lvl5pPr>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Date Placeholder 4"/>
          <p:cNvSpPr>
            <a:spLocks noGrp="1"/>
          </p:cNvSpPr>
          <p:nvPr>
            <p:ph type="dt" sz="half" idx="10"/>
          </p:nvPr>
        </p:nvSpPr>
        <p:spPr/>
        <p:txBody>
          <a:bodyPr/>
          <a:lstStyle/>
          <a:p>
            <a:endParaRPr lang="sv-SE">
              <a:solidFill>
                <a:prstClr val="black">
                  <a:tint val="75000"/>
                </a:prstClr>
              </a:solidFill>
            </a:endParaRPr>
          </a:p>
        </p:txBody>
      </p:sp>
      <p:sp>
        <p:nvSpPr>
          <p:cNvPr id="6" name="Footer Placeholder 5"/>
          <p:cNvSpPr>
            <a:spLocks noGrp="1"/>
          </p:cNvSpPr>
          <p:nvPr>
            <p:ph type="ftr" sz="quarter" idx="11"/>
          </p:nvPr>
        </p:nvSpPr>
        <p:spPr/>
        <p:txBody>
          <a:bodyPr/>
          <a:lstStyle/>
          <a:p>
            <a:endParaRPr lang="sv-SE">
              <a:solidFill>
                <a:prstClr val="black">
                  <a:tint val="75000"/>
                </a:prstClr>
              </a:solidFill>
            </a:endParaRPr>
          </a:p>
        </p:txBody>
      </p:sp>
      <p:sp>
        <p:nvSpPr>
          <p:cNvPr id="7" name="Slide Number Placeholder 6"/>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graphicFrame>
        <p:nvGraphicFramePr>
          <p:cNvPr id="8" name="Objekt 7"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3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2803440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Liten text utan punkter - 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sv-SE" smtClean="0"/>
              <a:t>Klicka här för att ändra format</a:t>
            </a:r>
            <a:endParaRPr lang="en-US" dirty="0"/>
          </a:p>
        </p:txBody>
      </p:sp>
      <p:sp>
        <p:nvSpPr>
          <p:cNvPr id="3" name="Content Placeholder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a:xfrm>
            <a:off x="637497" y="-17252"/>
            <a:ext cx="2057400" cy="365125"/>
          </a:xfrm>
          <a:prstGeom prst="rect">
            <a:avLst/>
          </a:prstGeom>
        </p:spPr>
        <p:txBody>
          <a:bodyPr/>
          <a:lstStyle/>
          <a:p>
            <a:endParaRPr lang="sv-SE"/>
          </a:p>
        </p:txBody>
      </p:sp>
      <p:sp>
        <p:nvSpPr>
          <p:cNvPr id="5" name="Footer Placeholder 4"/>
          <p:cNvSpPr>
            <a:spLocks noGrp="1"/>
          </p:cNvSpPr>
          <p:nvPr>
            <p:ph type="ftr" sz="quarter" idx="11"/>
          </p:nvPr>
        </p:nvSpPr>
        <p:spPr>
          <a:xfrm>
            <a:off x="1743794" y="-17252"/>
            <a:ext cx="3086100" cy="365125"/>
          </a:xfrm>
          <a:prstGeom prst="rect">
            <a:avLst/>
          </a:prstGeom>
        </p:spPr>
        <p:txBody>
          <a:bodyPr/>
          <a:lstStyle/>
          <a:p>
            <a:endParaRPr lang="sv-SE"/>
          </a:p>
        </p:txBody>
      </p:sp>
      <p:sp>
        <p:nvSpPr>
          <p:cNvPr id="6" name="Slide Number Placeholder 5"/>
          <p:cNvSpPr>
            <a:spLocks noGrp="1"/>
          </p:cNvSpPr>
          <p:nvPr>
            <p:ph type="sldNum" sz="quarter" idx="12"/>
          </p:nvPr>
        </p:nvSpPr>
        <p:spPr/>
        <p:txBody>
          <a:bodyPr/>
          <a:lstStyle/>
          <a:p>
            <a:fld id="{A31C6965-A8B5-AC47-88B3-2074DD5DECFD}" type="slidenum">
              <a:rPr lang="sv-SE" smtClean="0"/>
              <a:pPr/>
              <a:t>‹#›</a:t>
            </a:fld>
            <a:endParaRPr lang="sv-SE"/>
          </a:p>
        </p:txBody>
      </p:sp>
    </p:spTree>
    <p:extLst>
      <p:ext uri="{BB962C8B-B14F-4D97-AF65-F5344CB8AC3E}">
        <p14:creationId xmlns:p14="http://schemas.microsoft.com/office/powerpoint/2010/main" val="432792544"/>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vå innehållsdelar med rubrik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300163"/>
            <a:ext cx="3868340" cy="482600"/>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Content Placeholder 3"/>
          <p:cNvSpPr>
            <a:spLocks noGrp="1"/>
          </p:cNvSpPr>
          <p:nvPr>
            <p:ph sz="half" idx="2"/>
          </p:nvPr>
        </p:nvSpPr>
        <p:spPr>
          <a:xfrm>
            <a:off x="629842" y="1944239"/>
            <a:ext cx="3868340" cy="3839024"/>
          </a:xfrm>
        </p:spPr>
        <p:txBody>
          <a:bodyPr>
            <a:normAutofit/>
          </a:bodyPr>
          <a:lstStyle>
            <a:lvl1pPr>
              <a:defRPr sz="2000"/>
            </a:lvl1pPr>
            <a:lvl2pPr>
              <a:defRPr sz="1800"/>
            </a:lvl2pPr>
            <a:lvl3pPr>
              <a:defRPr sz="1600"/>
            </a:lvl3pPr>
            <a:lvl4pPr>
              <a:defRPr sz="1400"/>
            </a:lvl4pPr>
            <a:lvl5pPr>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Text Placeholder 4"/>
          <p:cNvSpPr>
            <a:spLocks noGrp="1"/>
          </p:cNvSpPr>
          <p:nvPr>
            <p:ph type="body" sz="quarter" idx="3"/>
          </p:nvPr>
        </p:nvSpPr>
        <p:spPr>
          <a:xfrm>
            <a:off x="4629150" y="1300163"/>
            <a:ext cx="3887391" cy="482600"/>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4629150" y="1944239"/>
            <a:ext cx="3887391" cy="3839024"/>
          </a:xfrm>
        </p:spPr>
        <p:txBody>
          <a:bodyPr>
            <a:normAutofit/>
          </a:bodyPr>
          <a:lstStyle>
            <a:lvl1pPr>
              <a:defRPr sz="2000"/>
            </a:lvl1pPr>
            <a:lvl2pPr>
              <a:defRPr sz="1800"/>
            </a:lvl2pPr>
            <a:lvl3pPr>
              <a:defRPr sz="1600"/>
            </a:lvl3pPr>
            <a:lvl4pPr>
              <a:defRPr sz="1400"/>
            </a:lvl4pPr>
            <a:lvl5pPr>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7" name="Date Placeholder 6"/>
          <p:cNvSpPr>
            <a:spLocks noGrp="1"/>
          </p:cNvSpPr>
          <p:nvPr>
            <p:ph type="dt" sz="half" idx="10"/>
          </p:nvPr>
        </p:nvSpPr>
        <p:spPr/>
        <p:txBody>
          <a:bodyPr/>
          <a:lstStyle/>
          <a:p>
            <a:endParaRPr lang="sv-SE">
              <a:solidFill>
                <a:prstClr val="black">
                  <a:tint val="75000"/>
                </a:prstClr>
              </a:solidFill>
            </a:endParaRPr>
          </a:p>
        </p:txBody>
      </p:sp>
      <p:sp>
        <p:nvSpPr>
          <p:cNvPr id="8" name="Footer Placeholder 7"/>
          <p:cNvSpPr>
            <a:spLocks noGrp="1"/>
          </p:cNvSpPr>
          <p:nvPr>
            <p:ph type="ftr" sz="quarter" idx="11"/>
          </p:nvPr>
        </p:nvSpPr>
        <p:spPr/>
        <p:txBody>
          <a:bodyPr/>
          <a:lstStyle/>
          <a:p>
            <a:endParaRPr lang="sv-SE">
              <a:solidFill>
                <a:prstClr val="black">
                  <a:tint val="75000"/>
                </a:prstClr>
              </a:solidFill>
            </a:endParaRPr>
          </a:p>
        </p:txBody>
      </p:sp>
      <p:sp>
        <p:nvSpPr>
          <p:cNvPr id="9" name="Slide Number Placeholder 8"/>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sp>
        <p:nvSpPr>
          <p:cNvPr id="10" name="Title 1"/>
          <p:cNvSpPr>
            <a:spLocks noGrp="1"/>
          </p:cNvSpPr>
          <p:nvPr>
            <p:ph type="title"/>
          </p:nvPr>
        </p:nvSpPr>
        <p:spPr>
          <a:xfrm>
            <a:off x="628650" y="365126"/>
            <a:ext cx="7886700" cy="773561"/>
          </a:xfrm>
        </p:spPr>
        <p:txBody>
          <a:bodyPr/>
          <a:lstStyle/>
          <a:p>
            <a:r>
              <a:rPr lang="sv-SE" smtClean="0"/>
              <a:t>Klicka här för att ändra format</a:t>
            </a:r>
            <a:endParaRPr lang="en-US" dirty="0"/>
          </a:p>
        </p:txBody>
      </p:sp>
    </p:spTree>
    <p:extLst>
      <p:ext uri="{BB962C8B-B14F-4D97-AF65-F5344CB8AC3E}">
        <p14:creationId xmlns:p14="http://schemas.microsoft.com/office/powerpoint/2010/main" val="1964050899"/>
      </p:ext>
    </p:extLst>
  </p:cSld>
  <p:clrMapOvr>
    <a:masterClrMapping/>
  </p:clrMapOvr>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a:xfrm>
            <a:off x="628650" y="517526"/>
            <a:ext cx="7886700" cy="773561"/>
          </a:xfrm>
        </p:spPr>
        <p:txBody>
          <a:bodyPr/>
          <a:lstStyle/>
          <a:p>
            <a:r>
              <a:rPr lang="sv-SE" smtClean="0"/>
              <a:t>Klicka här för att ändra format</a:t>
            </a:r>
            <a:endParaRPr lang="en-US" dirty="0"/>
          </a:p>
        </p:txBody>
      </p:sp>
      <p:sp>
        <p:nvSpPr>
          <p:cNvPr id="3" name="Date Placeholder 2"/>
          <p:cNvSpPr>
            <a:spLocks noGrp="1"/>
          </p:cNvSpPr>
          <p:nvPr>
            <p:ph type="dt" sz="half" idx="10"/>
          </p:nvPr>
        </p:nvSpPr>
        <p:spPr/>
        <p:txBody>
          <a:bodyPr/>
          <a:lstStyle/>
          <a:p>
            <a:endParaRPr lang="sv-SE">
              <a:solidFill>
                <a:prstClr val="black">
                  <a:tint val="75000"/>
                </a:prstClr>
              </a:solidFill>
            </a:endParaRPr>
          </a:p>
        </p:txBody>
      </p:sp>
      <p:sp>
        <p:nvSpPr>
          <p:cNvPr id="4" name="Footer Placeholder 3"/>
          <p:cNvSpPr>
            <a:spLocks noGrp="1"/>
          </p:cNvSpPr>
          <p:nvPr>
            <p:ph type="ftr" sz="quarter" idx="11"/>
          </p:nvPr>
        </p:nvSpPr>
        <p:spPr/>
        <p:txBody>
          <a:bodyPr/>
          <a:lstStyle/>
          <a:p>
            <a:endParaRPr lang="sv-SE">
              <a:solidFill>
                <a:prstClr val="black">
                  <a:tint val="75000"/>
                </a:prstClr>
              </a:solidFill>
            </a:endParaRPr>
          </a:p>
        </p:txBody>
      </p:sp>
      <p:sp>
        <p:nvSpPr>
          <p:cNvPr id="5" name="Slide Number Placeholder 4"/>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9738049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sv-SE">
              <a:solidFill>
                <a:prstClr val="black">
                  <a:tint val="75000"/>
                </a:prstClr>
              </a:solidFill>
            </a:endParaRPr>
          </a:p>
        </p:txBody>
      </p:sp>
      <p:sp>
        <p:nvSpPr>
          <p:cNvPr id="3" name="Footer Placeholder 2"/>
          <p:cNvSpPr>
            <a:spLocks noGrp="1"/>
          </p:cNvSpPr>
          <p:nvPr>
            <p:ph type="ftr" sz="quarter" idx="11"/>
          </p:nvPr>
        </p:nvSpPr>
        <p:spPr/>
        <p:txBody>
          <a:bodyPr/>
          <a:lstStyle/>
          <a:p>
            <a:endParaRPr lang="sv-SE">
              <a:solidFill>
                <a:prstClr val="black">
                  <a:tint val="75000"/>
                </a:prstClr>
              </a:solidFill>
            </a:endParaRPr>
          </a:p>
        </p:txBody>
      </p:sp>
      <p:sp>
        <p:nvSpPr>
          <p:cNvPr id="4" name="Slide Number Placeholder 3"/>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507520055"/>
      </p:ext>
    </p:extLst>
  </p:cSld>
  <p:clrMapOvr>
    <a:masterClrMapping/>
  </p:clrMapOvr>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Pausbild">
    <p:spTree>
      <p:nvGrpSpPr>
        <p:cNvPr id="1" name=""/>
        <p:cNvGrpSpPr/>
        <p:nvPr/>
      </p:nvGrpSpPr>
      <p:grpSpPr>
        <a:xfrm>
          <a:off x="0" y="0"/>
          <a:ext cx="0" cy="0"/>
          <a:chOff x="0" y="0"/>
          <a:chExt cx="0" cy="0"/>
        </a:xfrm>
      </p:grpSpPr>
      <p:pic>
        <p:nvPicPr>
          <p:cNvPr id="3" name="Bildobjekt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6900" y="-11339"/>
            <a:ext cx="10337800" cy="6880678"/>
          </a:xfrm>
          <a:prstGeom prst="rect">
            <a:avLst/>
          </a:prstGeom>
        </p:spPr>
      </p:pic>
    </p:spTree>
    <p:extLst>
      <p:ext uri="{BB962C8B-B14F-4D97-AF65-F5344CB8AC3E}">
        <p14:creationId xmlns:p14="http://schemas.microsoft.com/office/powerpoint/2010/main" val="1065766099"/>
      </p:ext>
    </p:extLst>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Pausbild 2">
    <p:spTree>
      <p:nvGrpSpPr>
        <p:cNvPr id="1" name=""/>
        <p:cNvGrpSpPr/>
        <p:nvPr/>
      </p:nvGrpSpPr>
      <p:grpSpPr>
        <a:xfrm>
          <a:off x="0" y="0"/>
          <a:ext cx="0" cy="0"/>
          <a:chOff x="0" y="0"/>
          <a:chExt cx="0" cy="0"/>
        </a:xfrm>
      </p:grpSpPr>
      <p:pic>
        <p:nvPicPr>
          <p:cNvPr id="2" name="Bildobjekt 1"/>
          <p:cNvPicPr>
            <a:picLocks noChangeAspect="1"/>
          </p:cNvPicPr>
          <p:nvPr/>
        </p:nvPicPr>
        <p:blipFill rotWithShape="1">
          <a:blip r:embed="rId2" cstate="screen">
            <a:extLst>
              <a:ext uri="{28A0092B-C50C-407E-A947-70E740481C1C}">
                <a14:useLocalDpi xmlns:a14="http://schemas.microsoft.com/office/drawing/2010/main"/>
              </a:ext>
            </a:extLst>
          </a:blip>
          <a:srcRect r="-5615" b="-185"/>
          <a:stretch/>
        </p:blipFill>
        <p:spPr>
          <a:xfrm>
            <a:off x="0" y="0"/>
            <a:ext cx="9652000" cy="6858000"/>
          </a:xfrm>
          <a:prstGeom prst="rect">
            <a:avLst/>
          </a:prstGeom>
        </p:spPr>
      </p:pic>
    </p:spTree>
    <p:extLst>
      <p:ext uri="{BB962C8B-B14F-4D97-AF65-F5344CB8AC3E}">
        <p14:creationId xmlns:p14="http://schemas.microsoft.com/office/powerpoint/2010/main" val="3146099277"/>
      </p:ext>
    </p:extLst>
  </p:cSld>
  <p:clrMapOvr>
    <a:masterClrMapping/>
  </p:clrMapOvr>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Pausbild 3">
    <p:spTree>
      <p:nvGrpSpPr>
        <p:cNvPr id="1" name=""/>
        <p:cNvGrpSpPr/>
        <p:nvPr/>
      </p:nvGrpSpPr>
      <p:grpSpPr>
        <a:xfrm>
          <a:off x="0" y="0"/>
          <a:ext cx="0" cy="0"/>
          <a:chOff x="0" y="0"/>
          <a:chExt cx="0" cy="0"/>
        </a:xfrm>
      </p:grpSpPr>
      <p:pic>
        <p:nvPicPr>
          <p:cNvPr id="3" name="Bildobjekt 2" descr="Färger.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9863" y="0"/>
            <a:ext cx="10647184" cy="7086600"/>
          </a:xfrm>
          <a:prstGeom prst="rect">
            <a:avLst/>
          </a:prstGeom>
        </p:spPr>
      </p:pic>
    </p:spTree>
    <p:extLst>
      <p:ext uri="{BB962C8B-B14F-4D97-AF65-F5344CB8AC3E}">
        <p14:creationId xmlns:p14="http://schemas.microsoft.com/office/powerpoint/2010/main" val="928872829"/>
      </p:ext>
    </p:extLst>
  </p:cSld>
  <p:clrMapOvr>
    <a:masterClrMapping/>
  </p:clrMapOvr>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smtClean="0"/>
              <a:t>Klicka här för att ändra format</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endParaRPr lang="sv-SE">
              <a:solidFill>
                <a:prstClr val="black">
                  <a:tint val="75000"/>
                </a:prstClr>
              </a:solidFill>
            </a:endParaRPr>
          </a:p>
        </p:txBody>
      </p:sp>
      <p:sp>
        <p:nvSpPr>
          <p:cNvPr id="6" name="Footer Placeholder 5"/>
          <p:cNvSpPr>
            <a:spLocks noGrp="1"/>
          </p:cNvSpPr>
          <p:nvPr>
            <p:ph type="ftr" sz="quarter" idx="11"/>
          </p:nvPr>
        </p:nvSpPr>
        <p:spPr/>
        <p:txBody>
          <a:bodyPr/>
          <a:lstStyle/>
          <a:p>
            <a:endParaRPr lang="sv-SE">
              <a:solidFill>
                <a:prstClr val="black">
                  <a:tint val="75000"/>
                </a:prstClr>
              </a:solidFill>
            </a:endParaRPr>
          </a:p>
        </p:txBody>
      </p:sp>
      <p:sp>
        <p:nvSpPr>
          <p:cNvPr id="7" name="Slide Number Placeholder 6"/>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35321731"/>
      </p:ext>
    </p:extLst>
  </p:cSld>
  <p:clrMapOvr>
    <a:masterClrMapping/>
  </p:clrMapOvr>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109285492"/>
      </p:ext>
    </p:extLst>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302633002"/>
      </p:ext>
    </p:extLst>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tbl">
  <p:cSld name="Rubrik och tabell">
    <p:spTree>
      <p:nvGrpSpPr>
        <p:cNvPr id="1" name=""/>
        <p:cNvGrpSpPr/>
        <p:nvPr/>
      </p:nvGrpSpPr>
      <p:grpSpPr>
        <a:xfrm>
          <a:off x="0" y="0"/>
          <a:ext cx="0" cy="0"/>
          <a:chOff x="0" y="0"/>
          <a:chExt cx="0" cy="0"/>
        </a:xfrm>
      </p:grpSpPr>
      <p:sp>
        <p:nvSpPr>
          <p:cNvPr id="2" name="Rubrik 1"/>
          <p:cNvSpPr>
            <a:spLocks noGrp="1"/>
          </p:cNvSpPr>
          <p:nvPr>
            <p:ph type="title"/>
          </p:nvPr>
        </p:nvSpPr>
        <p:spPr>
          <a:xfrm>
            <a:off x="685800" y="609600"/>
            <a:ext cx="7772400" cy="1143000"/>
          </a:xfrm>
        </p:spPr>
        <p:txBody>
          <a:bodyPr/>
          <a:lstStyle/>
          <a:p>
            <a:r>
              <a:rPr lang="sv-SE" smtClean="0"/>
              <a:t>Klicka här för att ändra format</a:t>
            </a:r>
            <a:endParaRPr lang="sv-SE"/>
          </a:p>
        </p:txBody>
      </p:sp>
      <p:sp>
        <p:nvSpPr>
          <p:cNvPr id="3" name="Platshållare för tabell 2"/>
          <p:cNvSpPr>
            <a:spLocks noGrp="1"/>
          </p:cNvSpPr>
          <p:nvPr>
            <p:ph type="tbl" idx="1"/>
          </p:nvPr>
        </p:nvSpPr>
        <p:spPr>
          <a:xfrm>
            <a:off x="685800" y="1981200"/>
            <a:ext cx="7772400" cy="4114800"/>
          </a:xfrm>
        </p:spPr>
        <p:txBody>
          <a:bodyPr/>
          <a:lstStyle/>
          <a:p>
            <a:endParaRPr lang="sv-SE"/>
          </a:p>
        </p:txBody>
      </p:sp>
      <p:sp>
        <p:nvSpPr>
          <p:cNvPr id="4" name="Platshållare för datum 3"/>
          <p:cNvSpPr>
            <a:spLocks noGrp="1"/>
          </p:cNvSpPr>
          <p:nvPr>
            <p:ph type="dt" sz="half" idx="10"/>
          </p:nvPr>
        </p:nvSpPr>
        <p:spPr>
          <a:xfrm>
            <a:off x="685800" y="6248400"/>
            <a:ext cx="1905000" cy="457200"/>
          </a:xfrm>
          <a:prstGeom prst="rect">
            <a:avLst/>
          </a:prstGeom>
        </p:spPr>
        <p:txBody>
          <a:bodyPr/>
          <a:lstStyle>
            <a:lvl1pPr>
              <a:defRPr/>
            </a:lvl1pPr>
          </a:lstStyle>
          <a:p>
            <a:endParaRPr lang="sv-SE">
              <a:solidFill>
                <a:prstClr val="black">
                  <a:tint val="75000"/>
                </a:prstClr>
              </a:solidFill>
            </a:endParaRPr>
          </a:p>
        </p:txBody>
      </p:sp>
      <p:sp>
        <p:nvSpPr>
          <p:cNvPr id="5" name="Platshållare för sidfot 4"/>
          <p:cNvSpPr>
            <a:spLocks noGrp="1"/>
          </p:cNvSpPr>
          <p:nvPr>
            <p:ph type="ftr" sz="quarter" idx="11"/>
          </p:nvPr>
        </p:nvSpPr>
        <p:spPr>
          <a:xfrm>
            <a:off x="3124200" y="6248400"/>
            <a:ext cx="2895600" cy="457200"/>
          </a:xfrm>
          <a:prstGeom prst="rect">
            <a:avLst/>
          </a:prstGeom>
        </p:spPr>
        <p:txBody>
          <a:bodyPr/>
          <a:lstStyle>
            <a:lvl1pPr>
              <a:defRPr/>
            </a:lvl1pPr>
          </a:lstStyle>
          <a:p>
            <a:endParaRPr lang="sv-SE">
              <a:solidFill>
                <a:prstClr val="black">
                  <a:tint val="75000"/>
                </a:prstClr>
              </a:solidFill>
            </a:endParaRPr>
          </a:p>
        </p:txBody>
      </p:sp>
      <p:sp>
        <p:nvSpPr>
          <p:cNvPr id="6" name="Platshållare för bildnummer 5"/>
          <p:cNvSpPr>
            <a:spLocks noGrp="1"/>
          </p:cNvSpPr>
          <p:nvPr>
            <p:ph type="sldNum" sz="quarter" idx="12"/>
          </p:nvPr>
        </p:nvSpPr>
        <p:spPr>
          <a:xfrm>
            <a:off x="6553200" y="6248400"/>
            <a:ext cx="1905000" cy="457200"/>
          </a:xfrm>
        </p:spPr>
        <p:txBody>
          <a:bodyPr/>
          <a:lstStyle>
            <a:lvl1pPr>
              <a:defRPr/>
            </a:lvl1pPr>
          </a:lstStyle>
          <a:p>
            <a:fld id="{ED1CD125-E272-384B-97A6-9DE5B6B0AA94}" type="slidenum">
              <a:rPr lang="sv-SE">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715642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Inledande och avslutande bild">
    <p:spTree>
      <p:nvGrpSpPr>
        <p:cNvPr id="1" name=""/>
        <p:cNvGrpSpPr/>
        <p:nvPr/>
      </p:nvGrpSpPr>
      <p:grpSpPr>
        <a:xfrm>
          <a:off x="0" y="0"/>
          <a:ext cx="0" cy="0"/>
          <a:chOff x="0" y="0"/>
          <a:chExt cx="0" cy="0"/>
        </a:xfrm>
      </p:grpSpPr>
      <p:sp>
        <p:nvSpPr>
          <p:cNvPr id="8" name="Rektangel 7"/>
          <p:cNvSpPr/>
          <p:nvPr/>
        </p:nvSpPr>
        <p:spPr>
          <a:xfrm>
            <a:off x="0" y="-315416"/>
            <a:ext cx="9144000" cy="7173416"/>
          </a:xfrm>
          <a:prstGeom prst="rect">
            <a:avLst/>
          </a:prstGeom>
          <a:solidFill>
            <a:srgbClr val="FF6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pic>
        <p:nvPicPr>
          <p:cNvPr id="9" name="Bildobjekt 8" descr="humana_logo_neg_störst.png"/>
          <p:cNvPicPr>
            <a:picLocks noChangeAspect="1"/>
          </p:cNvPicPr>
          <p:nvPr/>
        </p:nvPicPr>
        <p:blipFill>
          <a:blip r:embed="rId2" cstate="email"/>
          <a:stretch>
            <a:fillRect/>
          </a:stretch>
        </p:blipFill>
        <p:spPr>
          <a:xfrm>
            <a:off x="2051721" y="692698"/>
            <a:ext cx="5184575" cy="4430455"/>
          </a:xfrm>
          <a:prstGeom prst="rect">
            <a:avLst/>
          </a:prstGeom>
        </p:spPr>
      </p:pic>
    </p:spTree>
    <p:extLst>
      <p:ext uri="{BB962C8B-B14F-4D97-AF65-F5344CB8AC3E}">
        <p14:creationId xmlns:p14="http://schemas.microsoft.com/office/powerpoint/2010/main" val="170772733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theme" Target="../theme/theme2.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image" Target="../media/image2.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theme" Target="../theme/theme3.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image" Target="../media/image2.pn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theme" Target="../theme/theme4.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11"/>
            </p:custDataLst>
            <p:extLst>
              <p:ext uri="{D42A27DB-BD31-4B8C-83A1-F6EECF244321}">
                <p14:modId xmlns:p14="http://schemas.microsoft.com/office/powerpoint/2010/main" val="27635647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47" name="think-cell Slide" r:id="rId12" imgW="360" imgH="360" progId="">
                  <p:embed/>
                </p:oleObj>
              </mc:Choice>
              <mc:Fallback>
                <p:oleObj name="think-cell Slide" r:id="rId12" imgW="360" imgH="360" progId="">
                  <p:embed/>
                  <p:pic>
                    <p:nvPicPr>
                      <p:cNvPr id="0" name="Picture 30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1C6965-A8B5-AC47-88B3-2074DD5DECFD}" type="slidenum">
              <a:rPr lang="sv-SE" smtClean="0"/>
              <a:pPr/>
              <a:t>‹#›</a:t>
            </a:fld>
            <a:endParaRPr lang="sv-SE"/>
          </a:p>
        </p:txBody>
      </p:sp>
      <p:pic>
        <p:nvPicPr>
          <p:cNvPr id="7" name="Bildobjekt 6" descr="humana_logo_rgb.png"/>
          <p:cNvPicPr>
            <a:picLocks noChangeAspect="1"/>
          </p:cNvPicPr>
          <p:nvPr userDrawn="1"/>
        </p:nvPicPr>
        <p:blipFill>
          <a:blip r:embed="rId14" cstate="email"/>
          <a:stretch>
            <a:fillRect/>
          </a:stretch>
        </p:blipFill>
        <p:spPr>
          <a:xfrm>
            <a:off x="101456" y="6110064"/>
            <a:ext cx="792088" cy="678932"/>
          </a:xfrm>
          <a:prstGeom prst="rect">
            <a:avLst/>
          </a:prstGeom>
        </p:spPr>
      </p:pic>
    </p:spTree>
    <p:extLst>
      <p:ext uri="{BB962C8B-B14F-4D97-AF65-F5344CB8AC3E}">
        <p14:creationId xmlns:p14="http://schemas.microsoft.com/office/powerpoint/2010/main" val="365604633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4" r:id="rId3"/>
    <p:sldLayoutId id="2147483686" r:id="rId4"/>
    <p:sldLayoutId id="2147483687" r:id="rId5"/>
    <p:sldLayoutId id="2147483688" r:id="rId6"/>
    <p:sldLayoutId id="2147483717" r:id="rId7"/>
    <p:sldLayoutId id="2147483774" r:id="rId8"/>
  </p:sldLayoutIdLst>
  <p:hf hdr="0" ftr="0" dt="0"/>
  <p:txStyles>
    <p:titleStyle>
      <a:lvl1pPr algn="l" defTabSz="914400" rtl="0" eaLnBrk="1" latinLnBrk="0" hangingPunct="1">
        <a:spcBef>
          <a:spcPct val="0"/>
        </a:spcBef>
        <a:buNone/>
        <a:defRPr sz="3200" kern="1200">
          <a:solidFill>
            <a:schemeClr val="tx1">
              <a:lumMod val="65000"/>
              <a:lumOff val="35000"/>
            </a:schemeClr>
          </a:solidFill>
          <a:latin typeface="Georgia" panose="02040502050405020303"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773561"/>
          </a:xfrm>
          <a:prstGeom prst="rect">
            <a:avLst/>
          </a:prstGeom>
        </p:spPr>
        <p:txBody>
          <a:bodyPr vert="horz" lIns="91440" tIns="45720" rIns="91440" bIns="45720" rtlCol="0" anchor="ctr">
            <a:normAutofit/>
          </a:bodyPr>
          <a:lstStyle/>
          <a:p>
            <a:r>
              <a:rPr lang="sv-SE" dirty="0" smtClean="0"/>
              <a:t>Klicka här för att ändra format</a:t>
            </a:r>
            <a:endParaRPr lang="en-US" dirty="0"/>
          </a:p>
        </p:txBody>
      </p:sp>
      <p:sp>
        <p:nvSpPr>
          <p:cNvPr id="3" name="Text Placeholder 2"/>
          <p:cNvSpPr>
            <a:spLocks noGrp="1"/>
          </p:cNvSpPr>
          <p:nvPr>
            <p:ph type="body" idx="1"/>
          </p:nvPr>
        </p:nvSpPr>
        <p:spPr>
          <a:xfrm>
            <a:off x="628650" y="1362974"/>
            <a:ext cx="7886700" cy="4442291"/>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en-US" dirty="0"/>
          </a:p>
        </p:txBody>
      </p:sp>
      <p:sp>
        <p:nvSpPr>
          <p:cNvPr id="4" name="Date Placeholder 3"/>
          <p:cNvSpPr>
            <a:spLocks noGrp="1"/>
          </p:cNvSpPr>
          <p:nvPr>
            <p:ph type="dt" sz="half" idx="2"/>
          </p:nvPr>
        </p:nvSpPr>
        <p:spPr>
          <a:xfrm>
            <a:off x="637497" y="-17252"/>
            <a:ext cx="20574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sv-SE" dirty="0">
              <a:solidFill>
                <a:prstClr val="black">
                  <a:tint val="75000"/>
                </a:prstClr>
              </a:solidFill>
            </a:endParaRPr>
          </a:p>
        </p:txBody>
      </p:sp>
      <p:sp>
        <p:nvSpPr>
          <p:cNvPr id="5" name="Footer Placeholder 4"/>
          <p:cNvSpPr>
            <a:spLocks noGrp="1"/>
          </p:cNvSpPr>
          <p:nvPr>
            <p:ph type="ftr" sz="quarter" idx="3"/>
          </p:nvPr>
        </p:nvSpPr>
        <p:spPr>
          <a:xfrm>
            <a:off x="1743794" y="-17252"/>
            <a:ext cx="30861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sv-SE" dirty="0">
              <a:solidFill>
                <a:prstClr val="black">
                  <a:tint val="75000"/>
                </a:prstClr>
              </a:solidFill>
            </a:endParaRPr>
          </a:p>
        </p:txBody>
      </p:sp>
      <p:sp>
        <p:nvSpPr>
          <p:cNvPr id="6" name="Slide Number Placeholder 5"/>
          <p:cNvSpPr>
            <a:spLocks noGrp="1"/>
          </p:cNvSpPr>
          <p:nvPr>
            <p:ph type="sldNum" sz="quarter" idx="4"/>
          </p:nvPr>
        </p:nvSpPr>
        <p:spPr>
          <a:xfrm>
            <a:off x="8237251" y="6308891"/>
            <a:ext cx="655613"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pic>
        <p:nvPicPr>
          <p:cNvPr id="7" name="Bildobjekt 6" descr="humana_logo_rgb.png"/>
          <p:cNvPicPr>
            <a:picLocks noChangeAspect="1"/>
          </p:cNvPicPr>
          <p:nvPr/>
        </p:nvPicPr>
        <p:blipFill>
          <a:blip r:embed="rId29" cstate="print"/>
          <a:stretch>
            <a:fillRect/>
          </a:stretch>
        </p:blipFill>
        <p:spPr>
          <a:xfrm>
            <a:off x="611560" y="5914120"/>
            <a:ext cx="792088" cy="678932"/>
          </a:xfrm>
          <a:prstGeom prst="rect">
            <a:avLst/>
          </a:prstGeom>
        </p:spPr>
      </p:pic>
    </p:spTree>
    <p:extLst>
      <p:ext uri="{BB962C8B-B14F-4D97-AF65-F5344CB8AC3E}">
        <p14:creationId xmlns:p14="http://schemas.microsoft.com/office/powerpoint/2010/main" val="64602808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773561"/>
          </a:xfrm>
          <a:prstGeom prst="rect">
            <a:avLst/>
          </a:prstGeom>
        </p:spPr>
        <p:txBody>
          <a:bodyPr vert="horz" lIns="91440" tIns="45720" rIns="91440" bIns="45720" rtlCol="0" anchor="ctr">
            <a:normAutofit/>
          </a:bodyPr>
          <a:lstStyle/>
          <a:p>
            <a:r>
              <a:rPr lang="sv-SE" dirty="0" smtClean="0"/>
              <a:t>Klicka här för att ändra format</a:t>
            </a:r>
            <a:endParaRPr lang="en-US" dirty="0"/>
          </a:p>
        </p:txBody>
      </p:sp>
      <p:sp>
        <p:nvSpPr>
          <p:cNvPr id="3" name="Text Placeholder 2"/>
          <p:cNvSpPr>
            <a:spLocks noGrp="1"/>
          </p:cNvSpPr>
          <p:nvPr>
            <p:ph type="body" idx="1"/>
          </p:nvPr>
        </p:nvSpPr>
        <p:spPr>
          <a:xfrm>
            <a:off x="628650" y="1362974"/>
            <a:ext cx="7886700" cy="4442291"/>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en-US" dirty="0"/>
          </a:p>
        </p:txBody>
      </p:sp>
      <p:sp>
        <p:nvSpPr>
          <p:cNvPr id="4" name="Date Placeholder 3"/>
          <p:cNvSpPr>
            <a:spLocks noGrp="1"/>
          </p:cNvSpPr>
          <p:nvPr>
            <p:ph type="dt" sz="half" idx="2"/>
          </p:nvPr>
        </p:nvSpPr>
        <p:spPr>
          <a:xfrm>
            <a:off x="637497" y="-17252"/>
            <a:ext cx="20574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sv-SE" dirty="0">
              <a:solidFill>
                <a:prstClr val="black">
                  <a:tint val="75000"/>
                </a:prstClr>
              </a:solidFill>
            </a:endParaRPr>
          </a:p>
        </p:txBody>
      </p:sp>
      <p:sp>
        <p:nvSpPr>
          <p:cNvPr id="5" name="Footer Placeholder 4"/>
          <p:cNvSpPr>
            <a:spLocks noGrp="1"/>
          </p:cNvSpPr>
          <p:nvPr>
            <p:ph type="ftr" sz="quarter" idx="3"/>
          </p:nvPr>
        </p:nvSpPr>
        <p:spPr>
          <a:xfrm>
            <a:off x="1743794" y="-17252"/>
            <a:ext cx="30861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sv-SE" dirty="0">
              <a:solidFill>
                <a:prstClr val="black">
                  <a:tint val="75000"/>
                </a:prstClr>
              </a:solidFill>
            </a:endParaRPr>
          </a:p>
        </p:txBody>
      </p:sp>
      <p:sp>
        <p:nvSpPr>
          <p:cNvPr id="6" name="Slide Number Placeholder 5"/>
          <p:cNvSpPr>
            <a:spLocks noGrp="1"/>
          </p:cNvSpPr>
          <p:nvPr>
            <p:ph type="sldNum" sz="quarter" idx="4"/>
          </p:nvPr>
        </p:nvSpPr>
        <p:spPr>
          <a:xfrm>
            <a:off x="8237251" y="6308891"/>
            <a:ext cx="655613"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pic>
        <p:nvPicPr>
          <p:cNvPr id="7" name="Bildobjekt 6" descr="humana_logo_rgb.png"/>
          <p:cNvPicPr>
            <a:picLocks noChangeAspect="1"/>
          </p:cNvPicPr>
          <p:nvPr/>
        </p:nvPicPr>
        <p:blipFill>
          <a:blip r:embed="rId29" cstate="print"/>
          <a:stretch>
            <a:fillRect/>
          </a:stretch>
        </p:blipFill>
        <p:spPr>
          <a:xfrm>
            <a:off x="611560" y="5914120"/>
            <a:ext cx="792088" cy="678932"/>
          </a:xfrm>
          <a:prstGeom prst="rect">
            <a:avLst/>
          </a:prstGeom>
        </p:spPr>
      </p:pic>
    </p:spTree>
    <p:extLst>
      <p:ext uri="{BB962C8B-B14F-4D97-AF65-F5344CB8AC3E}">
        <p14:creationId xmlns:p14="http://schemas.microsoft.com/office/powerpoint/2010/main" val="230893508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 id="2147483740" r:id="rId22"/>
    <p:sldLayoutId id="2147483741" r:id="rId23"/>
    <p:sldLayoutId id="2147483742" r:id="rId24"/>
    <p:sldLayoutId id="2147483743" r:id="rId25"/>
    <p:sldLayoutId id="2147483744" r:id="rId26"/>
    <p:sldLayoutId id="2147483745" r:id="rId27"/>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773561"/>
          </a:xfrm>
          <a:prstGeom prst="rect">
            <a:avLst/>
          </a:prstGeom>
        </p:spPr>
        <p:txBody>
          <a:bodyPr vert="horz" lIns="91440" tIns="45720" rIns="91440" bIns="45720" rtlCol="0" anchor="ctr">
            <a:normAutofit/>
          </a:bodyPr>
          <a:lstStyle/>
          <a:p>
            <a:r>
              <a:rPr lang="sv-SE" dirty="0" smtClean="0"/>
              <a:t>Klicka här för att ändra format</a:t>
            </a:r>
            <a:endParaRPr lang="en-US" dirty="0"/>
          </a:p>
        </p:txBody>
      </p:sp>
      <p:sp>
        <p:nvSpPr>
          <p:cNvPr id="3" name="Text Placeholder 2"/>
          <p:cNvSpPr>
            <a:spLocks noGrp="1"/>
          </p:cNvSpPr>
          <p:nvPr>
            <p:ph type="body" idx="1"/>
          </p:nvPr>
        </p:nvSpPr>
        <p:spPr>
          <a:xfrm>
            <a:off x="628650" y="1362974"/>
            <a:ext cx="7886700" cy="4442291"/>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en-US" dirty="0"/>
          </a:p>
        </p:txBody>
      </p:sp>
      <p:sp>
        <p:nvSpPr>
          <p:cNvPr id="4" name="Date Placeholder 3"/>
          <p:cNvSpPr>
            <a:spLocks noGrp="1"/>
          </p:cNvSpPr>
          <p:nvPr>
            <p:ph type="dt" sz="half" idx="2"/>
          </p:nvPr>
        </p:nvSpPr>
        <p:spPr>
          <a:xfrm>
            <a:off x="637497" y="-17252"/>
            <a:ext cx="20574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sv-SE" dirty="0">
              <a:solidFill>
                <a:prstClr val="black">
                  <a:tint val="75000"/>
                </a:prstClr>
              </a:solidFill>
            </a:endParaRPr>
          </a:p>
        </p:txBody>
      </p:sp>
      <p:sp>
        <p:nvSpPr>
          <p:cNvPr id="5" name="Footer Placeholder 4"/>
          <p:cNvSpPr>
            <a:spLocks noGrp="1"/>
          </p:cNvSpPr>
          <p:nvPr>
            <p:ph type="ftr" sz="quarter" idx="3"/>
          </p:nvPr>
        </p:nvSpPr>
        <p:spPr>
          <a:xfrm>
            <a:off x="1743794" y="-17252"/>
            <a:ext cx="30861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sv-SE" dirty="0">
              <a:solidFill>
                <a:prstClr val="black">
                  <a:tint val="75000"/>
                </a:prstClr>
              </a:solidFill>
            </a:endParaRPr>
          </a:p>
        </p:txBody>
      </p:sp>
      <p:sp>
        <p:nvSpPr>
          <p:cNvPr id="6" name="Slide Number Placeholder 5"/>
          <p:cNvSpPr>
            <a:spLocks noGrp="1"/>
          </p:cNvSpPr>
          <p:nvPr>
            <p:ph type="sldNum" sz="quarter" idx="4"/>
          </p:nvPr>
        </p:nvSpPr>
        <p:spPr>
          <a:xfrm>
            <a:off x="8237251" y="6308891"/>
            <a:ext cx="655613"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A31C6965-A8B5-AC47-88B3-2074DD5DECFD}" type="slidenum">
              <a:rPr lang="sv-SE" smtClean="0">
                <a:solidFill>
                  <a:prstClr val="black">
                    <a:tint val="75000"/>
                  </a:prstClr>
                </a:solidFill>
              </a:rPr>
              <a:pPr/>
              <a:t>‹#›</a:t>
            </a:fld>
            <a:endParaRPr lang="sv-SE">
              <a:solidFill>
                <a:prstClr val="black">
                  <a:tint val="75000"/>
                </a:prstClr>
              </a:solidFill>
            </a:endParaRPr>
          </a:p>
        </p:txBody>
      </p:sp>
      <p:pic>
        <p:nvPicPr>
          <p:cNvPr id="7" name="Bildobjekt 6" descr="humana_logo_rgb.png"/>
          <p:cNvPicPr>
            <a:picLocks noChangeAspect="1"/>
          </p:cNvPicPr>
          <p:nvPr/>
        </p:nvPicPr>
        <p:blipFill>
          <a:blip r:embed="rId29" cstate="print"/>
          <a:stretch>
            <a:fillRect/>
          </a:stretch>
        </p:blipFill>
        <p:spPr>
          <a:xfrm>
            <a:off x="611560" y="5914120"/>
            <a:ext cx="792088" cy="678932"/>
          </a:xfrm>
          <a:prstGeom prst="rect">
            <a:avLst/>
          </a:prstGeom>
        </p:spPr>
      </p:pic>
    </p:spTree>
    <p:extLst>
      <p:ext uri="{BB962C8B-B14F-4D97-AF65-F5344CB8AC3E}">
        <p14:creationId xmlns:p14="http://schemas.microsoft.com/office/powerpoint/2010/main" val="412112512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 id="2147483767" r:id="rId21"/>
    <p:sldLayoutId id="2147483768" r:id="rId22"/>
    <p:sldLayoutId id="2147483769" r:id="rId23"/>
    <p:sldLayoutId id="2147483770" r:id="rId24"/>
    <p:sldLayoutId id="2147483771" r:id="rId25"/>
    <p:sldLayoutId id="2147483772" r:id="rId26"/>
    <p:sldLayoutId id="2147483773" r:id="rId27"/>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1.xml"/><Relationship Id="rId1" Type="http://schemas.openxmlformats.org/officeDocument/2006/relationships/slideLayout" Target="../slideLayouts/slideLayout5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3.xml"/><Relationship Id="rId1" Type="http://schemas.openxmlformats.org/officeDocument/2006/relationships/slideLayout" Target="../slideLayouts/slideLayout5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8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0.jpeg"/><Relationship Id="rId13" Type="http://schemas.microsoft.com/office/2007/relationships/diagramDrawing" Target="../diagrams/drawing1.xml"/><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8.png"/><Relationship Id="rId11" Type="http://schemas.openxmlformats.org/officeDocument/2006/relationships/diagramQuickStyle" Target="../diagrams/quickStyle1.xml"/><Relationship Id="rId5" Type="http://schemas.openxmlformats.org/officeDocument/2006/relationships/image" Target="../media/image27.jpeg"/><Relationship Id="rId10" Type="http://schemas.openxmlformats.org/officeDocument/2006/relationships/diagramLayout" Target="../diagrams/layout1.xml"/><Relationship Id="rId4" Type="http://schemas.openxmlformats.org/officeDocument/2006/relationships/image" Target="../media/image26.png"/><Relationship Id="rId9"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11560" y="620689"/>
            <a:ext cx="7772400" cy="1152128"/>
          </a:xfrm>
        </p:spPr>
        <p:txBody>
          <a:bodyPr>
            <a:normAutofit/>
          </a:bodyPr>
          <a:lstStyle/>
          <a:p>
            <a:pPr algn="l"/>
            <a:r>
              <a:rPr lang="sv-SE" sz="2000" dirty="0" smtClean="0"/>
              <a:t>201</a:t>
            </a:r>
            <a:endParaRPr lang="sv-SE" sz="2000" dirty="0"/>
          </a:p>
        </p:txBody>
      </p:sp>
      <p:sp>
        <p:nvSpPr>
          <p:cNvPr id="3" name="Underrubrik 2"/>
          <p:cNvSpPr>
            <a:spLocks noGrp="1"/>
          </p:cNvSpPr>
          <p:nvPr>
            <p:ph type="subTitle" idx="1"/>
          </p:nvPr>
        </p:nvSpPr>
        <p:spPr>
          <a:xfrm>
            <a:off x="611560" y="1916832"/>
            <a:ext cx="6400800" cy="3240360"/>
          </a:xfrm>
        </p:spPr>
        <p:txBody>
          <a:bodyPr>
            <a:normAutofit/>
          </a:bodyPr>
          <a:lstStyle/>
          <a:p>
            <a:pPr algn="l"/>
            <a:endParaRPr lang="sv-SE" sz="1400" dirty="0"/>
          </a:p>
        </p:txBody>
      </p:sp>
      <p:sp>
        <p:nvSpPr>
          <p:cNvPr id="4" name="Rektangel 3"/>
          <p:cNvSpPr/>
          <p:nvPr/>
        </p:nvSpPr>
        <p:spPr>
          <a:xfrm>
            <a:off x="0" y="-315416"/>
            <a:ext cx="9144000" cy="7173416"/>
          </a:xfrm>
          <a:prstGeom prst="rect">
            <a:avLst/>
          </a:prstGeom>
          <a:solidFill>
            <a:srgbClr val="FF6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descr="humana_logo_neg_störst.png"/>
          <p:cNvPicPr>
            <a:picLocks noChangeAspect="1"/>
          </p:cNvPicPr>
          <p:nvPr/>
        </p:nvPicPr>
        <p:blipFill>
          <a:blip r:embed="rId3" cstate="print"/>
          <a:stretch>
            <a:fillRect/>
          </a:stretch>
        </p:blipFill>
        <p:spPr>
          <a:xfrm>
            <a:off x="2051720" y="692696"/>
            <a:ext cx="5184575" cy="4430455"/>
          </a:xfrm>
          <a:prstGeom prst="rect">
            <a:avLst/>
          </a:prstGeom>
        </p:spPr>
      </p:pic>
    </p:spTree>
    <p:extLst>
      <p:ext uri="{BB962C8B-B14F-4D97-AF65-F5344CB8AC3E}">
        <p14:creationId xmlns:p14="http://schemas.microsoft.com/office/powerpoint/2010/main" val="1453631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Bildobjekt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5007" y="1567543"/>
            <a:ext cx="8769606" cy="4281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textruta 8"/>
          <p:cNvSpPr txBox="1">
            <a:spLocks noChangeArrowheads="1"/>
          </p:cNvSpPr>
          <p:nvPr/>
        </p:nvSpPr>
        <p:spPr bwMode="auto">
          <a:xfrm>
            <a:off x="250825" y="188913"/>
            <a:ext cx="82089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457200" indent="-457200" eaLnBrk="1" hangingPunct="1">
              <a:buFont typeface="Arial" panose="020B0604020202020204" pitchFamily="34" charset="0"/>
              <a:buChar char="•"/>
            </a:pPr>
            <a:r>
              <a:rPr lang="sv-SE" dirty="0" smtClean="0">
                <a:solidFill>
                  <a:prstClr val="black"/>
                </a:solidFill>
                <a:latin typeface="Verdana" panose="020B0604030504040204" pitchFamily="34" charset="0"/>
                <a:ea typeface="Verdana" panose="020B0604030504040204" pitchFamily="34" charset="0"/>
                <a:cs typeface="Verdana" panose="020B0604030504040204" pitchFamily="34" charset="0"/>
              </a:rPr>
              <a:t>Anknytningsmönster, </a:t>
            </a:r>
          </a:p>
          <a:p>
            <a:pPr marL="457200" indent="-457200" eaLnBrk="1" hangingPunct="1">
              <a:buFont typeface="Arial" panose="020B0604020202020204" pitchFamily="34" charset="0"/>
              <a:buChar char="•"/>
            </a:pPr>
            <a:r>
              <a:rPr lang="sv-SE" dirty="0">
                <a:solidFill>
                  <a:prstClr val="black"/>
                </a:solidFill>
                <a:latin typeface="Verdana" panose="020B0604030504040204" pitchFamily="34" charset="0"/>
                <a:ea typeface="Verdana" panose="020B0604030504040204" pitchFamily="34" charset="0"/>
                <a:cs typeface="Verdana" panose="020B0604030504040204" pitchFamily="34" charset="0"/>
              </a:rPr>
              <a:t>S</a:t>
            </a:r>
            <a:r>
              <a:rPr lang="sv-SE" dirty="0" smtClean="0">
                <a:solidFill>
                  <a:prstClr val="black"/>
                </a:solidFill>
                <a:latin typeface="Verdana" panose="020B0604030504040204" pitchFamily="34" charset="0"/>
                <a:ea typeface="Verdana" panose="020B0604030504040204" pitchFamily="34" charset="0"/>
                <a:cs typeface="Verdana" panose="020B0604030504040204" pitchFamily="34" charset="0"/>
              </a:rPr>
              <a:t>äker hamn/Trygg bas,</a:t>
            </a:r>
            <a:endParaRPr lang="sv-SE"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457200" indent="-457200" eaLnBrk="1" hangingPunct="1">
              <a:buFont typeface="Arial" panose="020B0604020202020204" pitchFamily="34" charset="0"/>
              <a:buChar char="•"/>
            </a:pPr>
            <a:r>
              <a:rPr lang="sv-SE" dirty="0">
                <a:solidFill>
                  <a:prstClr val="black"/>
                </a:solidFill>
                <a:latin typeface="Verdana" panose="020B0604030504040204" pitchFamily="34" charset="0"/>
                <a:ea typeface="Verdana" panose="020B0604030504040204" pitchFamily="34" charset="0"/>
                <a:cs typeface="Verdana" panose="020B0604030504040204" pitchFamily="34" charset="0"/>
              </a:rPr>
              <a:t>I</a:t>
            </a:r>
            <a:r>
              <a:rPr lang="sv-SE" dirty="0" smtClean="0">
                <a:solidFill>
                  <a:prstClr val="black"/>
                </a:solidFill>
                <a:latin typeface="Verdana" panose="020B0604030504040204" pitchFamily="34" charset="0"/>
                <a:ea typeface="Verdana" panose="020B0604030504040204" pitchFamily="34" charset="0"/>
                <a:cs typeface="Verdana" panose="020B0604030504040204" pitchFamily="34" charset="0"/>
              </a:rPr>
              <a:t>nre </a:t>
            </a:r>
            <a:r>
              <a:rPr lang="sv-SE" dirty="0">
                <a:solidFill>
                  <a:prstClr val="black"/>
                </a:solidFill>
                <a:latin typeface="Verdana" panose="020B0604030504040204" pitchFamily="34" charset="0"/>
                <a:ea typeface="Verdana" panose="020B0604030504040204" pitchFamily="34" charset="0"/>
                <a:cs typeface="Verdana" panose="020B0604030504040204" pitchFamily="34" charset="0"/>
              </a:rPr>
              <a:t>arbetsmodell</a:t>
            </a:r>
          </a:p>
        </p:txBody>
      </p:sp>
      <p:sp>
        <p:nvSpPr>
          <p:cNvPr id="3" name="textruta 2"/>
          <p:cNvSpPr txBox="1"/>
          <p:nvPr/>
        </p:nvSpPr>
        <p:spPr>
          <a:xfrm>
            <a:off x="1016000" y="4723618"/>
            <a:ext cx="2425742" cy="461665"/>
          </a:xfrm>
          <a:prstGeom prst="rect">
            <a:avLst/>
          </a:prstGeom>
          <a:noFill/>
        </p:spPr>
        <p:txBody>
          <a:bodyPr wrap="square" rtlCol="0">
            <a:spAutoFit/>
          </a:bodyPr>
          <a:lstStyle/>
          <a:p>
            <a:r>
              <a:rPr lang="sv-SE" sz="24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M.Ainsworth</a:t>
            </a:r>
            <a:endParaRPr lang="sv-SE"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xtruta 3"/>
          <p:cNvSpPr txBox="1"/>
          <p:nvPr/>
        </p:nvSpPr>
        <p:spPr>
          <a:xfrm>
            <a:off x="6095999" y="4723618"/>
            <a:ext cx="1927069" cy="461665"/>
          </a:xfrm>
          <a:prstGeom prst="rect">
            <a:avLst/>
          </a:prstGeom>
          <a:noFill/>
        </p:spPr>
        <p:txBody>
          <a:bodyPr wrap="square" rtlCol="0">
            <a:spAutoFit/>
          </a:bodyPr>
          <a:lstStyle/>
          <a:p>
            <a:r>
              <a:rPr lang="sv-SE" sz="24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J.Bowlby</a:t>
            </a:r>
            <a:endParaRPr lang="sv-SE"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32643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319134" y="274638"/>
            <a:ext cx="6580681" cy="669742"/>
          </a:xfrm>
        </p:spPr>
        <p:txBody>
          <a:bodyPr>
            <a:normAutofit/>
          </a:bodyPr>
          <a:lstStyle/>
          <a:p>
            <a:pPr algn="ctr"/>
            <a:r>
              <a:rPr lang="sv-SE" dirty="0" smtClean="0">
                <a:solidFill>
                  <a:schemeClr val="tx1"/>
                </a:solidFill>
                <a:ea typeface="Verdana" panose="020B0604030504040204" pitchFamily="34" charset="0"/>
                <a:cs typeface="Verdana" panose="020B0604030504040204" pitchFamily="34" charset="0"/>
              </a:rPr>
              <a:t>Allt beteende betyder något</a:t>
            </a:r>
            <a:endParaRPr lang="sv-SE" dirty="0">
              <a:solidFill>
                <a:schemeClr val="tx1"/>
              </a:solidFill>
              <a:ea typeface="Verdana" panose="020B0604030504040204" pitchFamily="34" charset="0"/>
              <a:cs typeface="Verdana" panose="020B0604030504040204" pitchFamily="34" charset="0"/>
            </a:endParaRPr>
          </a:p>
        </p:txBody>
      </p:sp>
      <p:pic>
        <p:nvPicPr>
          <p:cNvPr id="6" name="Bild 4" descr="https://felicitasetamor.files.wordpress.com/2011/10/isberg.jpg"/>
          <p:cNvPicPr>
            <a:picLocks noGrp="1"/>
          </p:cNvPicPr>
          <p:nvPr>
            <p:ph idx="1"/>
          </p:nvPr>
        </p:nvPicPr>
        <p:blipFill>
          <a:blip r:embed="rId3" cstate="email">
            <a:extLst>
              <a:ext uri="{28A0092B-C50C-407E-A947-70E740481C1C}">
                <a14:useLocalDpi xmlns:a14="http://schemas.microsoft.com/office/drawing/2010/main" val="0"/>
              </a:ext>
            </a:extLst>
          </a:blip>
          <a:stretch>
            <a:fillRect/>
          </a:stretch>
        </p:blipFill>
        <p:spPr>
          <a:xfrm>
            <a:off x="1319134" y="1229193"/>
            <a:ext cx="6580681" cy="4482059"/>
          </a:xfrm>
        </p:spPr>
      </p:pic>
      <p:sp>
        <p:nvSpPr>
          <p:cNvPr id="4" name="Platshållare för bildnummer 3"/>
          <p:cNvSpPr>
            <a:spLocks noGrp="1"/>
          </p:cNvSpPr>
          <p:nvPr>
            <p:ph type="sldNum" sz="quarter" idx="12"/>
          </p:nvPr>
        </p:nvSpPr>
        <p:spPr/>
        <p:txBody>
          <a:bodyPr/>
          <a:lstStyle/>
          <a:p>
            <a:fld id="{5F723719-5D3A-4CF9-91DA-619F18906F09}" type="slidenum">
              <a:rPr lang="sv-SE" smtClean="0"/>
              <a:pPr/>
              <a:t>10</a:t>
            </a:fld>
            <a:endParaRPr lang="sv-SE"/>
          </a:p>
        </p:txBody>
      </p:sp>
      <p:sp>
        <p:nvSpPr>
          <p:cNvPr id="8" name="textruta 7"/>
          <p:cNvSpPr txBox="1"/>
          <p:nvPr/>
        </p:nvSpPr>
        <p:spPr>
          <a:xfrm>
            <a:off x="6192982" y="1796637"/>
            <a:ext cx="1981200" cy="369332"/>
          </a:xfrm>
          <a:prstGeom prst="rect">
            <a:avLst/>
          </a:prstGeom>
          <a:noFill/>
        </p:spPr>
        <p:txBody>
          <a:bodyPr wrap="square" rtlCol="0">
            <a:spAutoFit/>
          </a:bodyPr>
          <a:lstStyle/>
          <a:p>
            <a:r>
              <a:rPr lang="sv-SE" dirty="0" smtClean="0">
                <a:solidFill>
                  <a:schemeClr val="bg1"/>
                </a:solidFill>
              </a:rPr>
              <a:t>	</a:t>
            </a:r>
            <a:endParaRPr lang="sv-SE" dirty="0">
              <a:solidFill>
                <a:schemeClr val="bg1"/>
              </a:solidFill>
            </a:endParaRPr>
          </a:p>
        </p:txBody>
      </p:sp>
    </p:spTree>
    <p:extLst>
      <p:ext uri="{BB962C8B-B14F-4D97-AF65-F5344CB8AC3E}">
        <p14:creationId xmlns:p14="http://schemas.microsoft.com/office/powerpoint/2010/main" val="23414299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A31C6965-A8B5-AC47-88B3-2074DD5DECFD}" type="slidenum">
              <a:rPr lang="sv-SE" smtClean="0"/>
              <a:pPr/>
              <a:t>11</a:t>
            </a:fld>
            <a:endParaRPr lang="sv-SE"/>
          </a:p>
        </p:txBody>
      </p:sp>
      <p:sp>
        <p:nvSpPr>
          <p:cNvPr id="6" name="Platshållare för innehåll 5"/>
          <p:cNvSpPr>
            <a:spLocks noGrp="1"/>
          </p:cNvSpPr>
          <p:nvPr>
            <p:ph idx="4294967295"/>
          </p:nvPr>
        </p:nvSpPr>
        <p:spPr>
          <a:xfrm>
            <a:off x="0" y="931863"/>
            <a:ext cx="8229600" cy="5424487"/>
          </a:xfrm>
        </p:spPr>
        <p:txBody>
          <a:bodyPr>
            <a:normAutofit/>
          </a:bodyPr>
          <a:lstStyle/>
          <a:p>
            <a:pPr marL="0" indent="0" algn="ctr">
              <a:buNone/>
            </a:pPr>
            <a:endParaRPr lang="sv-SE" sz="2800" dirty="0" smtClean="0">
              <a:latin typeface="Arial"/>
              <a:cs typeface="Arial"/>
            </a:endParaRPr>
          </a:p>
          <a:p>
            <a:pPr marL="0" indent="0" algn="ctr">
              <a:buNone/>
            </a:pPr>
            <a:endParaRPr lang="sv-SE" sz="2800" dirty="0" smtClean="0">
              <a:latin typeface="Arial"/>
              <a:cs typeface="Arial"/>
            </a:endParaRPr>
          </a:p>
          <a:p>
            <a:pPr marL="0" indent="0" algn="ctr">
              <a:buNone/>
            </a:pPr>
            <a:endParaRPr lang="sv-SE" b="1" dirty="0">
              <a:latin typeface="Arial"/>
              <a:cs typeface="Arial"/>
            </a:endParaRPr>
          </a:p>
          <a:p>
            <a:pPr marL="0" indent="0" algn="ctr">
              <a:buNone/>
            </a:pPr>
            <a:endParaRPr lang="sv-SE" b="1" dirty="0">
              <a:latin typeface="Arial"/>
              <a:cs typeface="Arial"/>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46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ruta 1"/>
          <p:cNvSpPr txBox="1"/>
          <p:nvPr/>
        </p:nvSpPr>
        <p:spPr>
          <a:xfrm>
            <a:off x="121582" y="505898"/>
            <a:ext cx="3826304" cy="584775"/>
          </a:xfrm>
          <a:prstGeom prst="rect">
            <a:avLst/>
          </a:prstGeom>
          <a:noFill/>
        </p:spPr>
        <p:txBody>
          <a:bodyPr wrap="none" rtlCol="0">
            <a:spAutoFit/>
          </a:bodyPr>
          <a:lstStyle/>
          <a:p>
            <a:r>
              <a:rPr lang="sv-SE" sz="3200" dirty="0" smtClean="0">
                <a:solidFill>
                  <a:schemeClr val="bg1"/>
                </a:solidFill>
              </a:rPr>
              <a:t>Reflektionsövning</a:t>
            </a:r>
            <a:endParaRPr lang="sv-SE" sz="3200" dirty="0">
              <a:solidFill>
                <a:schemeClr val="bg1"/>
              </a:solidFill>
            </a:endParaRPr>
          </a:p>
        </p:txBody>
      </p:sp>
    </p:spTree>
    <p:extLst>
      <p:ext uri="{BB962C8B-B14F-4D97-AF65-F5344CB8AC3E}">
        <p14:creationId xmlns:p14="http://schemas.microsoft.com/office/powerpoint/2010/main" val="2982472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solidFill>
                  <a:schemeClr val="tx1"/>
                </a:solidFill>
              </a:rPr>
              <a:t>Vi behöver alla bli mer som rumpnissarna….</a:t>
            </a:r>
            <a:endParaRPr lang="sv-SE" dirty="0">
              <a:solidFill>
                <a:schemeClr val="tx1"/>
              </a:solidFill>
            </a:endParaRPr>
          </a:p>
        </p:txBody>
      </p:sp>
      <p:pic>
        <p:nvPicPr>
          <p:cNvPr id="5"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62287" y="2663031"/>
            <a:ext cx="3019425" cy="2400300"/>
          </a:xfrm>
        </p:spPr>
      </p:pic>
      <p:sp>
        <p:nvSpPr>
          <p:cNvPr id="4" name="Platshållare för bildnummer 3"/>
          <p:cNvSpPr>
            <a:spLocks noGrp="1"/>
          </p:cNvSpPr>
          <p:nvPr>
            <p:ph type="sldNum" sz="quarter" idx="12"/>
          </p:nvPr>
        </p:nvSpPr>
        <p:spPr/>
        <p:txBody>
          <a:bodyPr/>
          <a:lstStyle/>
          <a:p>
            <a:fld id="{A31C6965-A8B5-AC47-88B3-2074DD5DECFD}" type="slidenum">
              <a:rPr lang="sv-SE" smtClean="0"/>
              <a:pPr/>
              <a:t>12</a:t>
            </a:fld>
            <a:endParaRPr lang="sv-SE"/>
          </a:p>
        </p:txBody>
      </p:sp>
    </p:spTree>
    <p:extLst>
      <p:ext uri="{BB962C8B-B14F-4D97-AF65-F5344CB8AC3E}">
        <p14:creationId xmlns:p14="http://schemas.microsoft.com/office/powerpoint/2010/main" val="8847508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normAutofit/>
          </a:bodyPr>
          <a:lstStyle/>
          <a:p>
            <a:r>
              <a:rPr lang="sv-SE" sz="3200" dirty="0" smtClean="0"/>
              <a:t>Anknytningsbagage</a:t>
            </a:r>
            <a:endParaRPr lang="sv-SE" sz="3200" dirty="0"/>
          </a:p>
        </p:txBody>
      </p:sp>
      <p:sp>
        <p:nvSpPr>
          <p:cNvPr id="3" name="Platshållare för innehåll 2"/>
          <p:cNvSpPr>
            <a:spLocks noGrp="1"/>
          </p:cNvSpPr>
          <p:nvPr>
            <p:ph idx="1"/>
          </p:nvPr>
        </p:nvSpPr>
        <p:spPr/>
        <p:txBody>
          <a:bodyPr>
            <a:normAutofit/>
          </a:bodyPr>
          <a:lstStyle/>
          <a:p>
            <a:endParaRPr lang="sv-SE" dirty="0" smtClean="0"/>
          </a:p>
          <a:p>
            <a:endParaRPr lang="sv-SE" dirty="0" smtClean="0"/>
          </a:p>
          <a:p>
            <a:endParaRPr lang="sv-SE" dirty="0" smtClean="0"/>
          </a:p>
          <a:p>
            <a:endParaRPr lang="sv-SE" dirty="0" smtClean="0"/>
          </a:p>
          <a:p>
            <a:pPr marL="0" indent="0">
              <a:buNone/>
            </a:pPr>
            <a:endParaRPr lang="sv-SE" dirty="0" smtClean="0"/>
          </a:p>
          <a:p>
            <a:endParaRPr lang="sv-SE" dirty="0" smtClean="0"/>
          </a:p>
          <a:p>
            <a:endParaRPr lang="sv-SE" dirty="0" smtClean="0"/>
          </a:p>
          <a:p>
            <a:endParaRPr lang="sv-SE" dirty="0"/>
          </a:p>
        </p:txBody>
      </p:sp>
      <p:sp>
        <p:nvSpPr>
          <p:cNvPr id="4" name="Platshållare för bildnummer 3"/>
          <p:cNvSpPr>
            <a:spLocks noGrp="1"/>
          </p:cNvSpPr>
          <p:nvPr>
            <p:ph type="sldNum" sz="quarter" idx="12"/>
          </p:nvPr>
        </p:nvSpPr>
        <p:spPr/>
        <p:txBody>
          <a:bodyPr/>
          <a:lstStyle/>
          <a:p>
            <a:fld id="{A31C6965-A8B5-AC47-88B3-2074DD5DECFD}" type="slidenum">
              <a:rPr lang="sv-SE" smtClean="0"/>
              <a:pPr/>
              <a:t>13</a:t>
            </a:fld>
            <a:endParaRPr lang="sv-SE"/>
          </a:p>
        </p:txBody>
      </p:sp>
      <p:pic>
        <p:nvPicPr>
          <p:cNvPr id="7270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688" y="0"/>
            <a:ext cx="9223376" cy="686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ruta 1"/>
          <p:cNvSpPr txBox="1"/>
          <p:nvPr/>
        </p:nvSpPr>
        <p:spPr>
          <a:xfrm>
            <a:off x="344774" y="274638"/>
            <a:ext cx="3756156" cy="584775"/>
          </a:xfrm>
          <a:prstGeom prst="rect">
            <a:avLst/>
          </a:prstGeom>
          <a:noFill/>
        </p:spPr>
        <p:txBody>
          <a:bodyPr wrap="none" rtlCol="0">
            <a:spAutoFit/>
          </a:bodyPr>
          <a:lstStyle/>
          <a:p>
            <a:r>
              <a:rPr lang="sv-SE" sz="3200" dirty="0" smtClean="0">
                <a:solidFill>
                  <a:schemeClr val="bg1"/>
                </a:solidFill>
                <a:latin typeface="Georgia" panose="02040502050405020303" pitchFamily="18" charset="0"/>
              </a:rPr>
              <a:t>Anknytningsbagage</a:t>
            </a:r>
            <a:endParaRPr lang="sv-SE" sz="3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2664166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ubrik 1"/>
          <p:cNvSpPr>
            <a:spLocks noGrp="1"/>
          </p:cNvSpPr>
          <p:nvPr>
            <p:ph type="title"/>
          </p:nvPr>
        </p:nvSpPr>
        <p:spPr>
          <a:xfrm>
            <a:off x="457200" y="274637"/>
            <a:ext cx="4191000" cy="1059487"/>
          </a:xfrm>
        </p:spPr>
        <p:txBody>
          <a:bodyPr>
            <a:noAutofit/>
          </a:bodyPr>
          <a:lstStyle/>
          <a:p>
            <a:r>
              <a:rPr lang="sv-SE" altLang="sv-SE" dirty="0" smtClean="0">
                <a:solidFill>
                  <a:schemeClr val="tx1"/>
                </a:solidFill>
              </a:rPr>
              <a:t>Allt beteende betyder något</a:t>
            </a:r>
          </a:p>
        </p:txBody>
      </p:sp>
      <p:sp>
        <p:nvSpPr>
          <p:cNvPr id="37891" name="Platshållare för innehåll 2"/>
          <p:cNvSpPr>
            <a:spLocks noGrp="1"/>
          </p:cNvSpPr>
          <p:nvPr>
            <p:ph sz="half" idx="1"/>
          </p:nvPr>
        </p:nvSpPr>
        <p:spPr/>
        <p:txBody>
          <a:bodyPr>
            <a:normAutofit/>
          </a:bodyPr>
          <a:lstStyle/>
          <a:p>
            <a:r>
              <a:rPr lang="sv-SE" altLang="sv-SE" sz="2400" dirty="0" smtClean="0">
                <a:solidFill>
                  <a:schemeClr val="tx1"/>
                </a:solidFill>
              </a:rPr>
              <a:t>När vi ser ett beteende som berör oss har vi en tendens att automatiskt ta till oss det, tolka och reagera på </a:t>
            </a:r>
            <a:r>
              <a:rPr lang="sv-SE" altLang="sv-SE" sz="2400" dirty="0" smtClean="0">
                <a:solidFill>
                  <a:schemeClr val="tx1"/>
                </a:solidFill>
              </a:rPr>
              <a:t>det</a:t>
            </a:r>
            <a:endParaRPr lang="sv-SE" altLang="sv-SE" sz="2400" dirty="0" smtClean="0">
              <a:solidFill>
                <a:schemeClr val="tx1"/>
              </a:solidFill>
            </a:endParaRPr>
          </a:p>
          <a:p>
            <a:r>
              <a:rPr lang="sv-SE" altLang="sv-SE" sz="2400" dirty="0" smtClean="0">
                <a:solidFill>
                  <a:schemeClr val="tx1"/>
                </a:solidFill>
              </a:rPr>
              <a:t>Speciellt i situationer som överraskande eller konfliktfyllda</a:t>
            </a:r>
          </a:p>
          <a:p>
            <a:endParaRPr lang="sv-SE" altLang="sv-SE" sz="2000" dirty="0" smtClean="0">
              <a:solidFill>
                <a:schemeClr val="tx1"/>
              </a:solidFill>
            </a:endParaRPr>
          </a:p>
          <a:p>
            <a:r>
              <a:rPr lang="sv-SE" altLang="sv-SE" sz="2400" b="1" i="1" dirty="0" smtClean="0">
                <a:solidFill>
                  <a:schemeClr val="tx1"/>
                </a:solidFill>
              </a:rPr>
              <a:t>Ta ett steg tillbaka</a:t>
            </a:r>
          </a:p>
          <a:p>
            <a:endParaRPr lang="sv-SE" altLang="sv-SE" dirty="0" smtClean="0"/>
          </a:p>
        </p:txBody>
      </p:sp>
      <p:sp>
        <p:nvSpPr>
          <p:cNvPr id="5" name="Platshållare för innehåll 4"/>
          <p:cNvSpPr>
            <a:spLocks noGrp="1"/>
          </p:cNvSpPr>
          <p:nvPr>
            <p:ph sz="half" idx="2"/>
          </p:nvPr>
        </p:nvSpPr>
        <p:spPr>
          <a:xfrm>
            <a:off x="4648200" y="274638"/>
            <a:ext cx="4038600" cy="5851526"/>
          </a:xfrm>
        </p:spPr>
        <p:txBody>
          <a:bodyPr>
            <a:normAutofit/>
          </a:bodyPr>
          <a:lstStyle/>
          <a:p>
            <a:pPr marL="0" indent="0">
              <a:buNone/>
            </a:pPr>
            <a:endParaRPr lang="sv-SE" dirty="0"/>
          </a:p>
        </p:txBody>
      </p:sp>
      <p:pic>
        <p:nvPicPr>
          <p:cNvPr id="8194" name="Picture 2" descr="Footsteps Foundatio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37957" y="1816726"/>
            <a:ext cx="2490988" cy="276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3205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Princip 2</a:t>
            </a:r>
            <a:endParaRPr lang="sv-SE" sz="28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Platshållare för innehåll 2"/>
          <p:cNvSpPr>
            <a:spLocks noGrp="1"/>
          </p:cNvSpPr>
          <p:nvPr>
            <p:ph idx="1"/>
          </p:nvPr>
        </p:nvSpPr>
        <p:spPr/>
        <p:txBody>
          <a:bodyPr/>
          <a:lstStyle/>
          <a:p>
            <a:pPr marL="0" indent="0">
              <a:buNone/>
            </a:pPr>
            <a:r>
              <a:rPr lang="sv-SE" dirty="0" smtClean="0">
                <a:solidFill>
                  <a:schemeClr val="tx1"/>
                </a:solidFill>
              </a:rPr>
              <a:t>Anknytningen är livslång</a:t>
            </a:r>
            <a:endParaRPr lang="sv-SE" dirty="0">
              <a:solidFill>
                <a:schemeClr val="tx1"/>
              </a:solidFill>
            </a:endParaRPr>
          </a:p>
        </p:txBody>
      </p:sp>
      <p:sp>
        <p:nvSpPr>
          <p:cNvPr id="4" name="Platshållare för bildnummer 3"/>
          <p:cNvSpPr>
            <a:spLocks noGrp="1"/>
          </p:cNvSpPr>
          <p:nvPr>
            <p:ph type="sldNum" sz="quarter" idx="12"/>
          </p:nvPr>
        </p:nvSpPr>
        <p:spPr/>
        <p:txBody>
          <a:bodyPr/>
          <a:lstStyle/>
          <a:p>
            <a:fld id="{A31C6965-A8B5-AC47-88B3-2074DD5DECFD}" type="slidenum">
              <a:rPr lang="sv-SE" smtClean="0"/>
              <a:pPr/>
              <a:t>15</a:t>
            </a:fld>
            <a:endParaRPr lang="sv-SE"/>
          </a:p>
        </p:txBody>
      </p:sp>
      <p:pic>
        <p:nvPicPr>
          <p:cNvPr id="12290" name="Picture 2" descr="Vaggeryd – Från vaggan till grave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2591" y="2272145"/>
            <a:ext cx="7084391" cy="3560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2646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p:cNvSpPr>
          <p:nvPr>
            <p:ph type="title" idx="4294967295"/>
          </p:nvPr>
        </p:nvSpPr>
        <p:spPr>
          <a:xfrm>
            <a:off x="595086" y="274638"/>
            <a:ext cx="7634514" cy="1002620"/>
          </a:xfrm>
        </p:spPr>
        <p:txBody>
          <a:bodyPr>
            <a:normAutofit/>
          </a:bodyPr>
          <a:lstStyle/>
          <a:p>
            <a:pPr eaLnBrk="1" hangingPunct="1">
              <a:defRPr/>
            </a:pPr>
            <a:r>
              <a:rPr lang="sv-SE" sz="3600" dirty="0" smtClean="0">
                <a:solidFill>
                  <a:srgbClr val="000000"/>
                </a:solidFill>
                <a:cs typeface="Arial"/>
              </a:rPr>
              <a:t>Anknytningsmönster</a:t>
            </a:r>
          </a:p>
        </p:txBody>
      </p:sp>
      <p:sp>
        <p:nvSpPr>
          <p:cNvPr id="452611" name="Rectangle 3"/>
          <p:cNvSpPr>
            <a:spLocks noGrp="1"/>
          </p:cNvSpPr>
          <p:nvPr>
            <p:ph type="body" idx="4294967295"/>
          </p:nvPr>
        </p:nvSpPr>
        <p:spPr>
          <a:xfrm>
            <a:off x="595086" y="1277258"/>
            <a:ext cx="7881257" cy="4499428"/>
          </a:xfrm>
        </p:spPr>
        <p:txBody>
          <a:bodyPr/>
          <a:lstStyle/>
          <a:p>
            <a:pPr marL="0" indent="0" eaLnBrk="1" hangingPunct="1">
              <a:buNone/>
              <a:defRPr/>
            </a:pPr>
            <a:endParaRPr lang="sv-SE" b="1" dirty="0" smtClean="0">
              <a:solidFill>
                <a:schemeClr val="tx1"/>
              </a:solidFill>
              <a:cs typeface="Arial"/>
            </a:endParaRPr>
          </a:p>
          <a:p>
            <a:pPr marL="0" indent="0" eaLnBrk="1" hangingPunct="1">
              <a:buNone/>
              <a:defRPr/>
            </a:pPr>
            <a:r>
              <a:rPr lang="sv-SE" sz="2400" b="1" dirty="0" smtClean="0">
                <a:solidFill>
                  <a:schemeClr val="tx1"/>
                </a:solidFill>
                <a:cs typeface="Arial"/>
              </a:rPr>
              <a:t>Organiserad </a:t>
            </a:r>
            <a:r>
              <a:rPr lang="sv-SE" sz="2400" b="1" dirty="0" smtClean="0">
                <a:solidFill>
                  <a:schemeClr val="tx1"/>
                </a:solidFill>
                <a:cs typeface="Arial"/>
              </a:rPr>
              <a:t>anknytning</a:t>
            </a:r>
          </a:p>
          <a:p>
            <a:pPr>
              <a:defRPr/>
            </a:pPr>
            <a:r>
              <a:rPr lang="sv-SE" sz="2400" dirty="0" smtClean="0">
                <a:solidFill>
                  <a:schemeClr val="tx1"/>
                </a:solidFill>
                <a:cs typeface="Arial"/>
              </a:rPr>
              <a:t>Trygg anknytning (B)      		60-70%</a:t>
            </a:r>
          </a:p>
          <a:p>
            <a:pPr>
              <a:defRPr/>
            </a:pPr>
            <a:r>
              <a:rPr lang="sv-SE" sz="2400" dirty="0" smtClean="0">
                <a:solidFill>
                  <a:schemeClr val="tx1"/>
                </a:solidFill>
                <a:cs typeface="Arial"/>
              </a:rPr>
              <a:t>Otrygg anknytning         </a:t>
            </a:r>
          </a:p>
          <a:p>
            <a:pPr eaLnBrk="1" hangingPunct="1">
              <a:buFont typeface="Wingdings 2" charset="0"/>
              <a:buNone/>
              <a:defRPr/>
            </a:pPr>
            <a:r>
              <a:rPr lang="sv-SE" sz="2400" dirty="0" smtClean="0">
                <a:solidFill>
                  <a:schemeClr val="tx1"/>
                </a:solidFill>
                <a:cs typeface="Arial"/>
              </a:rPr>
              <a:t>    - ambivalent otrygg (C)   		10-15%</a:t>
            </a:r>
          </a:p>
          <a:p>
            <a:pPr eaLnBrk="1" hangingPunct="1">
              <a:buFont typeface="Wingdings 2" charset="0"/>
              <a:buNone/>
              <a:defRPr/>
            </a:pPr>
            <a:r>
              <a:rPr lang="sv-SE" sz="2400" dirty="0" smtClean="0">
                <a:solidFill>
                  <a:schemeClr val="tx1"/>
                </a:solidFill>
                <a:cs typeface="Arial"/>
              </a:rPr>
              <a:t>    - undvikande otrygg (A)  		15-25% </a:t>
            </a:r>
          </a:p>
          <a:p>
            <a:pPr eaLnBrk="1" hangingPunct="1">
              <a:buFont typeface="Wingdings 2" charset="0"/>
              <a:buNone/>
              <a:defRPr/>
            </a:pPr>
            <a:r>
              <a:rPr lang="sv-SE" sz="2400" dirty="0">
                <a:solidFill>
                  <a:schemeClr val="tx1"/>
                </a:solidFill>
                <a:cs typeface="Arial"/>
              </a:rPr>
              <a:t> </a:t>
            </a:r>
            <a:r>
              <a:rPr lang="sv-SE" sz="2400" dirty="0" smtClean="0">
                <a:solidFill>
                  <a:schemeClr val="tx1"/>
                </a:solidFill>
                <a:cs typeface="Arial"/>
              </a:rPr>
              <a:t>     </a:t>
            </a:r>
          </a:p>
          <a:p>
            <a:pPr eaLnBrk="1" hangingPunct="1">
              <a:buFont typeface="Wingdings 2" charset="0"/>
              <a:buNone/>
              <a:defRPr/>
            </a:pPr>
            <a:endParaRPr lang="sv-SE" sz="2400" dirty="0" smtClean="0">
              <a:solidFill>
                <a:schemeClr val="tx1"/>
              </a:solidFill>
              <a:cs typeface="Arial"/>
            </a:endParaRPr>
          </a:p>
          <a:p>
            <a:pPr eaLnBrk="1" hangingPunct="1">
              <a:buFont typeface="Wingdings 2" charset="0"/>
              <a:buNone/>
              <a:defRPr/>
            </a:pPr>
            <a:r>
              <a:rPr lang="sv-SE" sz="2400" b="1" dirty="0" smtClean="0">
                <a:solidFill>
                  <a:schemeClr val="tx1"/>
                </a:solidFill>
                <a:cs typeface="Arial"/>
              </a:rPr>
              <a:t>Desorganiserad anknytning </a:t>
            </a:r>
            <a:r>
              <a:rPr lang="sv-SE" sz="2400" dirty="0" smtClean="0">
                <a:solidFill>
                  <a:schemeClr val="tx1"/>
                </a:solidFill>
                <a:cs typeface="Arial"/>
              </a:rPr>
              <a:t>(D)  5-10%</a:t>
            </a:r>
          </a:p>
          <a:p>
            <a:pPr eaLnBrk="1" hangingPunct="1">
              <a:buFont typeface="Wingdings 2" charset="0"/>
              <a:buNone/>
              <a:defRPr/>
            </a:pPr>
            <a:endParaRPr lang="sv-SE" dirty="0" smtClean="0">
              <a:solidFill>
                <a:srgbClr val="000000"/>
              </a:solidFill>
              <a:cs typeface="+mn-cs"/>
            </a:endParaRPr>
          </a:p>
          <a:p>
            <a:pPr eaLnBrk="1" hangingPunct="1">
              <a:defRPr/>
            </a:pPr>
            <a:endParaRPr lang="sv-SE" b="1" dirty="0" smtClean="0">
              <a:solidFill>
                <a:srgbClr val="000000"/>
              </a:solidFill>
              <a:effectLst>
                <a:outerShdw blurRad="38100" dist="38100" dir="2700000" algn="tl">
                  <a:srgbClr val="DDDDDD"/>
                </a:outerShdw>
              </a:effectLst>
              <a:cs typeface="+mn-cs"/>
            </a:endParaRPr>
          </a:p>
        </p:txBody>
      </p:sp>
    </p:spTree>
    <p:extLst>
      <p:ext uri="{BB962C8B-B14F-4D97-AF65-F5344CB8AC3E}">
        <p14:creationId xmlns:p14="http://schemas.microsoft.com/office/powerpoint/2010/main" val="40740916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57200" y="274638"/>
            <a:ext cx="8229600" cy="774673"/>
          </a:xfrm>
        </p:spPr>
        <p:txBody>
          <a:bodyPr>
            <a:normAutofit/>
          </a:bodyPr>
          <a:lstStyle/>
          <a:p>
            <a:r>
              <a:rPr lang="sv-SE" sz="3600" dirty="0" smtClean="0">
                <a:solidFill>
                  <a:schemeClr val="tx1"/>
                </a:solidFill>
              </a:rPr>
              <a:t>Inre arbetsmodell</a:t>
            </a:r>
            <a:endParaRPr lang="sv-SE" sz="3600" dirty="0">
              <a:solidFill>
                <a:schemeClr val="tx1"/>
              </a:solidFill>
            </a:endParaRPr>
          </a:p>
        </p:txBody>
      </p:sp>
      <p:sp>
        <p:nvSpPr>
          <p:cNvPr id="5" name="Platshållare för innehåll 4"/>
          <p:cNvSpPr>
            <a:spLocks noGrp="1"/>
          </p:cNvSpPr>
          <p:nvPr>
            <p:ph idx="1"/>
          </p:nvPr>
        </p:nvSpPr>
        <p:spPr>
          <a:xfrm>
            <a:off x="457200" y="1229194"/>
            <a:ext cx="8229600" cy="4896970"/>
          </a:xfrm>
        </p:spPr>
        <p:txBody>
          <a:bodyPr>
            <a:normAutofit/>
          </a:bodyPr>
          <a:lstStyle/>
          <a:p>
            <a:pPr marL="0" indent="0">
              <a:buNone/>
            </a:pPr>
            <a:r>
              <a:rPr lang="sv-SE" dirty="0" smtClean="0">
                <a:solidFill>
                  <a:schemeClr val="tx1"/>
                </a:solidFill>
              </a:rPr>
              <a:t>Den unges beteende representerar en inre arbetsmodell som innehåller budskap </a:t>
            </a:r>
            <a:r>
              <a:rPr lang="sv-SE" dirty="0" smtClean="0">
                <a:solidFill>
                  <a:schemeClr val="tx1"/>
                </a:solidFill>
              </a:rPr>
              <a:t>om:</a:t>
            </a:r>
            <a:endParaRPr lang="sv-SE" dirty="0" smtClean="0">
              <a:solidFill>
                <a:schemeClr val="tx1"/>
              </a:solidFill>
            </a:endParaRPr>
          </a:p>
          <a:p>
            <a:endParaRPr lang="sv-SE" dirty="0" smtClean="0">
              <a:solidFill>
                <a:schemeClr val="tx1"/>
              </a:solidFill>
            </a:endParaRPr>
          </a:p>
          <a:p>
            <a:r>
              <a:rPr lang="sv-SE" dirty="0" smtClean="0">
                <a:solidFill>
                  <a:schemeClr val="tx1"/>
                </a:solidFill>
              </a:rPr>
              <a:t>Hur </a:t>
            </a:r>
            <a:r>
              <a:rPr lang="sv-SE" dirty="0" smtClean="0">
                <a:solidFill>
                  <a:schemeClr val="tx1"/>
                </a:solidFill>
              </a:rPr>
              <a:t>jag tänker och känner om mig själv</a:t>
            </a:r>
          </a:p>
          <a:p>
            <a:r>
              <a:rPr lang="sv-SE" dirty="0" smtClean="0">
                <a:solidFill>
                  <a:schemeClr val="tx1"/>
                </a:solidFill>
              </a:rPr>
              <a:t>Hur jag tror att andra tänker och känner om mig själv</a:t>
            </a:r>
          </a:p>
          <a:p>
            <a:r>
              <a:rPr lang="sv-SE" dirty="0" smtClean="0">
                <a:solidFill>
                  <a:schemeClr val="tx1"/>
                </a:solidFill>
              </a:rPr>
              <a:t>Hur jag tror/förväntar mig andra reagerar på mina anknytningsbehov</a:t>
            </a:r>
          </a:p>
          <a:p>
            <a:endParaRPr lang="sv-SE" dirty="0" smtClean="0"/>
          </a:p>
          <a:p>
            <a:endParaRPr lang="sv-SE" dirty="0" smtClean="0"/>
          </a:p>
          <a:p>
            <a:endParaRPr lang="sv-SE" dirty="0"/>
          </a:p>
        </p:txBody>
      </p:sp>
    </p:spTree>
    <p:extLst>
      <p:ext uri="{BB962C8B-B14F-4D97-AF65-F5344CB8AC3E}">
        <p14:creationId xmlns:p14="http://schemas.microsoft.com/office/powerpoint/2010/main" val="4146419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normAutofit/>
          </a:bodyPr>
          <a:lstStyle/>
          <a:p>
            <a:r>
              <a:rPr lang="sv-SE" sz="3200" dirty="0" smtClean="0">
                <a:solidFill>
                  <a:schemeClr val="tx1"/>
                </a:solidFill>
              </a:rPr>
              <a:t>Reflektionsövning - behovslista</a:t>
            </a:r>
            <a:endParaRPr lang="sv-SE" sz="3200" dirty="0">
              <a:solidFill>
                <a:schemeClr val="tx1"/>
              </a:solidFill>
            </a:endParaRPr>
          </a:p>
        </p:txBody>
      </p:sp>
      <p:sp>
        <p:nvSpPr>
          <p:cNvPr id="5" name="Platshållare för innehåll 4"/>
          <p:cNvSpPr>
            <a:spLocks noGrp="1"/>
          </p:cNvSpPr>
          <p:nvPr>
            <p:ph idx="1"/>
          </p:nvPr>
        </p:nvSpPr>
        <p:spPr/>
        <p:txBody>
          <a:bodyPr/>
          <a:lstStyle/>
          <a:p>
            <a:endParaRPr lang="sv-SE" dirty="0" smtClean="0"/>
          </a:p>
          <a:p>
            <a:pPr marL="0" indent="0">
              <a:buNone/>
            </a:pPr>
            <a:endParaRPr lang="sv-SE" dirty="0" smtClean="0"/>
          </a:p>
          <a:p>
            <a:pPr marL="0" indent="0">
              <a:buNone/>
            </a:pPr>
            <a:endParaRPr lang="sv-SE" dirty="0" smtClean="0"/>
          </a:p>
          <a:p>
            <a:pPr marL="0" indent="0">
              <a:buNone/>
            </a:pPr>
            <a:r>
              <a:rPr lang="sv-SE" i="1" dirty="0" smtClean="0">
                <a:solidFill>
                  <a:schemeClr val="tx1"/>
                </a:solidFill>
              </a:rPr>
              <a:t>Vad behöver barn för att växa och utvecklas?</a:t>
            </a:r>
          </a:p>
          <a:p>
            <a:endParaRPr lang="sv-SE" dirty="0" smtClean="0"/>
          </a:p>
          <a:p>
            <a:endParaRPr lang="sv-SE" dirty="0" smtClean="0"/>
          </a:p>
          <a:p>
            <a:endParaRPr lang="sv-SE" dirty="0" smtClean="0"/>
          </a:p>
          <a:p>
            <a:endParaRPr lang="sv-SE" dirty="0" smtClean="0"/>
          </a:p>
          <a:p>
            <a:endParaRPr lang="sv-SE" dirty="0" smtClean="0"/>
          </a:p>
        </p:txBody>
      </p:sp>
    </p:spTree>
    <p:extLst>
      <p:ext uri="{BB962C8B-B14F-4D97-AF65-F5344CB8AC3E}">
        <p14:creationId xmlns:p14="http://schemas.microsoft.com/office/powerpoint/2010/main" val="2208234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ruta 6"/>
          <p:cNvSpPr txBox="1">
            <a:spLocks noChangeArrowheads="1"/>
          </p:cNvSpPr>
          <p:nvPr/>
        </p:nvSpPr>
        <p:spPr bwMode="auto">
          <a:xfrm>
            <a:off x="250825" y="5180724"/>
            <a:ext cx="856932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sv-SE" sz="2000" b="1" dirty="0" smtClean="0">
                <a:latin typeface="Verdana" panose="020B0604030504040204" pitchFamily="34" charset="0"/>
                <a:ea typeface="Verdana" panose="020B0604030504040204" pitchFamily="34" charset="0"/>
                <a:cs typeface="Verdana" panose="020B0604030504040204" pitchFamily="34" charset="0"/>
              </a:rPr>
              <a:t> </a:t>
            </a:r>
          </a:p>
          <a:p>
            <a:pPr algn="ctr" eaLnBrk="1" hangingPunct="1"/>
            <a:endParaRPr lang="sv-SE" sz="2000" b="1" dirty="0">
              <a:latin typeface="Verdana" panose="020B0604030504040204" pitchFamily="34" charset="0"/>
              <a:ea typeface="Verdana" panose="020B0604030504040204" pitchFamily="34" charset="0"/>
              <a:cs typeface="Verdana" panose="020B0604030504040204" pitchFamily="34" charset="0"/>
            </a:endParaRPr>
          </a:p>
        </p:txBody>
      </p:sp>
      <p:pic>
        <p:nvPicPr>
          <p:cNvPr id="2" name="Bildobjekt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99017" y="749508"/>
            <a:ext cx="5996066" cy="5321508"/>
          </a:xfrm>
          <a:prstGeom prst="rect">
            <a:avLst/>
          </a:prstGeom>
        </p:spPr>
      </p:pic>
      <p:sp>
        <p:nvSpPr>
          <p:cNvPr id="3" name="Rubrik 2"/>
          <p:cNvSpPr>
            <a:spLocks noGrp="1"/>
          </p:cNvSpPr>
          <p:nvPr>
            <p:ph type="title"/>
          </p:nvPr>
        </p:nvSpPr>
        <p:spPr>
          <a:xfrm>
            <a:off x="457200" y="0"/>
            <a:ext cx="8229600" cy="854439"/>
          </a:xfrm>
        </p:spPr>
        <p:txBody>
          <a:bodyPr>
            <a:normAutofit/>
          </a:bodyPr>
          <a:lstStyle/>
          <a:p>
            <a:pPr algn="ctr"/>
            <a:r>
              <a:rPr lang="sv-SE" sz="4400" dirty="0" err="1" smtClean="0"/>
              <a:t>Connect</a:t>
            </a:r>
            <a:r>
              <a:rPr lang="sv-SE" sz="4400" dirty="0" err="1"/>
              <a:t>-</a:t>
            </a:r>
            <a:r>
              <a:rPr lang="sv-SE" sz="4400" dirty="0" err="1" smtClean="0"/>
              <a:t>booster</a:t>
            </a:r>
            <a:endParaRPr lang="sv-SE" sz="4400" dirty="0"/>
          </a:p>
        </p:txBody>
      </p:sp>
    </p:spTree>
    <p:extLst>
      <p:ext uri="{BB962C8B-B14F-4D97-AF65-F5344CB8AC3E}">
        <p14:creationId xmlns:p14="http://schemas.microsoft.com/office/powerpoint/2010/main" val="1081322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318029"/>
          </a:xfrm>
        </p:spPr>
        <p:txBody>
          <a:bodyPr>
            <a:normAutofit fontScale="90000"/>
          </a:bodyPr>
          <a:lstStyle/>
          <a:p>
            <a:endParaRPr lang="sv-SE" dirty="0"/>
          </a:p>
        </p:txBody>
      </p:sp>
      <p:graphicFrame>
        <p:nvGraphicFramePr>
          <p:cNvPr id="5" name="Platshållare för innehåll 4"/>
          <p:cNvGraphicFramePr>
            <a:graphicFrameLocks noGrp="1"/>
          </p:cNvGraphicFramePr>
          <p:nvPr>
            <p:ph idx="1"/>
            <p:extLst/>
          </p:nvPr>
        </p:nvGraphicFramePr>
        <p:xfrm>
          <a:off x="457200" y="790575"/>
          <a:ext cx="8229600" cy="5335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latshållare för bildnummer 3"/>
          <p:cNvSpPr>
            <a:spLocks noGrp="1"/>
          </p:cNvSpPr>
          <p:nvPr>
            <p:ph type="sldNum" sz="quarter" idx="12"/>
          </p:nvPr>
        </p:nvSpPr>
        <p:spPr/>
        <p:txBody>
          <a:bodyPr/>
          <a:lstStyle/>
          <a:p>
            <a:fld id="{A31C6965-A8B5-AC47-88B3-2074DD5DECFD}" type="slidenum">
              <a:rPr lang="sv-SE" smtClean="0">
                <a:solidFill>
                  <a:prstClr val="black">
                    <a:tint val="75000"/>
                  </a:prstClr>
                </a:solidFill>
              </a:rPr>
              <a:pPr/>
              <a:t>19</a:t>
            </a:fld>
            <a:endParaRPr lang="sv-SE">
              <a:solidFill>
                <a:prstClr val="black">
                  <a:tint val="75000"/>
                </a:prstClr>
              </a:solidFill>
            </a:endParaRPr>
          </a:p>
        </p:txBody>
      </p:sp>
    </p:spTree>
    <p:extLst>
      <p:ext uri="{BB962C8B-B14F-4D97-AF65-F5344CB8AC3E}">
        <p14:creationId xmlns:p14="http://schemas.microsoft.com/office/powerpoint/2010/main" val="28632920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D05758BA-8DB6-3F4D-8FB3-9BCCFA35A96A}" type="slidenum">
              <a:rPr lang="sv-SE" smtClean="0"/>
              <a:pPr/>
              <a:t>20</a:t>
            </a:fld>
            <a:endParaRPr lang="sv-SE"/>
          </a:p>
        </p:txBody>
      </p:sp>
      <p:pic>
        <p:nvPicPr>
          <p:cNvPr id="6" name="Bildobjekt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89120" y="214835"/>
            <a:ext cx="4364080" cy="6516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86832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sv-SE" dirty="0" smtClean="0">
                <a:solidFill>
                  <a:schemeClr val="tx1"/>
                </a:solidFill>
              </a:rPr>
              <a:t>Princip 3</a:t>
            </a:r>
            <a:br>
              <a:rPr lang="sv-SE" dirty="0" smtClean="0">
                <a:solidFill>
                  <a:schemeClr val="tx1"/>
                </a:solidFill>
              </a:rPr>
            </a:br>
            <a:r>
              <a:rPr lang="sv-SE" dirty="0" smtClean="0">
                <a:solidFill>
                  <a:schemeClr val="tx1"/>
                </a:solidFill>
              </a:rPr>
              <a:t>Konflikt</a:t>
            </a:r>
            <a:endParaRPr lang="sv-SE" dirty="0">
              <a:solidFill>
                <a:schemeClr val="tx1"/>
              </a:solidFill>
            </a:endParaRPr>
          </a:p>
        </p:txBody>
      </p:sp>
      <p:sp>
        <p:nvSpPr>
          <p:cNvPr id="4" name="Platshållare för bild 3"/>
          <p:cNvSpPr>
            <a:spLocks noGrp="1"/>
          </p:cNvSpPr>
          <p:nvPr>
            <p:ph type="pic" sz="quarter" idx="13"/>
          </p:nvPr>
        </p:nvSpPr>
        <p:spPr/>
      </p:sp>
      <p:sp>
        <p:nvSpPr>
          <p:cNvPr id="20483" name="Rectangle 3"/>
          <p:cNvSpPr>
            <a:spLocks noGrp="1" noChangeArrowheads="1"/>
          </p:cNvSpPr>
          <p:nvPr>
            <p:ph type="body" sz="quarter" idx="14"/>
          </p:nvPr>
        </p:nvSpPr>
        <p:spPr/>
        <p:txBody>
          <a:bodyPr>
            <a:normAutofit/>
          </a:bodyPr>
          <a:lstStyle/>
          <a:p>
            <a:endParaRPr lang="sv-SE" dirty="0" smtClean="0"/>
          </a:p>
          <a:p>
            <a:r>
              <a:rPr lang="sv-SE" dirty="0" smtClean="0">
                <a:solidFill>
                  <a:schemeClr val="tx1"/>
                </a:solidFill>
              </a:rPr>
              <a:t>Konflikt är en del i alla nära relationer</a:t>
            </a:r>
          </a:p>
          <a:p>
            <a:r>
              <a:rPr lang="sv-SE" dirty="0" smtClean="0">
                <a:solidFill>
                  <a:schemeClr val="tx1"/>
                </a:solidFill>
              </a:rPr>
              <a:t>Konflikt är en möjlighet till förståelse och samhörighet</a:t>
            </a:r>
          </a:p>
          <a:p>
            <a:r>
              <a:rPr lang="sv-SE" dirty="0" smtClean="0">
                <a:solidFill>
                  <a:schemeClr val="tx1"/>
                </a:solidFill>
              </a:rPr>
              <a:t>Konflikt har ett syfte: den säger oss att något är på väg att hända </a:t>
            </a:r>
          </a:p>
          <a:p>
            <a:r>
              <a:rPr lang="sv-SE" dirty="0" smtClean="0">
                <a:solidFill>
                  <a:schemeClr val="tx1"/>
                </a:solidFill>
              </a:rPr>
              <a:t>Konflikt kan skapa kontakt mellan människor</a:t>
            </a:r>
            <a:endParaRPr lang="sv-SE" dirty="0">
              <a:solidFill>
                <a:schemeClr val="tx1"/>
              </a:solidFill>
            </a:endParaRPr>
          </a:p>
        </p:txBody>
      </p:sp>
      <p:pic>
        <p:nvPicPr>
          <p:cNvPr id="153603" name="Picture 4" descr="parent-disciplining"/>
          <p:cNvPicPr>
            <a:picLocks noChangeAspect="1" noChangeArrowheads="1"/>
          </p:cNvPicPr>
          <p:nvPr/>
        </p:nvPicPr>
        <p:blipFill>
          <a:blip r:embed="rId3"/>
          <a:srcRect/>
          <a:stretch>
            <a:fillRect/>
          </a:stretch>
        </p:blipFill>
        <p:spPr bwMode="auto">
          <a:xfrm>
            <a:off x="4692770" y="1138687"/>
            <a:ext cx="4451229" cy="4725083"/>
          </a:xfrm>
          <a:prstGeom prst="rect">
            <a:avLst/>
          </a:prstGeom>
          <a:noFill/>
          <a:ln w="9525">
            <a:noFill/>
            <a:miter lim="800000"/>
            <a:headEnd/>
            <a:tailEnd/>
          </a:ln>
        </p:spPr>
      </p:pic>
    </p:spTree>
    <p:extLst>
      <p:ext uri="{BB962C8B-B14F-4D97-AF65-F5344CB8AC3E}">
        <p14:creationId xmlns:p14="http://schemas.microsoft.com/office/powerpoint/2010/main" val="30405978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p:txBody>
          <a:bodyPr>
            <a:normAutofit/>
          </a:bodyPr>
          <a:lstStyle/>
          <a:p>
            <a:r>
              <a:rPr lang="sv-SE" sz="3200" dirty="0" smtClean="0">
                <a:solidFill>
                  <a:schemeClr val="tx1"/>
                </a:solidFill>
              </a:rPr>
              <a:t>Konflikt är en del i Anknytningen</a:t>
            </a:r>
          </a:p>
        </p:txBody>
      </p:sp>
      <p:sp>
        <p:nvSpPr>
          <p:cNvPr id="140290" name="Rectangle 3"/>
          <p:cNvSpPr>
            <a:spLocks noGrp="1" noChangeArrowheads="1"/>
          </p:cNvSpPr>
          <p:nvPr>
            <p:ph idx="1"/>
          </p:nvPr>
        </p:nvSpPr>
        <p:spPr/>
        <p:txBody>
          <a:bodyPr/>
          <a:lstStyle/>
          <a:p>
            <a:endParaRPr lang="sv-SE" dirty="0" smtClean="0"/>
          </a:p>
          <a:p>
            <a:r>
              <a:rPr lang="sv-SE" dirty="0" smtClean="0">
                <a:solidFill>
                  <a:schemeClr val="tx1"/>
                </a:solidFill>
              </a:rPr>
              <a:t>Konflikt har ett syfte – den säger oss att något måste hanteras och förändras i relationen</a:t>
            </a:r>
          </a:p>
          <a:p>
            <a:r>
              <a:rPr lang="sv-SE" dirty="0" smtClean="0">
                <a:solidFill>
                  <a:schemeClr val="tx1"/>
                </a:solidFill>
              </a:rPr>
              <a:t>Konflikter kan erbjuda tillfällen till förståelse, samhörighet och utveckling</a:t>
            </a:r>
          </a:p>
          <a:p>
            <a:r>
              <a:rPr lang="sv-SE" dirty="0" smtClean="0">
                <a:solidFill>
                  <a:schemeClr val="tx1"/>
                </a:solidFill>
              </a:rPr>
              <a:t>Konflikt är vanligt när vi balanserar självständighet och samhörighet</a:t>
            </a:r>
          </a:p>
          <a:p>
            <a:endParaRPr lang="sv-SE" dirty="0" smtClean="0">
              <a:solidFill>
                <a:schemeClr val="tx1"/>
              </a:solidFill>
            </a:endParaRPr>
          </a:p>
          <a:p>
            <a:endParaRPr lang="sv-SE" dirty="0"/>
          </a:p>
        </p:txBody>
      </p:sp>
    </p:spTree>
    <p:extLst>
      <p:ext uri="{BB962C8B-B14F-4D97-AF65-F5344CB8AC3E}">
        <p14:creationId xmlns:p14="http://schemas.microsoft.com/office/powerpoint/2010/main" val="28379621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ChangeArrowheads="1"/>
          </p:cNvSpPr>
          <p:nvPr>
            <p:ph type="title"/>
          </p:nvPr>
        </p:nvSpPr>
        <p:spPr/>
        <p:txBody>
          <a:bodyPr>
            <a:normAutofit/>
          </a:bodyPr>
          <a:lstStyle/>
          <a:p>
            <a:r>
              <a:rPr lang="sv-SE" sz="3200" dirty="0" smtClean="0">
                <a:solidFill>
                  <a:schemeClr val="tx1"/>
                </a:solidFill>
              </a:rPr>
              <a:t>Hur svarar vi på en konflikt?</a:t>
            </a:r>
          </a:p>
        </p:txBody>
      </p:sp>
      <p:sp>
        <p:nvSpPr>
          <p:cNvPr id="141314" name="Rectangle 3"/>
          <p:cNvSpPr>
            <a:spLocks noGrp="1" noChangeArrowheads="1"/>
          </p:cNvSpPr>
          <p:nvPr>
            <p:ph idx="1"/>
          </p:nvPr>
        </p:nvSpPr>
        <p:spPr/>
        <p:txBody>
          <a:bodyPr/>
          <a:lstStyle/>
          <a:p>
            <a:pPr marL="0" indent="0">
              <a:buNone/>
            </a:pPr>
            <a:endParaRPr lang="sv-SE" dirty="0" smtClean="0"/>
          </a:p>
          <a:p>
            <a:r>
              <a:rPr lang="sv-SE" dirty="0" smtClean="0">
                <a:solidFill>
                  <a:schemeClr val="tx1"/>
                </a:solidFill>
              </a:rPr>
              <a:t>De flesta av oss reagerar oftast automatiskt</a:t>
            </a:r>
          </a:p>
          <a:p>
            <a:r>
              <a:rPr lang="sv-SE" dirty="0" smtClean="0">
                <a:solidFill>
                  <a:schemeClr val="tx1"/>
                </a:solidFill>
              </a:rPr>
              <a:t>Några av oss reagerar starkt och blir starkt involverade – eskalerar</a:t>
            </a:r>
          </a:p>
          <a:p>
            <a:r>
              <a:rPr lang="sv-SE" dirty="0" smtClean="0">
                <a:solidFill>
                  <a:schemeClr val="tx1"/>
                </a:solidFill>
              </a:rPr>
              <a:t>Några av oss reagerar med undvikande, tillbakadragande och tystnad – förskjutning</a:t>
            </a:r>
          </a:p>
          <a:p>
            <a:endParaRPr lang="sv-SE" dirty="0" smtClean="0"/>
          </a:p>
          <a:p>
            <a:endParaRPr lang="sv-SE" dirty="0" smtClean="0"/>
          </a:p>
          <a:p>
            <a:endParaRPr lang="sv-SE" dirty="0" smtClean="0"/>
          </a:p>
          <a:p>
            <a:endParaRPr lang="sv-SE" dirty="0" smtClean="0"/>
          </a:p>
        </p:txBody>
      </p:sp>
    </p:spTree>
    <p:extLst>
      <p:ext uri="{BB962C8B-B14F-4D97-AF65-F5344CB8AC3E}">
        <p14:creationId xmlns:p14="http://schemas.microsoft.com/office/powerpoint/2010/main" val="30314554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idx="4294967295"/>
          </p:nvPr>
        </p:nvSpPr>
        <p:spPr>
          <a:xfrm>
            <a:off x="667656" y="783771"/>
            <a:ext cx="7953830" cy="5240792"/>
          </a:xfrm>
        </p:spPr>
        <p:txBody>
          <a:bodyPr/>
          <a:lstStyle/>
          <a:p>
            <a:pPr marL="0" indent="0">
              <a:buNone/>
            </a:pPr>
            <a:endParaRPr lang="sv-SE" sz="2400" dirty="0" smtClean="0">
              <a:solidFill>
                <a:schemeClr val="tx1"/>
              </a:solidFill>
            </a:endParaRPr>
          </a:p>
          <a:p>
            <a:pPr marL="0" indent="0">
              <a:buNone/>
            </a:pPr>
            <a:r>
              <a:rPr lang="sv-SE" sz="2400" dirty="0" smtClean="0">
                <a:solidFill>
                  <a:schemeClr val="tx1"/>
                </a:solidFill>
              </a:rPr>
              <a:t>Hur </a:t>
            </a:r>
            <a:r>
              <a:rPr lang="sv-SE" sz="2400" dirty="0">
                <a:solidFill>
                  <a:schemeClr val="tx1"/>
                </a:solidFill>
              </a:rPr>
              <a:t>vi svarar på en konflikt beror på:</a:t>
            </a:r>
            <a:endParaRPr lang="sv-SE" sz="2400" dirty="0" smtClean="0"/>
          </a:p>
          <a:p>
            <a:r>
              <a:rPr lang="sv-SE" sz="2400" dirty="0" smtClean="0">
                <a:solidFill>
                  <a:schemeClr val="tx1"/>
                </a:solidFill>
              </a:rPr>
              <a:t>Våra </a:t>
            </a:r>
            <a:r>
              <a:rPr lang="sv-SE" sz="2400" dirty="0" smtClean="0">
                <a:solidFill>
                  <a:schemeClr val="tx1"/>
                </a:solidFill>
              </a:rPr>
              <a:t>tidigare erfarenheter av konflikter – vilken roll konflikter spelat i våra tidigare relationer</a:t>
            </a:r>
          </a:p>
          <a:p>
            <a:r>
              <a:rPr lang="sv-SE" sz="2400" dirty="0" smtClean="0">
                <a:solidFill>
                  <a:schemeClr val="tx1"/>
                </a:solidFill>
              </a:rPr>
              <a:t>Vårt humör/hur vi mår – vilka typer av känslor som provocerar oss och hur starka dessa känslor är</a:t>
            </a:r>
          </a:p>
          <a:p>
            <a:r>
              <a:rPr lang="sv-SE" sz="2400" dirty="0" smtClean="0">
                <a:solidFill>
                  <a:schemeClr val="tx1"/>
                </a:solidFill>
              </a:rPr>
              <a:t>Stressande omgivningsfaktorer</a:t>
            </a:r>
          </a:p>
          <a:p>
            <a:r>
              <a:rPr lang="sv-SE" sz="2400" dirty="0" smtClean="0">
                <a:solidFill>
                  <a:schemeClr val="tx1"/>
                </a:solidFill>
              </a:rPr>
              <a:t>Förmåga att hantera emotionell upprördhet</a:t>
            </a:r>
          </a:p>
          <a:p>
            <a:endParaRPr lang="sv-SE" dirty="0" smtClean="0">
              <a:solidFill>
                <a:schemeClr val="tx1"/>
              </a:solidFill>
            </a:endParaRPr>
          </a:p>
        </p:txBody>
      </p:sp>
    </p:spTree>
    <p:extLst>
      <p:ext uri="{BB962C8B-B14F-4D97-AF65-F5344CB8AC3E}">
        <p14:creationId xmlns:p14="http://schemas.microsoft.com/office/powerpoint/2010/main" val="17977328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p:nvPr>
        </p:nvSpPr>
        <p:spPr>
          <a:xfrm>
            <a:off x="457200" y="128421"/>
            <a:ext cx="8229600" cy="833150"/>
          </a:xfrm>
        </p:spPr>
        <p:txBody>
          <a:bodyPr>
            <a:normAutofit/>
          </a:bodyPr>
          <a:lstStyle/>
          <a:p>
            <a:pPr algn="ctr"/>
            <a:r>
              <a:rPr lang="sv-SE" sz="3200" dirty="0" smtClean="0">
                <a:solidFill>
                  <a:srgbClr val="000000"/>
                </a:solidFill>
              </a:rPr>
              <a:t>Rollspel </a:t>
            </a:r>
            <a:endParaRPr lang="sv-SE" sz="3200" dirty="0" smtClean="0">
              <a:solidFill>
                <a:srgbClr val="000000"/>
              </a:solidFill>
              <a:effectLst/>
            </a:endParaRPr>
          </a:p>
        </p:txBody>
      </p:sp>
      <p:sp>
        <p:nvSpPr>
          <p:cNvPr id="139266" name="Rectangle 3"/>
          <p:cNvSpPr>
            <a:spLocks noGrp="1" noChangeArrowheads="1"/>
          </p:cNvSpPr>
          <p:nvPr>
            <p:ph idx="1"/>
          </p:nvPr>
        </p:nvSpPr>
        <p:spPr>
          <a:xfrm>
            <a:off x="457200" y="1143000"/>
            <a:ext cx="8229600" cy="5463511"/>
          </a:xfrm>
        </p:spPr>
        <p:txBody>
          <a:bodyPr>
            <a:normAutofit/>
          </a:bodyPr>
          <a:lstStyle/>
          <a:p>
            <a:pPr algn="ctr">
              <a:buFont typeface="Wingdings" pitchFamily="2" charset="2"/>
              <a:buNone/>
            </a:pPr>
            <a:endParaRPr lang="sv-SE" sz="2800" i="1" dirty="0" smtClean="0">
              <a:solidFill>
                <a:srgbClr val="000000"/>
              </a:solidFill>
            </a:endParaRPr>
          </a:p>
          <a:p>
            <a:pPr algn="ctr">
              <a:buFont typeface="Wingdings" pitchFamily="2" charset="2"/>
              <a:buNone/>
            </a:pPr>
            <a:endParaRPr lang="sv-SE" sz="2800" i="1" dirty="0">
              <a:solidFill>
                <a:srgbClr val="000000"/>
              </a:solidFill>
            </a:endParaRPr>
          </a:p>
          <a:p>
            <a:pPr algn="ctr">
              <a:buFont typeface="Wingdings" pitchFamily="2" charset="2"/>
              <a:buNone/>
            </a:pPr>
            <a:endParaRPr lang="sv-SE" i="1" dirty="0">
              <a:solidFill>
                <a:srgbClr val="000000"/>
              </a:solidFill>
            </a:endParaRPr>
          </a:p>
          <a:p>
            <a:pPr algn="ctr">
              <a:buFont typeface="Wingdings" pitchFamily="2" charset="2"/>
              <a:buNone/>
            </a:pPr>
            <a:endParaRPr lang="sv-SE" i="1" dirty="0" smtClean="0">
              <a:solidFill>
                <a:srgbClr val="000000"/>
              </a:solidFill>
            </a:endParaRPr>
          </a:p>
          <a:p>
            <a:pPr algn="ctr">
              <a:buFont typeface="Wingdings" pitchFamily="2" charset="2"/>
              <a:buNone/>
            </a:pPr>
            <a:endParaRPr lang="sv-SE" i="1" dirty="0">
              <a:solidFill>
                <a:srgbClr val="000000"/>
              </a:solidFill>
              <a:effectLst/>
            </a:endParaRPr>
          </a:p>
          <a:p>
            <a:pPr algn="ctr">
              <a:buFont typeface="Wingdings" pitchFamily="2" charset="2"/>
              <a:buNone/>
            </a:pPr>
            <a:endParaRPr lang="sv-SE" i="1" dirty="0" smtClean="0">
              <a:solidFill>
                <a:srgbClr val="000000"/>
              </a:solidFill>
              <a:effectLst/>
            </a:endParaRPr>
          </a:p>
        </p:txBody>
      </p:sp>
      <p:pic>
        <p:nvPicPr>
          <p:cNvPr id="4" name="Bildobjekt 3" descr="Figure 2 and 3 Option 2"/>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71628" y="1406419"/>
            <a:ext cx="3809858" cy="4014439"/>
          </a:xfrm>
          <a:prstGeom prst="rect">
            <a:avLst/>
          </a:prstGeom>
          <a:noFill/>
          <a:ln>
            <a:noFill/>
          </a:ln>
        </p:spPr>
      </p:pic>
    </p:spTree>
    <p:extLst>
      <p:ext uri="{BB962C8B-B14F-4D97-AF65-F5344CB8AC3E}">
        <p14:creationId xmlns:p14="http://schemas.microsoft.com/office/powerpoint/2010/main" val="4746252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36866" name="Picture 2" descr="#listeningisloving #empati #kommunikation #nvc #konflikthanteri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latshållare för bildnummer 3"/>
          <p:cNvSpPr>
            <a:spLocks noGrp="1"/>
          </p:cNvSpPr>
          <p:nvPr>
            <p:ph type="sldNum" sz="quarter" idx="12"/>
          </p:nvPr>
        </p:nvSpPr>
        <p:spPr/>
        <p:txBody>
          <a:bodyPr/>
          <a:lstStyle/>
          <a:p>
            <a:fld id="{A31C6965-A8B5-AC47-88B3-2074DD5DECFD}" type="slidenum">
              <a:rPr lang="sv-SE" smtClean="0"/>
              <a:pPr/>
              <a:t>26</a:t>
            </a:fld>
            <a:endParaRPr lang="sv-SE"/>
          </a:p>
        </p:txBody>
      </p:sp>
    </p:spTree>
    <p:extLst>
      <p:ext uri="{BB962C8B-B14F-4D97-AF65-F5344CB8AC3E}">
        <p14:creationId xmlns:p14="http://schemas.microsoft.com/office/powerpoint/2010/main" val="22621267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19921"/>
            <a:ext cx="4039849" cy="1736587"/>
          </a:xfrm>
        </p:spPr>
        <p:txBody>
          <a:bodyPr>
            <a:normAutofit fontScale="90000"/>
          </a:bodyPr>
          <a:lstStyle/>
          <a:p>
            <a:r>
              <a:rPr lang="sv-SE" dirty="0" smtClean="0">
                <a:latin typeface="Verdana" panose="020B0604030504040204" pitchFamily="34" charset="0"/>
                <a:ea typeface="Verdana" panose="020B0604030504040204" pitchFamily="34" charset="0"/>
                <a:cs typeface="Verdana" panose="020B0604030504040204" pitchFamily="34" charset="0"/>
              </a:rPr>
              <a:t/>
            </a:r>
            <a:br>
              <a:rPr lang="sv-SE" dirty="0" smtClean="0">
                <a:latin typeface="Verdana" panose="020B0604030504040204" pitchFamily="34" charset="0"/>
                <a:ea typeface="Verdana" panose="020B0604030504040204" pitchFamily="34" charset="0"/>
                <a:cs typeface="Verdana" panose="020B0604030504040204" pitchFamily="34" charset="0"/>
              </a:rPr>
            </a:br>
            <a:r>
              <a:rPr lang="sv-SE" dirty="0">
                <a:latin typeface="Verdana" panose="020B0604030504040204" pitchFamily="34" charset="0"/>
                <a:ea typeface="Verdana" panose="020B0604030504040204" pitchFamily="34" charset="0"/>
                <a:cs typeface="Verdana" panose="020B0604030504040204" pitchFamily="34" charset="0"/>
              </a:rPr>
              <a:t/>
            </a:r>
            <a:br>
              <a:rPr lang="sv-SE" dirty="0">
                <a:latin typeface="Verdana" panose="020B0604030504040204" pitchFamily="34" charset="0"/>
                <a:ea typeface="Verdana" panose="020B0604030504040204" pitchFamily="34" charset="0"/>
                <a:cs typeface="Verdana" panose="020B0604030504040204" pitchFamily="34" charset="0"/>
              </a:rPr>
            </a:br>
            <a:r>
              <a:rPr lang="sv-SE" dirty="0" smtClean="0"/>
              <a:t/>
            </a:r>
            <a:br>
              <a:rPr lang="sv-SE" dirty="0" smtClean="0"/>
            </a:br>
            <a:r>
              <a:rPr lang="sv-SE" dirty="0" smtClean="0"/>
              <a:t/>
            </a:r>
            <a:br>
              <a:rPr lang="sv-SE" dirty="0" smtClean="0"/>
            </a:br>
            <a:r>
              <a:rPr lang="sv-SE" dirty="0" smtClean="0"/>
              <a:t/>
            </a:r>
            <a:br>
              <a:rPr lang="sv-SE" dirty="0" smtClean="0"/>
            </a:br>
            <a:r>
              <a:rPr lang="sv-SE" sz="3600" dirty="0" smtClean="0">
                <a:solidFill>
                  <a:schemeClr val="tx1"/>
                </a:solidFill>
              </a:rPr>
              <a:t>Princip 4 - b</a:t>
            </a:r>
            <a:r>
              <a:rPr lang="sv-SE" sz="3600" dirty="0" smtClean="0">
                <a:solidFill>
                  <a:schemeClr val="tx1"/>
                </a:solidFill>
                <a:ea typeface="Verdana" panose="020B0604030504040204" pitchFamily="34" charset="0"/>
                <a:cs typeface="Verdana" panose="020B0604030504040204" pitchFamily="34" charset="0"/>
              </a:rPr>
              <a:t>alans mellan Samhörighet och Självständighet</a:t>
            </a:r>
            <a:endParaRPr lang="sv-SE" sz="3600" dirty="0">
              <a:solidFill>
                <a:schemeClr val="tx1"/>
              </a:solidFill>
              <a:ea typeface="Verdana" panose="020B0604030504040204" pitchFamily="34" charset="0"/>
              <a:cs typeface="Verdana" panose="020B0604030504040204" pitchFamily="34" charset="0"/>
            </a:endParaRPr>
          </a:p>
        </p:txBody>
      </p:sp>
      <p:pic>
        <p:nvPicPr>
          <p:cNvPr id="10250" name="Picture 10" descr="Olik begreppssten för individ på havsstranden"/>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4616970" y="959370"/>
            <a:ext cx="4527030" cy="4527030"/>
          </a:xfrm>
        </p:spPr>
      </p:pic>
      <p:sp>
        <p:nvSpPr>
          <p:cNvPr id="4" name="Platshållare för bildnummer 3"/>
          <p:cNvSpPr>
            <a:spLocks noGrp="1"/>
          </p:cNvSpPr>
          <p:nvPr>
            <p:ph type="sldNum" sz="quarter" idx="12"/>
          </p:nvPr>
        </p:nvSpPr>
        <p:spPr/>
        <p:txBody>
          <a:bodyPr/>
          <a:lstStyle/>
          <a:p>
            <a:fld id="{A31C6965-A8B5-AC47-88B3-2074DD5DECFD}" type="slidenum">
              <a:rPr lang="sv-SE" smtClean="0"/>
              <a:pPr/>
              <a:t>27</a:t>
            </a:fld>
            <a:endParaRPr lang="sv-SE"/>
          </a:p>
        </p:txBody>
      </p:sp>
      <p:sp>
        <p:nvSpPr>
          <p:cNvPr id="3" name="textruta 2"/>
          <p:cNvSpPr txBox="1"/>
          <p:nvPr/>
        </p:nvSpPr>
        <p:spPr>
          <a:xfrm>
            <a:off x="457200" y="2065207"/>
            <a:ext cx="3832655" cy="3588675"/>
          </a:xfrm>
          <a:prstGeom prst="rect">
            <a:avLst/>
          </a:prstGeom>
          <a:noFill/>
        </p:spPr>
        <p:txBody>
          <a:bodyPr wrap="square" rtlCol="0">
            <a:spAutoFit/>
          </a:bodyPr>
          <a:lstStyle/>
          <a:p>
            <a:pPr>
              <a:lnSpc>
                <a:spcPct val="80000"/>
              </a:lnSpc>
              <a:defRPr/>
            </a:pPr>
            <a:r>
              <a:rPr lang="sv-SE" sz="2400" dirty="0">
                <a:latin typeface="Verdana" panose="020B0604030504040204" pitchFamily="34" charset="0"/>
                <a:ea typeface="Verdana" panose="020B0604030504040204" pitchFamily="34" charset="0"/>
                <a:cs typeface="Verdana" panose="020B0604030504040204" pitchFamily="34" charset="0"/>
              </a:rPr>
              <a:t>Självständighet inkluderar samhörighet</a:t>
            </a:r>
          </a:p>
          <a:p>
            <a:pPr>
              <a:lnSpc>
                <a:spcPct val="80000"/>
              </a:lnSpc>
              <a:defRPr/>
            </a:pPr>
            <a:endParaRPr lang="sv-SE" sz="2400" dirty="0">
              <a:latin typeface="Verdana" panose="020B0604030504040204" pitchFamily="34" charset="0"/>
              <a:ea typeface="Verdana" panose="020B0604030504040204" pitchFamily="34" charset="0"/>
              <a:cs typeface="Verdana" panose="020B0604030504040204" pitchFamily="34" charset="0"/>
            </a:endParaRPr>
          </a:p>
          <a:p>
            <a:pPr>
              <a:lnSpc>
                <a:spcPct val="80000"/>
              </a:lnSpc>
              <a:defRPr/>
            </a:pPr>
            <a:r>
              <a:rPr lang="sv-SE" sz="2400" dirty="0">
                <a:latin typeface="Verdana" panose="020B0604030504040204" pitchFamily="34" charset="0"/>
                <a:ea typeface="Verdana" panose="020B0604030504040204" pitchFamily="34" charset="0"/>
                <a:cs typeface="Verdana" panose="020B0604030504040204" pitchFamily="34" charset="0"/>
              </a:rPr>
              <a:t>Barn har behov av att utforska och uppleva nya typer av anknytningsrelationer och att utveckla färdigheter som ger dem möjlighet att bli mer självständiga. </a:t>
            </a:r>
          </a:p>
          <a:p>
            <a:pPr>
              <a:lnSpc>
                <a:spcPct val="80000"/>
              </a:lnSpc>
              <a:defRPr/>
            </a:pPr>
            <a:endParaRPr lang="sv-SE" sz="2000" dirty="0">
              <a:latin typeface="Arial"/>
              <a:cs typeface="Arial"/>
            </a:endParaRPr>
          </a:p>
        </p:txBody>
      </p:sp>
    </p:spTree>
    <p:extLst>
      <p:ext uri="{BB962C8B-B14F-4D97-AF65-F5344CB8AC3E}">
        <p14:creationId xmlns:p14="http://schemas.microsoft.com/office/powerpoint/2010/main" val="19402349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dirty="0">
                <a:solidFill>
                  <a:schemeClr val="tx1"/>
                </a:solidFill>
              </a:rPr>
              <a:t>Reflektionsövning</a:t>
            </a:r>
          </a:p>
        </p:txBody>
      </p:sp>
      <p:sp>
        <p:nvSpPr>
          <p:cNvPr id="3" name="Platshållare för innehåll 2"/>
          <p:cNvSpPr>
            <a:spLocks noGrp="1"/>
          </p:cNvSpPr>
          <p:nvPr>
            <p:ph idx="1"/>
          </p:nvPr>
        </p:nvSpPr>
        <p:spPr/>
        <p:txBody>
          <a:bodyPr/>
          <a:lstStyle/>
          <a:p>
            <a:pPr marL="0" indent="0">
              <a:buNone/>
            </a:pPr>
            <a:r>
              <a:rPr lang="sv-SE" dirty="0">
                <a:solidFill>
                  <a:schemeClr val="tx1"/>
                </a:solidFill>
              </a:rPr>
              <a:t>Har ni någon gång varit i en park och sett hur barn leker, kollar av med föräldern, går tillbaks till att leka lite till, kollar av med föräldern……</a:t>
            </a:r>
          </a:p>
          <a:p>
            <a:pPr marL="0" indent="0">
              <a:lnSpc>
                <a:spcPct val="150000"/>
              </a:lnSpc>
              <a:buNone/>
            </a:pPr>
            <a:r>
              <a:rPr lang="sv-SE" i="1" dirty="0" smtClean="0">
                <a:solidFill>
                  <a:schemeClr val="tx1"/>
                </a:solidFill>
              </a:rPr>
              <a:t>Vad </a:t>
            </a:r>
            <a:r>
              <a:rPr lang="sv-SE" i="1" dirty="0">
                <a:solidFill>
                  <a:schemeClr val="tx1"/>
                </a:solidFill>
              </a:rPr>
              <a:t>händer när barnet inte kan se föräldern?</a:t>
            </a:r>
          </a:p>
          <a:p>
            <a:pPr marL="0" indent="0">
              <a:lnSpc>
                <a:spcPct val="150000"/>
              </a:lnSpc>
              <a:buNone/>
            </a:pPr>
            <a:r>
              <a:rPr lang="sv-SE" i="1" dirty="0">
                <a:solidFill>
                  <a:schemeClr val="tx1"/>
                </a:solidFill>
              </a:rPr>
              <a:t>Vad händer när föräldern inte kan se barnet?</a:t>
            </a:r>
          </a:p>
          <a:p>
            <a:pPr marL="0" indent="0">
              <a:lnSpc>
                <a:spcPct val="150000"/>
              </a:lnSpc>
              <a:buNone/>
            </a:pPr>
            <a:r>
              <a:rPr lang="sv-SE" i="1" dirty="0">
                <a:solidFill>
                  <a:schemeClr val="tx1"/>
                </a:solidFill>
              </a:rPr>
              <a:t>Vad händer när ni inte vet var era barn eller ungdomar är?</a:t>
            </a:r>
          </a:p>
          <a:p>
            <a:pPr marL="0" indent="0">
              <a:lnSpc>
                <a:spcPct val="150000"/>
              </a:lnSpc>
              <a:buNone/>
            </a:pPr>
            <a:r>
              <a:rPr lang="sv-SE" i="1" dirty="0">
                <a:solidFill>
                  <a:schemeClr val="tx1"/>
                </a:solidFill>
              </a:rPr>
              <a:t>Vad känner och tänker ni då?</a:t>
            </a:r>
          </a:p>
          <a:p>
            <a:endParaRPr lang="sv-SE" dirty="0"/>
          </a:p>
        </p:txBody>
      </p:sp>
      <p:sp>
        <p:nvSpPr>
          <p:cNvPr id="4" name="Platshållare för bildnummer 3"/>
          <p:cNvSpPr>
            <a:spLocks noGrp="1"/>
          </p:cNvSpPr>
          <p:nvPr>
            <p:ph type="sldNum" sz="quarter" idx="12"/>
          </p:nvPr>
        </p:nvSpPr>
        <p:spPr/>
        <p:txBody>
          <a:bodyPr/>
          <a:lstStyle/>
          <a:p>
            <a:fld id="{A31C6965-A8B5-AC47-88B3-2074DD5DECFD}" type="slidenum">
              <a:rPr lang="sv-SE" smtClean="0"/>
              <a:pPr/>
              <a:t>28</a:t>
            </a:fld>
            <a:endParaRPr lang="sv-SE"/>
          </a:p>
        </p:txBody>
      </p:sp>
    </p:spTree>
    <p:extLst>
      <p:ext uri="{BB962C8B-B14F-4D97-AF65-F5344CB8AC3E}">
        <p14:creationId xmlns:p14="http://schemas.microsoft.com/office/powerpoint/2010/main" val="1997945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solidFill>
                  <a:schemeClr val="tx1"/>
                </a:solidFill>
              </a:rPr>
              <a:t>Dagens Program</a:t>
            </a:r>
            <a:endParaRPr lang="sv-SE" dirty="0">
              <a:solidFill>
                <a:schemeClr val="tx1"/>
              </a:solidFill>
            </a:endParaRPr>
          </a:p>
        </p:txBody>
      </p:sp>
      <p:sp>
        <p:nvSpPr>
          <p:cNvPr id="5" name="Platshållare för innehåll 4"/>
          <p:cNvSpPr>
            <a:spLocks noGrp="1"/>
          </p:cNvSpPr>
          <p:nvPr>
            <p:ph idx="1"/>
          </p:nvPr>
        </p:nvSpPr>
        <p:spPr/>
        <p:txBody>
          <a:bodyPr>
            <a:normAutofit/>
          </a:bodyPr>
          <a:lstStyle/>
          <a:p>
            <a:pPr marL="0" indent="0">
              <a:buNone/>
            </a:pPr>
            <a:r>
              <a:rPr lang="sv-SE" dirty="0" smtClean="0">
                <a:solidFill>
                  <a:schemeClr val="tx1"/>
                </a:solidFill>
              </a:rPr>
              <a:t>Kl. 10-12.30</a:t>
            </a:r>
          </a:p>
          <a:p>
            <a:r>
              <a:rPr lang="sv-SE" dirty="0" smtClean="0">
                <a:solidFill>
                  <a:schemeClr val="tx1"/>
                </a:solidFill>
              </a:rPr>
              <a:t>Genomgång av Princip 1,2,3 och 4</a:t>
            </a:r>
          </a:p>
          <a:p>
            <a:r>
              <a:rPr lang="sv-SE" i="1" dirty="0" smtClean="0">
                <a:solidFill>
                  <a:schemeClr val="tx1"/>
                </a:solidFill>
              </a:rPr>
              <a:t>Lunch</a:t>
            </a:r>
          </a:p>
          <a:p>
            <a:pPr marL="0" indent="0">
              <a:buNone/>
            </a:pPr>
            <a:r>
              <a:rPr lang="sv-SE" dirty="0" smtClean="0">
                <a:solidFill>
                  <a:schemeClr val="tx1"/>
                </a:solidFill>
              </a:rPr>
              <a:t>Kl. 13.15-16.00</a:t>
            </a:r>
          </a:p>
          <a:p>
            <a:r>
              <a:rPr lang="sv-SE" dirty="0" smtClean="0">
                <a:solidFill>
                  <a:schemeClr val="tx1"/>
                </a:solidFill>
              </a:rPr>
              <a:t>Genomgång av Princip 5, 6, 7</a:t>
            </a:r>
            <a:r>
              <a:rPr lang="sv-SE" dirty="0">
                <a:solidFill>
                  <a:schemeClr val="tx1"/>
                </a:solidFill>
              </a:rPr>
              <a:t> </a:t>
            </a:r>
            <a:r>
              <a:rPr lang="sv-SE" dirty="0" smtClean="0">
                <a:solidFill>
                  <a:schemeClr val="tx1"/>
                </a:solidFill>
              </a:rPr>
              <a:t>och 8</a:t>
            </a:r>
          </a:p>
          <a:p>
            <a:r>
              <a:rPr lang="sv-SE" i="1" dirty="0" smtClean="0">
                <a:solidFill>
                  <a:schemeClr val="tx1"/>
                </a:solidFill>
              </a:rPr>
              <a:t>Fika</a:t>
            </a:r>
          </a:p>
          <a:p>
            <a:r>
              <a:rPr lang="sv-SE" dirty="0" smtClean="0">
                <a:solidFill>
                  <a:schemeClr val="tx1"/>
                </a:solidFill>
              </a:rPr>
              <a:t>Genomgång av princip 9</a:t>
            </a:r>
          </a:p>
          <a:p>
            <a:endParaRPr lang="sv-SE" dirty="0" smtClean="0"/>
          </a:p>
          <a:p>
            <a:endParaRPr lang="sv-SE" dirty="0"/>
          </a:p>
        </p:txBody>
      </p:sp>
    </p:spTree>
    <p:extLst>
      <p:ext uri="{BB962C8B-B14F-4D97-AF65-F5344CB8AC3E}">
        <p14:creationId xmlns:p14="http://schemas.microsoft.com/office/powerpoint/2010/main" val="28585486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134533"/>
            <a:ext cx="8686800" cy="5486399"/>
          </a:xfrm>
        </p:spPr>
        <p:txBody>
          <a:bodyPr>
            <a:normAutofit fontScale="70000" lnSpcReduction="20000"/>
          </a:bodyPr>
          <a:lstStyle/>
          <a:p>
            <a:pPr marL="0" indent="0">
              <a:buFontTx/>
              <a:buNone/>
              <a:defRPr/>
            </a:pPr>
            <a:endParaRPr lang="sv-SE" dirty="0">
              <a:solidFill>
                <a:schemeClr val="tx1"/>
              </a:solidFill>
              <a:latin typeface="Arial"/>
              <a:cs typeface="Arial"/>
            </a:endParaRPr>
          </a:p>
          <a:p>
            <a:pPr marL="0" indent="0" algn="ctr">
              <a:buFontTx/>
              <a:buNone/>
              <a:defRPr/>
            </a:pPr>
            <a:endParaRPr lang="sv-SE" sz="3600" b="1" i="1" dirty="0" smtClean="0">
              <a:solidFill>
                <a:srgbClr val="0000FF"/>
              </a:solidFill>
              <a:latin typeface="Arial"/>
              <a:cs typeface="Arial"/>
            </a:endParaRPr>
          </a:p>
          <a:p>
            <a:pPr marL="0" indent="0" algn="ctr">
              <a:buFontTx/>
              <a:buNone/>
              <a:defRPr/>
            </a:pPr>
            <a:endParaRPr lang="sv-SE" sz="3600" b="1" i="1" dirty="0">
              <a:solidFill>
                <a:srgbClr val="0000FF"/>
              </a:solidFill>
              <a:latin typeface="Arial"/>
              <a:cs typeface="Arial"/>
            </a:endParaRPr>
          </a:p>
          <a:p>
            <a:pPr marL="0" indent="0" algn="ctr">
              <a:buFontTx/>
              <a:buNone/>
              <a:defRPr/>
            </a:pPr>
            <a:endParaRPr lang="sv-SE" sz="3600" b="1" i="1" dirty="0" smtClean="0">
              <a:solidFill>
                <a:srgbClr val="0000FF"/>
              </a:solidFill>
              <a:latin typeface="Arial"/>
              <a:cs typeface="Arial"/>
            </a:endParaRPr>
          </a:p>
          <a:p>
            <a:pPr marL="0" indent="0" algn="ctr">
              <a:buFontTx/>
              <a:buNone/>
              <a:defRPr/>
            </a:pPr>
            <a:endParaRPr lang="sv-SE" sz="3600" b="1" i="1" dirty="0">
              <a:solidFill>
                <a:srgbClr val="0000FF"/>
              </a:solidFill>
              <a:latin typeface="Arial"/>
              <a:cs typeface="Arial"/>
            </a:endParaRPr>
          </a:p>
          <a:p>
            <a:pPr marL="0" indent="0" algn="ctr">
              <a:buFontTx/>
              <a:buNone/>
              <a:defRPr/>
            </a:pPr>
            <a:endParaRPr lang="sv-SE" sz="3600" b="1" i="1" dirty="0" smtClean="0">
              <a:solidFill>
                <a:srgbClr val="0000FF"/>
              </a:solidFill>
              <a:latin typeface="Arial"/>
              <a:cs typeface="Arial"/>
            </a:endParaRPr>
          </a:p>
          <a:p>
            <a:pPr marL="0" indent="0" algn="ctr">
              <a:buFontTx/>
              <a:buNone/>
              <a:defRPr/>
            </a:pPr>
            <a:endParaRPr lang="sv-SE" sz="3600" b="1" i="1" dirty="0">
              <a:solidFill>
                <a:srgbClr val="0000FF"/>
              </a:solidFill>
              <a:latin typeface="Arial"/>
              <a:cs typeface="Arial"/>
            </a:endParaRPr>
          </a:p>
          <a:p>
            <a:pPr marL="0" indent="0" algn="ctr">
              <a:buFontTx/>
              <a:buNone/>
              <a:defRPr/>
            </a:pPr>
            <a:endParaRPr lang="sv-SE" sz="3600" b="1" i="1" dirty="0" smtClean="0">
              <a:solidFill>
                <a:srgbClr val="0000FF"/>
              </a:solidFill>
              <a:latin typeface="Arial"/>
              <a:cs typeface="Arial"/>
            </a:endParaRPr>
          </a:p>
          <a:p>
            <a:pPr marL="0" indent="0" algn="ctr">
              <a:buFontTx/>
              <a:buNone/>
              <a:defRPr/>
            </a:pPr>
            <a:endParaRPr lang="sv-SE" sz="3600" b="1" i="1" dirty="0" smtClean="0">
              <a:solidFill>
                <a:srgbClr val="0000FF"/>
              </a:solidFill>
              <a:latin typeface="Arial"/>
              <a:cs typeface="Arial"/>
            </a:endParaRPr>
          </a:p>
          <a:p>
            <a:pPr marL="0" indent="0" algn="ctr">
              <a:buFontTx/>
              <a:buNone/>
              <a:defRPr/>
            </a:pPr>
            <a:endParaRPr lang="sv-SE" sz="3600" b="1" i="1" dirty="0">
              <a:solidFill>
                <a:srgbClr val="0000FF"/>
              </a:solidFill>
              <a:latin typeface="Arial"/>
              <a:cs typeface="Arial"/>
            </a:endParaRPr>
          </a:p>
          <a:p>
            <a:pPr marL="0" indent="0" algn="ctr">
              <a:buFontTx/>
              <a:buNone/>
              <a:defRPr/>
            </a:pPr>
            <a:endParaRPr lang="sv-SE" sz="3600" b="1" i="1" dirty="0" smtClean="0">
              <a:solidFill>
                <a:srgbClr val="0000FF"/>
              </a:solidFill>
              <a:latin typeface="Arial"/>
              <a:cs typeface="Arial"/>
            </a:endParaRPr>
          </a:p>
          <a:p>
            <a:pPr marL="0" indent="0" algn="ctr">
              <a:buFontTx/>
              <a:buNone/>
              <a:defRPr/>
            </a:pPr>
            <a:endParaRPr lang="sv-SE" sz="3600" b="1" i="1" dirty="0" smtClean="0">
              <a:solidFill>
                <a:srgbClr val="0000FF"/>
              </a:solidFill>
              <a:latin typeface="Arial"/>
              <a:cs typeface="Arial"/>
            </a:endParaRPr>
          </a:p>
          <a:p>
            <a:pPr marL="0" indent="0">
              <a:buNone/>
              <a:defRPr/>
            </a:pPr>
            <a:endParaRPr lang="sv-SE" sz="2800" b="1" i="1" dirty="0">
              <a:solidFill>
                <a:srgbClr val="0000FF"/>
              </a:solidFill>
              <a:latin typeface="Arial"/>
              <a:cs typeface="Arial"/>
            </a:endParaRPr>
          </a:p>
          <a:p>
            <a:pPr marL="0" indent="0">
              <a:buNone/>
              <a:defRPr/>
            </a:pPr>
            <a:endParaRPr lang="sv-SE" i="1" dirty="0">
              <a:solidFill>
                <a:schemeClr val="tx1"/>
              </a:solidFill>
              <a:latin typeface="Arial"/>
              <a:cs typeface="Arial"/>
            </a:endParaRPr>
          </a:p>
          <a:p>
            <a:pPr marL="0" indent="0">
              <a:buNone/>
              <a:defRPr/>
            </a:pPr>
            <a:r>
              <a:rPr lang="sv-SE" i="1" dirty="0" smtClean="0">
                <a:solidFill>
                  <a:schemeClr val="tx1"/>
                </a:solidFill>
                <a:latin typeface="Arial"/>
                <a:cs typeface="Arial"/>
              </a:rPr>
              <a:t>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ruta 1"/>
          <p:cNvSpPr txBox="1"/>
          <p:nvPr/>
        </p:nvSpPr>
        <p:spPr>
          <a:xfrm>
            <a:off x="624114" y="842145"/>
            <a:ext cx="3253877" cy="584775"/>
          </a:xfrm>
          <a:prstGeom prst="rect">
            <a:avLst/>
          </a:prstGeom>
          <a:noFill/>
        </p:spPr>
        <p:txBody>
          <a:bodyPr wrap="square" rtlCol="0">
            <a:spAutoFit/>
          </a:bodyPr>
          <a:lstStyle/>
          <a:p>
            <a:r>
              <a:rPr lang="sv-SE" sz="3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Gummibandet</a:t>
            </a:r>
            <a:endParaRPr lang="sv-SE" sz="3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926305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1475656" y="1916832"/>
          <a:ext cx="6336704"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866" name="textruta 2"/>
          <p:cNvSpPr txBox="1">
            <a:spLocks noChangeArrowheads="1"/>
          </p:cNvSpPr>
          <p:nvPr/>
        </p:nvSpPr>
        <p:spPr bwMode="auto">
          <a:xfrm>
            <a:off x="2195511" y="549729"/>
            <a:ext cx="51133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800" b="1">
                <a:solidFill>
                  <a:schemeClr val="tx1"/>
                </a:solidFill>
                <a:latin typeface="Arial" charset="0"/>
                <a:ea typeface="ＭＳ Ｐゴシック" charset="0"/>
              </a:defRPr>
            </a:lvl9pPr>
          </a:lstStyle>
          <a:p>
            <a:pPr eaLnBrk="1" hangingPunct="1"/>
            <a:r>
              <a:rPr lang="sv-SE" sz="3200" dirty="0" smtClean="0">
                <a:solidFill>
                  <a:prstClr val="black"/>
                </a:solidFill>
              </a:rPr>
              <a:t>     </a:t>
            </a:r>
            <a:r>
              <a:rPr lang="sv-SE" sz="3200" b="0" dirty="0" smtClean="0">
                <a:solidFill>
                  <a:prstClr val="black"/>
                </a:solidFill>
                <a:latin typeface="Georgia"/>
              </a:rPr>
              <a:t>Anknytningsmyntet</a:t>
            </a:r>
            <a:endParaRPr lang="sv-SE" sz="3200" b="0" dirty="0">
              <a:solidFill>
                <a:prstClr val="black"/>
              </a:solidFill>
              <a:latin typeface="Georgia"/>
            </a:endParaRPr>
          </a:p>
        </p:txBody>
      </p:sp>
    </p:spTree>
    <p:extLst>
      <p:ext uri="{BB962C8B-B14F-4D97-AF65-F5344CB8AC3E}">
        <p14:creationId xmlns:p14="http://schemas.microsoft.com/office/powerpoint/2010/main" val="36521287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p:nvPr>
        </p:nvSpPr>
        <p:spPr>
          <a:xfrm>
            <a:off x="457200" y="128421"/>
            <a:ext cx="8229600" cy="833150"/>
          </a:xfrm>
        </p:spPr>
        <p:txBody>
          <a:bodyPr>
            <a:normAutofit/>
          </a:bodyPr>
          <a:lstStyle/>
          <a:p>
            <a:pPr algn="ctr"/>
            <a:r>
              <a:rPr lang="sv-SE" sz="3200" dirty="0" smtClean="0">
                <a:solidFill>
                  <a:srgbClr val="000000"/>
                </a:solidFill>
              </a:rPr>
              <a:t>Rollspel </a:t>
            </a:r>
            <a:endParaRPr lang="sv-SE" sz="3200" dirty="0" smtClean="0">
              <a:solidFill>
                <a:srgbClr val="000000"/>
              </a:solidFill>
              <a:effectLst/>
            </a:endParaRPr>
          </a:p>
        </p:txBody>
      </p:sp>
      <p:sp>
        <p:nvSpPr>
          <p:cNvPr id="139266" name="Rectangle 3"/>
          <p:cNvSpPr>
            <a:spLocks noGrp="1" noChangeArrowheads="1"/>
          </p:cNvSpPr>
          <p:nvPr>
            <p:ph idx="1"/>
          </p:nvPr>
        </p:nvSpPr>
        <p:spPr>
          <a:xfrm>
            <a:off x="457200" y="1143000"/>
            <a:ext cx="8229600" cy="5463511"/>
          </a:xfrm>
        </p:spPr>
        <p:txBody>
          <a:bodyPr>
            <a:normAutofit/>
          </a:bodyPr>
          <a:lstStyle/>
          <a:p>
            <a:pPr algn="ctr">
              <a:buFont typeface="Wingdings" pitchFamily="2" charset="2"/>
              <a:buNone/>
            </a:pPr>
            <a:endParaRPr lang="sv-SE" sz="2800" i="1" dirty="0" smtClean="0">
              <a:solidFill>
                <a:srgbClr val="000000"/>
              </a:solidFill>
            </a:endParaRPr>
          </a:p>
          <a:p>
            <a:pPr algn="ctr">
              <a:buFont typeface="Wingdings" pitchFamily="2" charset="2"/>
              <a:buNone/>
            </a:pPr>
            <a:endParaRPr lang="sv-SE" sz="2800" i="1" dirty="0">
              <a:solidFill>
                <a:srgbClr val="000000"/>
              </a:solidFill>
            </a:endParaRPr>
          </a:p>
          <a:p>
            <a:pPr algn="ctr">
              <a:buFont typeface="Wingdings" pitchFamily="2" charset="2"/>
              <a:buNone/>
            </a:pPr>
            <a:endParaRPr lang="sv-SE" i="1" dirty="0">
              <a:solidFill>
                <a:srgbClr val="000000"/>
              </a:solidFill>
            </a:endParaRPr>
          </a:p>
          <a:p>
            <a:pPr algn="ctr">
              <a:buFont typeface="Wingdings" pitchFamily="2" charset="2"/>
              <a:buNone/>
            </a:pPr>
            <a:endParaRPr lang="sv-SE" i="1" dirty="0" smtClean="0">
              <a:solidFill>
                <a:srgbClr val="000000"/>
              </a:solidFill>
            </a:endParaRPr>
          </a:p>
          <a:p>
            <a:pPr algn="ctr">
              <a:buFont typeface="Wingdings" pitchFamily="2" charset="2"/>
              <a:buNone/>
            </a:pPr>
            <a:endParaRPr lang="sv-SE" i="1" dirty="0">
              <a:solidFill>
                <a:srgbClr val="000000"/>
              </a:solidFill>
              <a:effectLst/>
            </a:endParaRPr>
          </a:p>
          <a:p>
            <a:pPr algn="ctr">
              <a:buFont typeface="Wingdings" pitchFamily="2" charset="2"/>
              <a:buNone/>
            </a:pPr>
            <a:endParaRPr lang="sv-SE" i="1" dirty="0" smtClean="0">
              <a:solidFill>
                <a:srgbClr val="000000"/>
              </a:solidFill>
              <a:effectLst/>
            </a:endParaRPr>
          </a:p>
        </p:txBody>
      </p:sp>
      <p:pic>
        <p:nvPicPr>
          <p:cNvPr id="4" name="Bildobjekt 3" descr="Figure 2 and 3 Option 2"/>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71628" y="1406419"/>
            <a:ext cx="3809858" cy="4014439"/>
          </a:xfrm>
          <a:prstGeom prst="rect">
            <a:avLst/>
          </a:prstGeom>
          <a:noFill/>
          <a:ln>
            <a:noFill/>
          </a:ln>
        </p:spPr>
      </p:pic>
    </p:spTree>
    <p:extLst>
      <p:ext uri="{BB962C8B-B14F-4D97-AF65-F5344CB8AC3E}">
        <p14:creationId xmlns:p14="http://schemas.microsoft.com/office/powerpoint/2010/main" val="2534504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A31C6965-A8B5-AC47-88B3-2074DD5DECFD}" type="slidenum">
              <a:rPr lang="sv-SE" smtClean="0"/>
              <a:pPr/>
              <a:t>32</a:t>
            </a:fld>
            <a:endParaRPr lang="sv-SE"/>
          </a:p>
        </p:txBody>
      </p:sp>
      <p:graphicFrame>
        <p:nvGraphicFramePr>
          <p:cNvPr id="5" name="Platshållare för innehåll 4"/>
          <p:cNvGraphicFramePr>
            <a:graphicFrameLocks noGrp="1"/>
          </p:cNvGraphicFramePr>
          <p:nvPr>
            <p:ph idx="4294967295"/>
            <p:extLst/>
          </p:nvPr>
        </p:nvGraphicFramePr>
        <p:xfrm>
          <a:off x="377372" y="827088"/>
          <a:ext cx="8229600" cy="4708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53792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D05758BA-8DB6-3F4D-8FB3-9BCCFA35A96A}" type="slidenum">
              <a:rPr lang="sv-SE" smtClean="0"/>
              <a:pPr/>
              <a:t>33</a:t>
            </a:fld>
            <a:endParaRPr lang="sv-SE"/>
          </a:p>
        </p:txBody>
      </p:sp>
      <p:pic>
        <p:nvPicPr>
          <p:cNvPr id="31746" name="Picture 2" descr="http://www.dintonaring.se/wp-content/uploads/2011/03/ensamma-mam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370" y="1316182"/>
            <a:ext cx="8862508" cy="3190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0871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Bildobjekt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2167043"/>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4" name="Bildobjekt 5"/>
          <p:cNvPicPr>
            <a:picLocks/>
          </p:cNvPicPr>
          <p:nvPr/>
        </p:nvPicPr>
        <p:blipFill rotWithShape="1">
          <a:blip r:embed="rId4" cstate="email">
            <a:extLst>
              <a:ext uri="{28A0092B-C50C-407E-A947-70E740481C1C}">
                <a14:useLocalDpi xmlns:a14="http://schemas.microsoft.com/office/drawing/2010/main" val="0"/>
              </a:ext>
            </a:extLst>
          </a:blip>
          <a:srcRect t="16514" b="16514"/>
          <a:stretch/>
        </p:blipFill>
        <p:spPr bwMode="auto">
          <a:xfrm>
            <a:off x="1800224" y="2167268"/>
            <a:ext cx="1836000"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Bildobjekt 7"/>
          <p:cNvPicPr>
            <a:picLocks/>
          </p:cNvPicPr>
          <p:nvPr/>
        </p:nvPicPr>
        <p:blipFill rotWithShape="1">
          <a:blip r:embed="rId5" cstate="email">
            <a:extLst>
              <a:ext uri="{28A0092B-C50C-407E-A947-70E740481C1C}">
                <a14:useLocalDpi xmlns:a14="http://schemas.microsoft.com/office/drawing/2010/main" val="0"/>
              </a:ext>
            </a:extLst>
          </a:blip>
          <a:srcRect l="21739" r="21739"/>
          <a:stretch/>
        </p:blipFill>
        <p:spPr bwMode="auto">
          <a:xfrm>
            <a:off x="3607940" y="2167268"/>
            <a:ext cx="1836000"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436513" y="2172025"/>
            <a:ext cx="1872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 name="Bildobjekt 1"/>
          <p:cNvPicPr>
            <a:picLocks/>
          </p:cNvPicPr>
          <p:nvPr/>
        </p:nvPicPr>
        <p:blipFill>
          <a:blip r:embed="rId7"/>
          <a:stretch>
            <a:fillRect/>
          </a:stretch>
        </p:blipFill>
        <p:spPr>
          <a:xfrm>
            <a:off x="7314972" y="2138241"/>
            <a:ext cx="1800000" cy="1800000"/>
          </a:xfrm>
          <a:prstGeom prst="rect">
            <a:avLst/>
          </a:prstGeom>
        </p:spPr>
      </p:pic>
      <p:sp>
        <p:nvSpPr>
          <p:cNvPr id="3" name="textruta 2"/>
          <p:cNvSpPr txBox="1"/>
          <p:nvPr/>
        </p:nvSpPr>
        <p:spPr>
          <a:xfrm>
            <a:off x="1882865" y="697039"/>
            <a:ext cx="4959037" cy="523220"/>
          </a:xfrm>
          <a:prstGeom prst="rect">
            <a:avLst/>
          </a:prstGeom>
          <a:noFill/>
        </p:spPr>
        <p:txBody>
          <a:bodyPr wrap="square" rtlCol="0">
            <a:spAutoFit/>
          </a:bodyPr>
          <a:lstStyle/>
          <a:p>
            <a:pPr algn="ctr"/>
            <a:r>
              <a:rPr lang="sv-SE" sz="2800" dirty="0">
                <a:solidFill>
                  <a:prstClr val="black"/>
                </a:solidFill>
              </a:rPr>
              <a:t>t</a:t>
            </a:r>
            <a:r>
              <a:rPr lang="sv-SE" sz="2800" dirty="0" smtClean="0">
                <a:solidFill>
                  <a:prstClr val="black"/>
                </a:solidFill>
              </a:rPr>
              <a:t>rygg bas – säker hamn</a:t>
            </a:r>
            <a:endParaRPr lang="sv-SE" sz="2800" dirty="0">
              <a:solidFill>
                <a:prstClr val="black"/>
              </a:solidFill>
            </a:endParaRPr>
          </a:p>
        </p:txBody>
      </p:sp>
      <p:sp>
        <p:nvSpPr>
          <p:cNvPr id="4" name="textruta 3"/>
          <p:cNvSpPr txBox="1"/>
          <p:nvPr/>
        </p:nvSpPr>
        <p:spPr>
          <a:xfrm>
            <a:off x="1563379" y="4652667"/>
            <a:ext cx="5598007" cy="523220"/>
          </a:xfrm>
          <a:prstGeom prst="rect">
            <a:avLst/>
          </a:prstGeom>
          <a:noFill/>
        </p:spPr>
        <p:txBody>
          <a:bodyPr wrap="none" rtlCol="0">
            <a:spAutoFit/>
          </a:bodyPr>
          <a:lstStyle/>
          <a:p>
            <a:r>
              <a:rPr lang="sv-SE" sz="2800" dirty="0" smtClean="0">
                <a:solidFill>
                  <a:prstClr val="black"/>
                </a:solidFill>
              </a:rPr>
              <a:t>självständighet - samhörighet</a:t>
            </a:r>
            <a:endParaRPr lang="sv-SE" sz="2800" dirty="0">
              <a:solidFill>
                <a:prstClr val="black"/>
              </a:solidFill>
            </a:endParaRPr>
          </a:p>
        </p:txBody>
      </p:sp>
    </p:spTree>
    <p:extLst>
      <p:ext uri="{BB962C8B-B14F-4D97-AF65-F5344CB8AC3E}">
        <p14:creationId xmlns:p14="http://schemas.microsoft.com/office/powerpoint/2010/main" val="17231529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Platshållare för innehåll 2"/>
          <p:cNvSpPr>
            <a:spLocks noGrp="1"/>
          </p:cNvSpPr>
          <p:nvPr>
            <p:ph idx="1"/>
          </p:nvPr>
        </p:nvSpPr>
        <p:spPr/>
        <p:txBody>
          <a:bodyPr>
            <a:normAutofit/>
          </a:bodyPr>
          <a:lstStyle/>
          <a:p>
            <a:endParaRPr lang="sv-SE" dirty="0" smtClean="0"/>
          </a:p>
          <a:p>
            <a:r>
              <a:rPr lang="sv-SE" dirty="0" smtClean="0">
                <a:solidFill>
                  <a:schemeClr val="tx1"/>
                </a:solidFill>
              </a:rPr>
              <a:t>En trygg relation ger en bra balans mellan trygghet och säkerhet å ena sidan och stöd för att utforska och lära nya saker om världen å andra sidan</a:t>
            </a:r>
          </a:p>
          <a:p>
            <a:r>
              <a:rPr lang="sv-SE" dirty="0" smtClean="0">
                <a:solidFill>
                  <a:schemeClr val="tx1"/>
                </a:solidFill>
              </a:rPr>
              <a:t>Med våra familjehemsbarn blir detta ofta ett svårt, hårt och utmanande </a:t>
            </a:r>
            <a:r>
              <a:rPr lang="sv-SE" dirty="0" smtClean="0">
                <a:solidFill>
                  <a:schemeClr val="tx1"/>
                </a:solidFill>
              </a:rPr>
              <a:t>arbete</a:t>
            </a:r>
            <a:endParaRPr lang="sv-SE" dirty="0" smtClean="0">
              <a:solidFill>
                <a:schemeClr val="tx1"/>
              </a:solidFill>
            </a:endParaRPr>
          </a:p>
          <a:p>
            <a:r>
              <a:rPr lang="sv-SE" dirty="0" smtClean="0">
                <a:solidFill>
                  <a:schemeClr val="tx1"/>
                </a:solidFill>
              </a:rPr>
              <a:t>Det kan kännas osäkert för familjehemsbarnen att söka säker </a:t>
            </a:r>
            <a:r>
              <a:rPr lang="sv-SE" dirty="0" smtClean="0">
                <a:solidFill>
                  <a:schemeClr val="tx1"/>
                </a:solidFill>
              </a:rPr>
              <a:t>hamn</a:t>
            </a:r>
            <a:endParaRPr lang="sv-SE" dirty="0" smtClean="0">
              <a:solidFill>
                <a:schemeClr val="tx1"/>
              </a:solidFill>
            </a:endParaRPr>
          </a:p>
          <a:p>
            <a:r>
              <a:rPr lang="sv-SE" dirty="0" smtClean="0">
                <a:solidFill>
                  <a:schemeClr val="tx1"/>
                </a:solidFill>
              </a:rPr>
              <a:t>Det kan kännas osäkert som familjehemsförälder hur man skall erbjuda trygg </a:t>
            </a:r>
            <a:r>
              <a:rPr lang="sv-SE" dirty="0" smtClean="0">
                <a:solidFill>
                  <a:schemeClr val="tx1"/>
                </a:solidFill>
              </a:rPr>
              <a:t>bas</a:t>
            </a:r>
            <a:endParaRPr lang="sv-SE" dirty="0" smtClean="0">
              <a:solidFill>
                <a:schemeClr val="tx1"/>
              </a:solidFill>
            </a:endParaRPr>
          </a:p>
          <a:p>
            <a:endParaRPr lang="sv-SE" dirty="0" smtClean="0"/>
          </a:p>
          <a:p>
            <a:endParaRPr lang="sv-SE" dirty="0"/>
          </a:p>
        </p:txBody>
      </p:sp>
      <p:pic>
        <p:nvPicPr>
          <p:cNvPr id="48131" name="Picture 4" descr="ANd9GcQaUSodpHFYegbHCNOe6__RN6TN8WFw-jecKo-R_NAAPSSHIN2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44980" y="190530"/>
            <a:ext cx="2275177" cy="1548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033700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ubrik 1"/>
          <p:cNvSpPr>
            <a:spLocks noGrp="1"/>
          </p:cNvSpPr>
          <p:nvPr>
            <p:ph type="title"/>
          </p:nvPr>
        </p:nvSpPr>
        <p:spPr/>
        <p:txBody>
          <a:bodyPr>
            <a:normAutofit/>
          </a:bodyPr>
          <a:lstStyle/>
          <a:p>
            <a:r>
              <a:rPr lang="sv-SE" dirty="0" smtClean="0">
                <a:solidFill>
                  <a:schemeClr val="tx1"/>
                </a:solidFill>
                <a:latin typeface="Verdana" panose="020B0604030504040204" pitchFamily="34" charset="0"/>
                <a:ea typeface="Verdana" panose="020B0604030504040204" pitchFamily="34" charset="0"/>
                <a:cs typeface="Verdana" panose="020B0604030504040204" pitchFamily="34" charset="0"/>
              </a:rPr>
              <a:t>Som familjehem har man speciella uppdrag</a:t>
            </a:r>
            <a:endParaRPr lang="sv-SE"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66562" name="Platshållare för innehåll 2"/>
          <p:cNvSpPr>
            <a:spLocks noGrp="1"/>
          </p:cNvSpPr>
          <p:nvPr>
            <p:ph idx="1"/>
          </p:nvPr>
        </p:nvSpPr>
        <p:spPr>
          <a:xfrm>
            <a:off x="457200" y="1745672"/>
            <a:ext cx="7883236" cy="3765983"/>
          </a:xfrm>
        </p:spPr>
        <p:txBody>
          <a:bodyPr/>
          <a:lstStyle/>
          <a:p>
            <a:endParaRPr lang="sv-SE" dirty="0" smtClean="0">
              <a:solidFill>
                <a:schemeClr val="tx1"/>
              </a:solidFill>
            </a:endParaRPr>
          </a:p>
          <a:p>
            <a:r>
              <a:rPr lang="sv-SE" dirty="0" smtClean="0">
                <a:solidFill>
                  <a:schemeClr val="tx1"/>
                </a:solidFill>
              </a:rPr>
              <a:t>Att </a:t>
            </a:r>
            <a:r>
              <a:rPr lang="sv-SE" dirty="0" smtClean="0">
                <a:solidFill>
                  <a:schemeClr val="tx1"/>
                </a:solidFill>
              </a:rPr>
              <a:t>förhålla sig till och försöka förstå svåra eller obegripliga </a:t>
            </a:r>
            <a:r>
              <a:rPr lang="sv-SE" dirty="0" smtClean="0">
                <a:solidFill>
                  <a:schemeClr val="tx1"/>
                </a:solidFill>
              </a:rPr>
              <a:t>beteendemönster</a:t>
            </a:r>
            <a:endParaRPr lang="sv-SE" dirty="0" smtClean="0">
              <a:solidFill>
                <a:schemeClr val="tx1"/>
              </a:solidFill>
            </a:endParaRPr>
          </a:p>
          <a:p>
            <a:endParaRPr lang="sv-SE" dirty="0" smtClean="0">
              <a:solidFill>
                <a:schemeClr val="tx1"/>
              </a:solidFill>
            </a:endParaRPr>
          </a:p>
          <a:p>
            <a:r>
              <a:rPr lang="sv-SE" dirty="0" smtClean="0">
                <a:solidFill>
                  <a:schemeClr val="tx1"/>
                </a:solidFill>
              </a:rPr>
              <a:t>Att hantera konfliktsituationer</a:t>
            </a:r>
          </a:p>
          <a:p>
            <a:endParaRPr lang="sv-SE" dirty="0" smtClean="0">
              <a:solidFill>
                <a:schemeClr val="tx1"/>
              </a:solidFill>
            </a:endParaRPr>
          </a:p>
          <a:p>
            <a:r>
              <a:rPr lang="sv-SE" dirty="0" smtClean="0">
                <a:solidFill>
                  <a:schemeClr val="tx1"/>
                </a:solidFill>
              </a:rPr>
              <a:t>Familjehemsbarnens behov går </a:t>
            </a:r>
            <a:r>
              <a:rPr lang="sv-SE" dirty="0" smtClean="0">
                <a:solidFill>
                  <a:schemeClr val="tx1"/>
                </a:solidFill>
              </a:rPr>
              <a:t>först</a:t>
            </a:r>
            <a:endParaRPr lang="sv-SE" dirty="0">
              <a:solidFill>
                <a:schemeClr val="tx1"/>
              </a:solidFill>
            </a:endParaRPr>
          </a:p>
        </p:txBody>
      </p:sp>
    </p:spTree>
    <p:extLst>
      <p:ext uri="{BB962C8B-B14F-4D97-AF65-F5344CB8AC3E}">
        <p14:creationId xmlns:p14="http://schemas.microsoft.com/office/powerpoint/2010/main" val="17487824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03200" y="175533"/>
            <a:ext cx="4058263" cy="773561"/>
          </a:xfrm>
        </p:spPr>
        <p:txBody>
          <a:bodyPr/>
          <a:lstStyle/>
          <a:p>
            <a:r>
              <a:rPr lang="sv-SE" dirty="0" smtClean="0"/>
              <a:t> </a:t>
            </a:r>
            <a:r>
              <a:rPr lang="sv-SE" sz="3200" dirty="0" smtClean="0">
                <a:solidFill>
                  <a:schemeClr val="tx1"/>
                </a:solidFill>
              </a:rPr>
              <a:t>Princip 5     </a:t>
            </a:r>
            <a:endParaRPr lang="sv-SE" sz="3200" dirty="0">
              <a:solidFill>
                <a:schemeClr val="tx1"/>
              </a:solidFill>
            </a:endParaRPr>
          </a:p>
        </p:txBody>
      </p:sp>
      <p:sp>
        <p:nvSpPr>
          <p:cNvPr id="4" name="Platshållare för bild 3"/>
          <p:cNvSpPr>
            <a:spLocks noGrp="1"/>
          </p:cNvSpPr>
          <p:nvPr>
            <p:ph type="pic" sz="quarter" idx="13"/>
          </p:nvPr>
        </p:nvSpPr>
        <p:spPr/>
      </p:sp>
      <p:sp>
        <p:nvSpPr>
          <p:cNvPr id="26627" name="Rectangle 3"/>
          <p:cNvSpPr>
            <a:spLocks noGrp="1" noChangeArrowheads="1"/>
          </p:cNvSpPr>
          <p:nvPr>
            <p:ph type="body" sz="quarter" idx="14"/>
          </p:nvPr>
        </p:nvSpPr>
        <p:spPr>
          <a:xfrm>
            <a:off x="338480" y="1200579"/>
            <a:ext cx="3922983" cy="4408564"/>
          </a:xfrm>
        </p:spPr>
        <p:txBody>
          <a:bodyPr/>
          <a:lstStyle/>
          <a:p>
            <a:pPr marL="0" indent="0">
              <a:buNone/>
            </a:pPr>
            <a:r>
              <a:rPr lang="sv-SE" sz="2400" dirty="0" smtClean="0">
                <a:solidFill>
                  <a:schemeClr val="tx1"/>
                </a:solidFill>
              </a:rPr>
              <a:t>Empati – anknytningens hjärtslag</a:t>
            </a:r>
          </a:p>
          <a:p>
            <a:endParaRPr lang="sv-SE" sz="2400" dirty="0" smtClean="0">
              <a:solidFill>
                <a:schemeClr val="tx1"/>
              </a:solidFill>
            </a:endParaRPr>
          </a:p>
          <a:p>
            <a:pPr marL="0" indent="0">
              <a:buNone/>
            </a:pPr>
            <a:r>
              <a:rPr lang="sv-SE" sz="2400" dirty="0" smtClean="0">
                <a:solidFill>
                  <a:schemeClr val="tx1"/>
                </a:solidFill>
              </a:rPr>
              <a:t>Förståelse, växande och förändring börjar med empati</a:t>
            </a:r>
            <a:endParaRPr lang="sv-SE" sz="2400" dirty="0">
              <a:solidFill>
                <a:schemeClr val="tx1"/>
              </a:solidFill>
            </a:endParaRPr>
          </a:p>
        </p:txBody>
      </p:sp>
      <p:pic>
        <p:nvPicPr>
          <p:cNvPr id="6" name="Picture 5" descr="2008-01-11-step-into-someones-shoes-0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6941" y="0"/>
            <a:ext cx="4464000" cy="42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32307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r>
              <a:rPr lang="sv-SE" sz="3200" dirty="0" smtClean="0">
                <a:solidFill>
                  <a:schemeClr val="tx1"/>
                </a:solidFill>
              </a:rPr>
              <a:t>Vikten av empati</a:t>
            </a:r>
            <a:endParaRPr lang="sv-SE" sz="3200" dirty="0">
              <a:solidFill>
                <a:schemeClr val="tx1"/>
              </a:solidFill>
            </a:endParaRPr>
          </a:p>
        </p:txBody>
      </p:sp>
      <p:sp>
        <p:nvSpPr>
          <p:cNvPr id="35843" name="Rectangle 3"/>
          <p:cNvSpPr>
            <a:spLocks noGrp="1" noChangeArrowheads="1"/>
          </p:cNvSpPr>
          <p:nvPr>
            <p:ph idx="1"/>
          </p:nvPr>
        </p:nvSpPr>
        <p:spPr/>
        <p:txBody>
          <a:bodyPr>
            <a:normAutofit/>
          </a:bodyPr>
          <a:lstStyle/>
          <a:p>
            <a:endParaRPr lang="sv-SE" dirty="0" smtClean="0"/>
          </a:p>
          <a:p>
            <a:r>
              <a:rPr lang="sv-SE" dirty="0" smtClean="0">
                <a:solidFill>
                  <a:schemeClr val="tx1"/>
                </a:solidFill>
              </a:rPr>
              <a:t>Genom empati kan man förmedla att barnens upplevelser, tankar och känslor är viktiga för </a:t>
            </a:r>
            <a:r>
              <a:rPr lang="sv-SE" dirty="0" smtClean="0">
                <a:solidFill>
                  <a:schemeClr val="tx1"/>
                </a:solidFill>
              </a:rPr>
              <a:t>oss</a:t>
            </a:r>
            <a:endParaRPr lang="sv-SE" dirty="0" smtClean="0">
              <a:solidFill>
                <a:schemeClr val="tx1"/>
              </a:solidFill>
            </a:endParaRPr>
          </a:p>
          <a:p>
            <a:endParaRPr lang="sv-SE" dirty="0" smtClean="0">
              <a:solidFill>
                <a:schemeClr val="tx1"/>
              </a:solidFill>
            </a:endParaRPr>
          </a:p>
          <a:p>
            <a:r>
              <a:rPr lang="sv-SE" dirty="0" smtClean="0">
                <a:solidFill>
                  <a:schemeClr val="tx1"/>
                </a:solidFill>
              </a:rPr>
              <a:t>Empati hjälper oss också att bibehålla relationen i en konflikt eller att återknyta efter </a:t>
            </a:r>
            <a:r>
              <a:rPr lang="sv-SE" dirty="0" smtClean="0">
                <a:solidFill>
                  <a:schemeClr val="tx1"/>
                </a:solidFill>
              </a:rPr>
              <a:t>konflikten </a:t>
            </a:r>
            <a:endParaRPr lang="sv-SE" dirty="0">
              <a:solidFill>
                <a:schemeClr val="tx1"/>
              </a:solidFill>
            </a:endParaRPr>
          </a:p>
        </p:txBody>
      </p:sp>
    </p:spTree>
    <p:extLst>
      <p:ext uri="{BB962C8B-B14F-4D97-AF65-F5344CB8AC3E}">
        <p14:creationId xmlns:p14="http://schemas.microsoft.com/office/powerpoint/2010/main" val="22149643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99723"/>
          </a:xfrm>
        </p:spPr>
        <p:txBody>
          <a:bodyPr>
            <a:normAutofit/>
          </a:bodyPr>
          <a:lstStyle/>
          <a:p>
            <a:pPr algn="ctr"/>
            <a:r>
              <a:rPr lang="sv-SE" sz="3600" dirty="0" smtClean="0">
                <a:solidFill>
                  <a:schemeClr val="tx1"/>
                </a:solidFill>
              </a:rPr>
              <a:t>Marlene Moretti och Ove Östling</a:t>
            </a:r>
            <a:endParaRPr lang="sv-SE" sz="3600" dirty="0">
              <a:solidFill>
                <a:schemeClr val="tx1"/>
              </a:solidFill>
            </a:endParaRPr>
          </a:p>
        </p:txBody>
      </p:sp>
      <p:pic>
        <p:nvPicPr>
          <p:cNvPr id="5" name="Platshållare för innehåll 4"/>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558977" y="974362"/>
            <a:ext cx="6041035" cy="4976734"/>
          </a:xfrm>
        </p:spPr>
      </p:pic>
      <p:sp>
        <p:nvSpPr>
          <p:cNvPr id="4" name="Platshållare för bildnummer 3"/>
          <p:cNvSpPr>
            <a:spLocks noGrp="1"/>
          </p:cNvSpPr>
          <p:nvPr>
            <p:ph type="sldNum" sz="quarter" idx="12"/>
          </p:nvPr>
        </p:nvSpPr>
        <p:spPr/>
        <p:txBody>
          <a:bodyPr/>
          <a:lstStyle/>
          <a:p>
            <a:fld id="{A31C6965-A8B5-AC47-88B3-2074DD5DECFD}" type="slidenum">
              <a:rPr lang="sv-SE" smtClean="0"/>
              <a:pPr/>
              <a:t>3</a:t>
            </a:fld>
            <a:endParaRPr lang="sv-SE"/>
          </a:p>
        </p:txBody>
      </p:sp>
    </p:spTree>
    <p:extLst>
      <p:ext uri="{BB962C8B-B14F-4D97-AF65-F5344CB8AC3E}">
        <p14:creationId xmlns:p14="http://schemas.microsoft.com/office/powerpoint/2010/main" val="29175913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dirty="0" smtClean="0">
                <a:solidFill>
                  <a:schemeClr val="tx1"/>
                </a:solidFill>
              </a:rPr>
              <a:t>Vad innebär Empati?</a:t>
            </a:r>
            <a:endParaRPr lang="sv-SE" sz="3200" dirty="0">
              <a:solidFill>
                <a:schemeClr val="tx1"/>
              </a:solidFill>
            </a:endParaRPr>
          </a:p>
        </p:txBody>
      </p:sp>
      <p:sp>
        <p:nvSpPr>
          <p:cNvPr id="3" name="Platshållare för innehåll 2"/>
          <p:cNvSpPr>
            <a:spLocks noGrp="1"/>
          </p:cNvSpPr>
          <p:nvPr>
            <p:ph idx="1"/>
          </p:nvPr>
        </p:nvSpPr>
        <p:spPr/>
        <p:txBody>
          <a:bodyPr/>
          <a:lstStyle/>
          <a:p>
            <a:endParaRPr lang="sv-SE" dirty="0" smtClean="0"/>
          </a:p>
          <a:p>
            <a:r>
              <a:rPr lang="sv-SE" dirty="0" smtClean="0">
                <a:solidFill>
                  <a:schemeClr val="tx1"/>
                </a:solidFill>
              </a:rPr>
              <a:t>Att tillfälligt ta ett steg tillbaka från sina egna tankar och känslor</a:t>
            </a:r>
          </a:p>
          <a:p>
            <a:r>
              <a:rPr lang="sv-SE" dirty="0" smtClean="0">
                <a:solidFill>
                  <a:schemeClr val="tx1"/>
                </a:solidFill>
              </a:rPr>
              <a:t>Att vara öppen för en annan persons tolkningar och erfarenheter, även om du själv inte haft liknande erfarenheter och känslor </a:t>
            </a:r>
          </a:p>
          <a:p>
            <a:r>
              <a:rPr lang="sv-SE" dirty="0" smtClean="0">
                <a:solidFill>
                  <a:schemeClr val="tx1"/>
                </a:solidFill>
              </a:rPr>
              <a:t>Bekräfta den andre genom att aktivt visa att du lyssnar och försöker förstå</a:t>
            </a:r>
          </a:p>
          <a:p>
            <a:endParaRPr lang="sv-SE" dirty="0"/>
          </a:p>
        </p:txBody>
      </p:sp>
    </p:spTree>
    <p:extLst>
      <p:ext uri="{BB962C8B-B14F-4D97-AF65-F5344CB8AC3E}">
        <p14:creationId xmlns:p14="http://schemas.microsoft.com/office/powerpoint/2010/main" val="17158804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sv-SE" dirty="0" smtClean="0"/>
              <a:t>  </a:t>
            </a:r>
            <a:endParaRPr lang="sv-SE" dirty="0"/>
          </a:p>
        </p:txBody>
      </p:sp>
      <p:sp>
        <p:nvSpPr>
          <p:cNvPr id="35843" name="Rectangle 3"/>
          <p:cNvSpPr>
            <a:spLocks noGrp="1" noChangeArrowheads="1"/>
          </p:cNvSpPr>
          <p:nvPr>
            <p:ph idx="1"/>
          </p:nvPr>
        </p:nvSpPr>
        <p:spPr>
          <a:xfrm>
            <a:off x="628650" y="754744"/>
            <a:ext cx="7886700" cy="5050522"/>
          </a:xfrm>
        </p:spPr>
        <p:txBody>
          <a:bodyPr>
            <a:normAutofit/>
          </a:bodyPr>
          <a:lstStyle/>
          <a:p>
            <a:pPr marL="0" indent="0">
              <a:buNone/>
            </a:pPr>
            <a:endParaRPr lang="sv-SE" dirty="0" smtClean="0"/>
          </a:p>
          <a:p>
            <a:pPr marL="0" indent="0">
              <a:buNone/>
            </a:pPr>
            <a:r>
              <a:rPr lang="sv-SE" dirty="0" smtClean="0">
                <a:solidFill>
                  <a:schemeClr val="tx1"/>
                </a:solidFill>
              </a:rPr>
              <a:t>Empati är inte: </a:t>
            </a:r>
          </a:p>
          <a:p>
            <a:r>
              <a:rPr lang="sv-SE" dirty="0" smtClean="0">
                <a:solidFill>
                  <a:schemeClr val="tx1"/>
                </a:solidFill>
              </a:rPr>
              <a:t>Att förmoda att den andra har samma tankar och känslor som du (projektion)</a:t>
            </a:r>
          </a:p>
          <a:p>
            <a:r>
              <a:rPr lang="sv-SE" dirty="0" smtClean="0">
                <a:solidFill>
                  <a:schemeClr val="tx1"/>
                </a:solidFill>
              </a:rPr>
              <a:t>Att den andra delar samma känslor som du har upplevt i en liknande situation (sympati)</a:t>
            </a:r>
          </a:p>
          <a:p>
            <a:r>
              <a:rPr lang="sv-SE" dirty="0" smtClean="0">
                <a:solidFill>
                  <a:schemeClr val="tx1"/>
                </a:solidFill>
              </a:rPr>
              <a:t>Att ge upp sitt eget perspektiv</a:t>
            </a:r>
          </a:p>
          <a:p>
            <a:r>
              <a:rPr lang="sv-SE" dirty="0" smtClean="0">
                <a:solidFill>
                  <a:schemeClr val="tx1"/>
                </a:solidFill>
              </a:rPr>
              <a:t>Att låta bli att säga sin egen uppfattning eller att ta ställning</a:t>
            </a:r>
          </a:p>
          <a:p>
            <a:endParaRPr lang="sv-SE" dirty="0" smtClean="0"/>
          </a:p>
          <a:p>
            <a:endParaRPr lang="sv-SE" dirty="0" smtClean="0"/>
          </a:p>
          <a:p>
            <a:endParaRPr lang="sv-SE" dirty="0" smtClean="0"/>
          </a:p>
          <a:p>
            <a:endParaRPr lang="sv-SE" dirty="0"/>
          </a:p>
        </p:txBody>
      </p:sp>
    </p:spTree>
    <p:extLst>
      <p:ext uri="{BB962C8B-B14F-4D97-AF65-F5344CB8AC3E}">
        <p14:creationId xmlns:p14="http://schemas.microsoft.com/office/powerpoint/2010/main" val="24080988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sv-SE" smtClean="0"/>
              <a:t>         </a:t>
            </a:r>
            <a:endParaRPr lang="sv-SE" dirty="0"/>
          </a:p>
        </p:txBody>
      </p:sp>
      <p:sp>
        <p:nvSpPr>
          <p:cNvPr id="35843" name="Rectangle 3"/>
          <p:cNvSpPr>
            <a:spLocks noGrp="1" noChangeArrowheads="1"/>
          </p:cNvSpPr>
          <p:nvPr>
            <p:ph idx="1"/>
          </p:nvPr>
        </p:nvSpPr>
        <p:spPr>
          <a:xfrm>
            <a:off x="628650" y="622296"/>
            <a:ext cx="7886700" cy="4994733"/>
          </a:xfrm>
        </p:spPr>
        <p:txBody>
          <a:bodyPr>
            <a:normAutofit fontScale="92500"/>
          </a:bodyPr>
          <a:lstStyle/>
          <a:p>
            <a:pPr marL="0" indent="0">
              <a:buNone/>
            </a:pPr>
            <a:endParaRPr lang="sv-SE" dirty="0" smtClean="0"/>
          </a:p>
          <a:p>
            <a:pPr marL="0" indent="0">
              <a:buNone/>
            </a:pPr>
            <a:r>
              <a:rPr lang="sv-SE" sz="2800" dirty="0" smtClean="0">
                <a:solidFill>
                  <a:schemeClr val="tx1"/>
                </a:solidFill>
              </a:rPr>
              <a:t>Empati kräver: </a:t>
            </a:r>
          </a:p>
          <a:p>
            <a:r>
              <a:rPr lang="sv-SE" sz="2600" dirty="0" smtClean="0">
                <a:solidFill>
                  <a:schemeClr val="tx1"/>
                </a:solidFill>
              </a:rPr>
              <a:t>Att du lyssnar så att du förstår den andre personens tankar, känslor, upplevelser och erfarenheter</a:t>
            </a:r>
          </a:p>
          <a:p>
            <a:r>
              <a:rPr lang="sv-SE" sz="2600" dirty="0" smtClean="0">
                <a:solidFill>
                  <a:schemeClr val="tx1"/>
                </a:solidFill>
              </a:rPr>
              <a:t>Att du förmedlar att du verbalt och icke-verbalt förstår och respekterar den andra och är intresserad av hens tankar och synsätt</a:t>
            </a:r>
          </a:p>
          <a:p>
            <a:r>
              <a:rPr lang="sv-SE" sz="2600" dirty="0" smtClean="0">
                <a:solidFill>
                  <a:schemeClr val="tx1"/>
                </a:solidFill>
              </a:rPr>
              <a:t>Att du bekräftar den andre genom att aktivt visa att du lyssnar och försöker förstå</a:t>
            </a:r>
          </a:p>
          <a:p>
            <a:r>
              <a:rPr lang="sv-SE" sz="2600" dirty="0" smtClean="0">
                <a:solidFill>
                  <a:schemeClr val="tx1"/>
                </a:solidFill>
              </a:rPr>
              <a:t>Verktyg</a:t>
            </a:r>
          </a:p>
          <a:p>
            <a:r>
              <a:rPr lang="sv-SE" sz="2600" dirty="0" smtClean="0">
                <a:solidFill>
                  <a:schemeClr val="tx1"/>
                </a:solidFill>
              </a:rPr>
              <a:t>Att du tala ur lyssnandets position</a:t>
            </a:r>
          </a:p>
          <a:p>
            <a:endParaRPr lang="sv-SE" dirty="0" smtClean="0"/>
          </a:p>
          <a:p>
            <a:endParaRPr lang="sv-SE" dirty="0" smtClean="0"/>
          </a:p>
          <a:p>
            <a:endParaRPr lang="sv-SE" dirty="0"/>
          </a:p>
        </p:txBody>
      </p:sp>
    </p:spTree>
    <p:extLst>
      <p:ext uri="{BB962C8B-B14F-4D97-AF65-F5344CB8AC3E}">
        <p14:creationId xmlns:p14="http://schemas.microsoft.com/office/powerpoint/2010/main" val="15592072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ubrik 1"/>
          <p:cNvSpPr>
            <a:spLocks noGrp="1"/>
          </p:cNvSpPr>
          <p:nvPr>
            <p:ph type="title"/>
          </p:nvPr>
        </p:nvSpPr>
        <p:spPr>
          <a:xfrm>
            <a:off x="457200" y="-160076"/>
            <a:ext cx="8229600" cy="1143000"/>
          </a:xfrm>
        </p:spPr>
        <p:txBody>
          <a:bodyPr/>
          <a:lstStyle/>
          <a:p>
            <a:r>
              <a:rPr lang="sv-SE" altLang="sv-SE" dirty="0" smtClean="0">
                <a:solidFill>
                  <a:schemeClr val="tx1"/>
                </a:solidFill>
                <a:ea typeface="Verdana" panose="020B0604030504040204" pitchFamily="34" charset="0"/>
                <a:cs typeface="Verdana" panose="020B0604030504040204" pitchFamily="34" charset="0"/>
              </a:rPr>
              <a:t>Reflektionsövning</a:t>
            </a:r>
          </a:p>
        </p:txBody>
      </p:sp>
      <p:sp>
        <p:nvSpPr>
          <p:cNvPr id="28675" name="Platshållare för innehåll 2"/>
          <p:cNvSpPr>
            <a:spLocks noGrp="1"/>
          </p:cNvSpPr>
          <p:nvPr>
            <p:ph idx="1"/>
          </p:nvPr>
        </p:nvSpPr>
        <p:spPr>
          <a:xfrm>
            <a:off x="457200" y="1600200"/>
            <a:ext cx="8229600" cy="3706091"/>
          </a:xfrm>
        </p:spPr>
        <p:txBody>
          <a:bodyPr>
            <a:normAutofit/>
          </a:bodyPr>
          <a:lstStyle/>
          <a:p>
            <a:r>
              <a:rPr lang="sv-SE" altLang="sv-SE" i="1" dirty="0" smtClean="0">
                <a:solidFill>
                  <a:schemeClr val="tx1"/>
                </a:solidFill>
              </a:rPr>
              <a:t>Har ni någon gång varit med om att ni varit upprörda och att någon som var viktig för er inte visade er empati? Hur kändes det?</a:t>
            </a:r>
          </a:p>
          <a:p>
            <a:r>
              <a:rPr lang="sv-SE" altLang="sv-SE" i="1" dirty="0" smtClean="0">
                <a:solidFill>
                  <a:schemeClr val="tx1"/>
                </a:solidFill>
              </a:rPr>
              <a:t>Har ni varit med om någon visat er empati, hur kändes det?</a:t>
            </a:r>
          </a:p>
          <a:p>
            <a:r>
              <a:rPr lang="sv-SE" altLang="sv-SE" i="1" dirty="0" smtClean="0">
                <a:solidFill>
                  <a:schemeClr val="tx1"/>
                </a:solidFill>
              </a:rPr>
              <a:t>Vad tror ni era placerade barn har upplevt när det gäller empati?</a:t>
            </a:r>
          </a:p>
        </p:txBody>
      </p:sp>
    </p:spTree>
    <p:extLst>
      <p:ext uri="{BB962C8B-B14F-4D97-AF65-F5344CB8AC3E}">
        <p14:creationId xmlns:p14="http://schemas.microsoft.com/office/powerpoint/2010/main" val="31967614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endParaRPr lang="sv-SE"/>
          </a:p>
        </p:txBody>
      </p:sp>
      <p:sp>
        <p:nvSpPr>
          <p:cNvPr id="4" name="Platshållare för bildnummer 3"/>
          <p:cNvSpPr>
            <a:spLocks noGrp="1"/>
          </p:cNvSpPr>
          <p:nvPr>
            <p:ph type="sldNum" sz="quarter" idx="12"/>
          </p:nvPr>
        </p:nvSpPr>
        <p:spPr/>
        <p:txBody>
          <a:bodyPr/>
          <a:lstStyle/>
          <a:p>
            <a:fld id="{A31C6965-A8B5-AC47-88B3-2074DD5DECFD}" type="slidenum">
              <a:rPr lang="sv-SE" smtClean="0"/>
              <a:pPr/>
              <a:t>43</a:t>
            </a:fld>
            <a:endParaRPr lang="sv-SE"/>
          </a:p>
        </p:txBody>
      </p:sp>
      <p:sp>
        <p:nvSpPr>
          <p:cNvPr id="6" name="Platshållare för innehåll 5"/>
          <p:cNvSpPr>
            <a:spLocks noGrp="1"/>
          </p:cNvSpPr>
          <p:nvPr>
            <p:ph type="body" sz="quarter" idx="14"/>
          </p:nvPr>
        </p:nvSpPr>
        <p:spPr>
          <a:xfrm>
            <a:off x="628650" y="1138687"/>
            <a:ext cx="3922983" cy="4408564"/>
          </a:xfrm>
        </p:spPr>
        <p:txBody>
          <a:bodyPr>
            <a:normAutofit fontScale="92500" lnSpcReduction="20000"/>
          </a:bodyPr>
          <a:lstStyle/>
          <a:p>
            <a:pPr marL="0" indent="0" algn="ctr">
              <a:buNone/>
            </a:pPr>
            <a:endParaRPr lang="sv-SE" sz="3600" dirty="0" smtClean="0"/>
          </a:p>
          <a:p>
            <a:pPr marL="0" indent="0" algn="ctr">
              <a:buNone/>
            </a:pPr>
            <a:r>
              <a:rPr lang="sv-SE" sz="3600" i="1" dirty="0" err="1" smtClean="0">
                <a:solidFill>
                  <a:srgbClr val="00B0F0"/>
                </a:solidFill>
                <a:latin typeface="Bookman Old Style" panose="02050604050505020204" pitchFamily="18" charset="0"/>
              </a:rPr>
              <a:t>Empathy</a:t>
            </a:r>
            <a:r>
              <a:rPr lang="sv-SE" sz="3600" i="1" dirty="0" smtClean="0">
                <a:solidFill>
                  <a:srgbClr val="00B0F0"/>
                </a:solidFill>
                <a:latin typeface="Bookman Old Style" panose="02050604050505020204" pitchFamily="18" charset="0"/>
              </a:rPr>
              <a:t> is </a:t>
            </a:r>
            <a:r>
              <a:rPr lang="sv-SE" sz="3600" i="1" dirty="0" err="1" smtClean="0">
                <a:solidFill>
                  <a:srgbClr val="00B0F0"/>
                </a:solidFill>
                <a:latin typeface="Bookman Old Style" panose="02050604050505020204" pitchFamily="18" charset="0"/>
              </a:rPr>
              <a:t>walking</a:t>
            </a:r>
            <a:r>
              <a:rPr lang="sv-SE" sz="3600" i="1" dirty="0" smtClean="0">
                <a:solidFill>
                  <a:srgbClr val="00B0F0"/>
                </a:solidFill>
                <a:latin typeface="Bookman Old Style" panose="02050604050505020204" pitchFamily="18" charset="0"/>
              </a:rPr>
              <a:t> a mile in </a:t>
            </a:r>
            <a:r>
              <a:rPr lang="sv-SE" sz="3600" i="1" dirty="0" err="1" smtClean="0">
                <a:solidFill>
                  <a:srgbClr val="00B0F0"/>
                </a:solidFill>
                <a:latin typeface="Bookman Old Style" panose="02050604050505020204" pitchFamily="18" charset="0"/>
              </a:rPr>
              <a:t>somebody</a:t>
            </a:r>
            <a:r>
              <a:rPr lang="sv-SE" sz="3600" i="1" dirty="0" smtClean="0">
                <a:solidFill>
                  <a:srgbClr val="00B0F0"/>
                </a:solidFill>
                <a:latin typeface="Bookman Old Style" panose="02050604050505020204" pitchFamily="18" charset="0"/>
              </a:rPr>
              <a:t> </a:t>
            </a:r>
            <a:r>
              <a:rPr lang="sv-SE" sz="3600" i="1" dirty="0" err="1" smtClean="0">
                <a:solidFill>
                  <a:srgbClr val="00B0F0"/>
                </a:solidFill>
                <a:latin typeface="Bookman Old Style" panose="02050604050505020204" pitchFamily="18" charset="0"/>
              </a:rPr>
              <a:t>else´s</a:t>
            </a:r>
            <a:r>
              <a:rPr lang="sv-SE" sz="3600" i="1" dirty="0" smtClean="0">
                <a:solidFill>
                  <a:srgbClr val="00B0F0"/>
                </a:solidFill>
                <a:latin typeface="Bookman Old Style" panose="02050604050505020204" pitchFamily="18" charset="0"/>
              </a:rPr>
              <a:t> </a:t>
            </a:r>
            <a:r>
              <a:rPr lang="sv-SE" sz="3600" i="1" dirty="0" err="1" smtClean="0">
                <a:solidFill>
                  <a:srgbClr val="00B0F0"/>
                </a:solidFill>
                <a:latin typeface="Bookman Old Style" panose="02050604050505020204" pitchFamily="18" charset="0"/>
              </a:rPr>
              <a:t>shoes</a:t>
            </a:r>
            <a:r>
              <a:rPr lang="sv-SE" sz="3600" i="1" dirty="0" smtClean="0">
                <a:solidFill>
                  <a:srgbClr val="00B0F0"/>
                </a:solidFill>
                <a:latin typeface="Bookman Old Style" panose="02050604050505020204" pitchFamily="18" charset="0"/>
              </a:rPr>
              <a:t>. </a:t>
            </a:r>
            <a:r>
              <a:rPr lang="sv-SE" sz="3600" i="1" dirty="0" err="1" smtClean="0">
                <a:solidFill>
                  <a:srgbClr val="00B0F0"/>
                </a:solidFill>
                <a:latin typeface="Bookman Old Style" panose="02050604050505020204" pitchFamily="18" charset="0"/>
              </a:rPr>
              <a:t>Sympathy</a:t>
            </a:r>
            <a:r>
              <a:rPr lang="sv-SE" sz="3600" i="1" dirty="0" smtClean="0">
                <a:solidFill>
                  <a:srgbClr val="00B0F0"/>
                </a:solidFill>
                <a:latin typeface="Bookman Old Style" panose="02050604050505020204" pitchFamily="18" charset="0"/>
              </a:rPr>
              <a:t> is </a:t>
            </a:r>
            <a:r>
              <a:rPr lang="sv-SE" sz="3600" i="1" dirty="0" err="1" smtClean="0">
                <a:solidFill>
                  <a:srgbClr val="00B0F0"/>
                </a:solidFill>
                <a:latin typeface="Bookman Old Style" panose="02050604050505020204" pitchFamily="18" charset="0"/>
              </a:rPr>
              <a:t>being</a:t>
            </a:r>
            <a:r>
              <a:rPr lang="sv-SE" sz="3600" i="1" dirty="0" smtClean="0">
                <a:solidFill>
                  <a:srgbClr val="00B0F0"/>
                </a:solidFill>
                <a:latin typeface="Bookman Old Style" panose="02050604050505020204" pitchFamily="18" charset="0"/>
              </a:rPr>
              <a:t> sorry </a:t>
            </a:r>
            <a:r>
              <a:rPr lang="sv-SE" sz="3600" i="1" dirty="0" err="1" smtClean="0">
                <a:solidFill>
                  <a:srgbClr val="00B0F0"/>
                </a:solidFill>
                <a:latin typeface="Bookman Old Style" panose="02050604050505020204" pitchFamily="18" charset="0"/>
              </a:rPr>
              <a:t>their</a:t>
            </a:r>
            <a:r>
              <a:rPr lang="sv-SE" sz="3600" i="1" dirty="0" smtClean="0">
                <a:solidFill>
                  <a:srgbClr val="00B0F0"/>
                </a:solidFill>
                <a:latin typeface="Bookman Old Style" panose="02050604050505020204" pitchFamily="18" charset="0"/>
              </a:rPr>
              <a:t> </a:t>
            </a:r>
            <a:r>
              <a:rPr lang="sv-SE" sz="3600" i="1" dirty="0" err="1" smtClean="0">
                <a:solidFill>
                  <a:srgbClr val="00B0F0"/>
                </a:solidFill>
                <a:latin typeface="Bookman Old Style" panose="02050604050505020204" pitchFamily="18" charset="0"/>
              </a:rPr>
              <a:t>feet</a:t>
            </a:r>
            <a:r>
              <a:rPr lang="sv-SE" sz="3600" i="1" dirty="0" smtClean="0">
                <a:solidFill>
                  <a:srgbClr val="00B0F0"/>
                </a:solidFill>
                <a:latin typeface="Bookman Old Style" panose="02050604050505020204" pitchFamily="18" charset="0"/>
              </a:rPr>
              <a:t> </a:t>
            </a:r>
            <a:r>
              <a:rPr lang="sv-SE" sz="3600" i="1" dirty="0" err="1" smtClean="0">
                <a:solidFill>
                  <a:srgbClr val="00B0F0"/>
                </a:solidFill>
                <a:latin typeface="Bookman Old Style" panose="02050604050505020204" pitchFamily="18" charset="0"/>
              </a:rPr>
              <a:t>hurt</a:t>
            </a:r>
            <a:endParaRPr lang="sv-SE" sz="3600" i="1" dirty="0" smtClean="0">
              <a:solidFill>
                <a:srgbClr val="00B0F0"/>
              </a:solidFill>
              <a:latin typeface="Bookman Old Style" panose="02050604050505020204" pitchFamily="18" charset="0"/>
            </a:endParaRPr>
          </a:p>
          <a:p>
            <a:pPr marL="0" indent="0">
              <a:buNone/>
            </a:pPr>
            <a:endParaRPr lang="sv-SE" dirty="0"/>
          </a:p>
          <a:p>
            <a:pPr marL="0" indent="0">
              <a:buNone/>
            </a:pPr>
            <a:endParaRPr lang="sv-SE" dirty="0"/>
          </a:p>
          <a:p>
            <a:pPr marL="0" indent="0">
              <a:buNone/>
            </a:pPr>
            <a:r>
              <a:rPr lang="sv-SE" sz="1800" i="1" dirty="0" smtClean="0"/>
              <a:t>					Rebecca O´Donnell</a:t>
            </a:r>
            <a:endParaRPr lang="sv-SE" sz="1800" i="1" dirty="0"/>
          </a:p>
        </p:txBody>
      </p:sp>
      <p:pic>
        <p:nvPicPr>
          <p:cNvPr id="11" name="Platshållare för bild 10"/>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1099" r="31099"/>
          <a:stretch>
            <a:fillRect/>
          </a:stretch>
        </p:blipFill>
        <p:spPr>
          <a:xfrm>
            <a:off x="4692770" y="0"/>
            <a:ext cx="4451230" cy="6858000"/>
          </a:xfrm>
        </p:spPr>
      </p:pic>
    </p:spTree>
    <p:extLst>
      <p:ext uri="{BB962C8B-B14F-4D97-AF65-F5344CB8AC3E}">
        <p14:creationId xmlns:p14="http://schemas.microsoft.com/office/powerpoint/2010/main" val="15699047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solidFill>
                  <a:schemeClr val="tx1"/>
                </a:solidFill>
              </a:rPr>
              <a:t>Möjligheter och Svårigheter</a:t>
            </a:r>
            <a:endParaRPr lang="sv-SE" dirty="0">
              <a:solidFill>
                <a:schemeClr val="tx1"/>
              </a:solidFill>
            </a:endParaRPr>
          </a:p>
        </p:txBody>
      </p:sp>
      <p:pic>
        <p:nvPicPr>
          <p:cNvPr id="29698" name="Picture 2" descr="Bildresultat för empati mellan människo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54182" y="1690255"/>
            <a:ext cx="7523018" cy="3449781"/>
          </a:xfrm>
        </p:spPr>
      </p:pic>
      <p:sp>
        <p:nvSpPr>
          <p:cNvPr id="4" name="Platshållare för bildnummer 3"/>
          <p:cNvSpPr>
            <a:spLocks noGrp="1"/>
          </p:cNvSpPr>
          <p:nvPr>
            <p:ph type="sldNum" sz="quarter" idx="12"/>
          </p:nvPr>
        </p:nvSpPr>
        <p:spPr/>
        <p:txBody>
          <a:bodyPr/>
          <a:lstStyle/>
          <a:p>
            <a:fld id="{A31C6965-A8B5-AC47-88B3-2074DD5DECFD}" type="slidenum">
              <a:rPr lang="sv-SE" smtClean="0"/>
              <a:pPr/>
              <a:t>44</a:t>
            </a:fld>
            <a:endParaRPr lang="sv-SE"/>
          </a:p>
        </p:txBody>
      </p:sp>
    </p:spTree>
    <p:extLst>
      <p:ext uri="{BB962C8B-B14F-4D97-AF65-F5344CB8AC3E}">
        <p14:creationId xmlns:p14="http://schemas.microsoft.com/office/powerpoint/2010/main" val="26745245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84814" y="202193"/>
            <a:ext cx="4266936" cy="1598585"/>
          </a:xfrm>
        </p:spPr>
        <p:txBody>
          <a:bodyPr>
            <a:normAutofit fontScale="90000"/>
          </a:bodyPr>
          <a:lstStyle/>
          <a:p>
            <a:r>
              <a:rPr lang="sv-SE" dirty="0" smtClean="0">
                <a:solidFill>
                  <a:schemeClr val="tx1"/>
                </a:solidFill>
              </a:rPr>
              <a:t>Princip 6</a:t>
            </a:r>
            <a:br>
              <a:rPr lang="sv-SE" dirty="0" smtClean="0">
                <a:solidFill>
                  <a:schemeClr val="tx1"/>
                </a:solidFill>
              </a:rPr>
            </a:br>
            <a:r>
              <a:rPr lang="sv-SE" dirty="0" smtClean="0">
                <a:solidFill>
                  <a:schemeClr val="tx1"/>
                </a:solidFill>
              </a:rPr>
              <a:t>Balans mellan egna och </a:t>
            </a:r>
            <a:br>
              <a:rPr lang="sv-SE" dirty="0" smtClean="0">
                <a:solidFill>
                  <a:schemeClr val="tx1"/>
                </a:solidFill>
              </a:rPr>
            </a:br>
            <a:r>
              <a:rPr lang="sv-SE" dirty="0" smtClean="0">
                <a:solidFill>
                  <a:schemeClr val="tx1"/>
                </a:solidFill>
              </a:rPr>
              <a:t>andras behov</a:t>
            </a:r>
            <a:endParaRPr lang="sv-SE" dirty="0">
              <a:solidFill>
                <a:schemeClr val="tx1"/>
              </a:solidFill>
            </a:endParaRPr>
          </a:p>
        </p:txBody>
      </p:sp>
      <p:sp>
        <p:nvSpPr>
          <p:cNvPr id="4" name="Platshållare för bild 3"/>
          <p:cNvSpPr>
            <a:spLocks noGrp="1"/>
          </p:cNvSpPr>
          <p:nvPr>
            <p:ph type="pic" sz="quarter" idx="13"/>
          </p:nvPr>
        </p:nvSpPr>
        <p:spPr/>
      </p:sp>
      <p:sp>
        <p:nvSpPr>
          <p:cNvPr id="37891" name="Rectangle 3"/>
          <p:cNvSpPr>
            <a:spLocks noGrp="1" noChangeArrowheads="1"/>
          </p:cNvSpPr>
          <p:nvPr>
            <p:ph type="body" sz="quarter" idx="14"/>
          </p:nvPr>
        </p:nvSpPr>
        <p:spPr>
          <a:xfrm>
            <a:off x="291544" y="1323937"/>
            <a:ext cx="3922983" cy="4408564"/>
          </a:xfrm>
        </p:spPr>
        <p:txBody>
          <a:bodyPr/>
          <a:lstStyle/>
          <a:p>
            <a:endParaRPr lang="sv-SE" dirty="0" smtClean="0"/>
          </a:p>
          <a:p>
            <a:endParaRPr lang="sv-SE" dirty="0" smtClean="0"/>
          </a:p>
          <a:p>
            <a:r>
              <a:rPr lang="sv-SE" dirty="0" smtClean="0">
                <a:solidFill>
                  <a:schemeClr val="tx1"/>
                </a:solidFill>
              </a:rPr>
              <a:t>Relationer utvecklas när vi erkänner våra behov och väger dem mot andras behov </a:t>
            </a:r>
          </a:p>
          <a:p>
            <a:endParaRPr lang="sv-SE" dirty="0" smtClean="0">
              <a:solidFill>
                <a:schemeClr val="tx1"/>
              </a:solidFill>
            </a:endParaRPr>
          </a:p>
          <a:p>
            <a:r>
              <a:rPr lang="sv-SE" dirty="0" smtClean="0">
                <a:solidFill>
                  <a:schemeClr val="tx1"/>
                </a:solidFill>
              </a:rPr>
              <a:t>Balans kräver att man har empati för sina egna känslor och behov och för andras känslor och </a:t>
            </a:r>
            <a:r>
              <a:rPr lang="sv-SE" dirty="0" smtClean="0">
                <a:solidFill>
                  <a:schemeClr val="tx1"/>
                </a:solidFill>
              </a:rPr>
              <a:t>behov</a:t>
            </a:r>
            <a:endParaRPr lang="sv-SE" dirty="0" smtClean="0">
              <a:solidFill>
                <a:schemeClr val="tx1"/>
              </a:solidFill>
            </a:endParaRPr>
          </a:p>
          <a:p>
            <a:endParaRPr lang="sv-SE" dirty="0">
              <a:solidFill>
                <a:schemeClr val="tx1"/>
              </a:solidFill>
            </a:endParaRPr>
          </a:p>
        </p:txBody>
      </p:sp>
      <p:pic>
        <p:nvPicPr>
          <p:cNvPr id="195587" name="Picture 5" descr="balance_rocks"/>
          <p:cNvPicPr>
            <a:picLocks noChangeAspect="1" noChangeArrowheads="1"/>
          </p:cNvPicPr>
          <p:nvPr/>
        </p:nvPicPr>
        <p:blipFill>
          <a:blip r:embed="rId3"/>
          <a:srcRect/>
          <a:stretch>
            <a:fillRect/>
          </a:stretch>
        </p:blipFill>
        <p:spPr bwMode="auto">
          <a:xfrm>
            <a:off x="4692771" y="1001486"/>
            <a:ext cx="4451230" cy="4005943"/>
          </a:xfrm>
          <a:prstGeom prst="rect">
            <a:avLst/>
          </a:prstGeom>
          <a:noFill/>
          <a:ln w="9525">
            <a:noFill/>
            <a:miter lim="800000"/>
            <a:headEnd/>
            <a:tailEnd/>
          </a:ln>
        </p:spPr>
      </p:pic>
    </p:spTree>
    <p:extLst>
      <p:ext uri="{BB962C8B-B14F-4D97-AF65-F5344CB8AC3E}">
        <p14:creationId xmlns:p14="http://schemas.microsoft.com/office/powerpoint/2010/main" val="3217710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997527"/>
            <a:ext cx="3477491" cy="997528"/>
          </a:xfrm>
        </p:spPr>
        <p:txBody>
          <a:bodyPr>
            <a:normAutofit fontScale="90000"/>
          </a:bodyPr>
          <a:lstStyle/>
          <a:p>
            <a:r>
              <a:rPr lang="sv-SE"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Egna och andras behov</a:t>
            </a:r>
            <a:endParaRPr lang="sv-SE"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37890" name="Picture 2" descr="Bildresultat för syrgasmask på flyge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34691" y="997527"/>
            <a:ext cx="4779818" cy="4851545"/>
          </a:xfrm>
        </p:spPr>
      </p:pic>
      <p:sp>
        <p:nvSpPr>
          <p:cNvPr id="4" name="Platshållare för bildnummer 3"/>
          <p:cNvSpPr>
            <a:spLocks noGrp="1"/>
          </p:cNvSpPr>
          <p:nvPr>
            <p:ph type="sldNum" sz="quarter" idx="12"/>
          </p:nvPr>
        </p:nvSpPr>
        <p:spPr/>
        <p:txBody>
          <a:bodyPr/>
          <a:lstStyle/>
          <a:p>
            <a:fld id="{A31C6965-A8B5-AC47-88B3-2074DD5DECFD}" type="slidenum">
              <a:rPr lang="sv-SE" smtClean="0"/>
              <a:pPr/>
              <a:t>46</a:t>
            </a:fld>
            <a:endParaRPr lang="sv-SE"/>
          </a:p>
        </p:txBody>
      </p:sp>
    </p:spTree>
    <p:extLst>
      <p:ext uri="{BB962C8B-B14F-4D97-AF65-F5344CB8AC3E}">
        <p14:creationId xmlns:p14="http://schemas.microsoft.com/office/powerpoint/2010/main" val="2221839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90286" y="1260764"/>
            <a:ext cx="3976914" cy="2470583"/>
          </a:xfrm>
        </p:spPr>
        <p:txBody>
          <a:bodyPr>
            <a:normAutofit/>
          </a:bodyPr>
          <a:lstStyle/>
          <a:p>
            <a:r>
              <a:rPr lang="sv-SE"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Relationer utvecklas när vi känner empati och väger våra egna behov mot andras</a:t>
            </a:r>
            <a:endParaRPr lang="sv-SE" sz="28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38914" name="Picture 2" descr="Relaterad bil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85855" y="267034"/>
            <a:ext cx="3893127" cy="5651313"/>
          </a:xfrm>
        </p:spPr>
      </p:pic>
      <p:sp>
        <p:nvSpPr>
          <p:cNvPr id="4" name="Platshållare för bildnummer 3"/>
          <p:cNvSpPr>
            <a:spLocks noGrp="1"/>
          </p:cNvSpPr>
          <p:nvPr>
            <p:ph type="sldNum" sz="quarter" idx="12"/>
          </p:nvPr>
        </p:nvSpPr>
        <p:spPr/>
        <p:txBody>
          <a:bodyPr/>
          <a:lstStyle/>
          <a:p>
            <a:fld id="{A31C6965-A8B5-AC47-88B3-2074DD5DECFD}" type="slidenum">
              <a:rPr lang="sv-SE" smtClean="0"/>
              <a:pPr/>
              <a:t>47</a:t>
            </a:fld>
            <a:endParaRPr lang="sv-SE"/>
          </a:p>
        </p:txBody>
      </p:sp>
    </p:spTree>
    <p:extLst>
      <p:ext uri="{BB962C8B-B14F-4D97-AF65-F5344CB8AC3E}">
        <p14:creationId xmlns:p14="http://schemas.microsoft.com/office/powerpoint/2010/main" val="21793306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normAutofit/>
          </a:bodyPr>
          <a:lstStyle/>
          <a:p>
            <a:r>
              <a:rPr lang="sv-SE" sz="3200" dirty="0" smtClean="0">
                <a:solidFill>
                  <a:schemeClr val="tx1"/>
                </a:solidFill>
              </a:rPr>
              <a:t>Reflektionsövning </a:t>
            </a:r>
            <a:endParaRPr lang="sv-SE" sz="3200" dirty="0">
              <a:solidFill>
                <a:schemeClr val="tx1"/>
              </a:solidFill>
            </a:endParaRPr>
          </a:p>
        </p:txBody>
      </p:sp>
      <p:sp>
        <p:nvSpPr>
          <p:cNvPr id="6" name="Platshållare för innehåll 5"/>
          <p:cNvSpPr>
            <a:spLocks noGrp="1"/>
          </p:cNvSpPr>
          <p:nvPr>
            <p:ph idx="1"/>
          </p:nvPr>
        </p:nvSpPr>
        <p:spPr/>
        <p:txBody>
          <a:bodyPr/>
          <a:lstStyle/>
          <a:p>
            <a:endParaRPr lang="sv-SE" dirty="0" smtClean="0"/>
          </a:p>
          <a:p>
            <a:endParaRPr lang="sv-SE" dirty="0" smtClean="0"/>
          </a:p>
          <a:p>
            <a:r>
              <a:rPr lang="sv-SE" i="1" dirty="0" smtClean="0">
                <a:solidFill>
                  <a:schemeClr val="tx1"/>
                </a:solidFill>
              </a:rPr>
              <a:t>Vilka är era anknytnings-behov?</a:t>
            </a:r>
          </a:p>
          <a:p>
            <a:r>
              <a:rPr lang="sv-SE" i="1" dirty="0" smtClean="0">
                <a:solidFill>
                  <a:schemeClr val="tx1"/>
                </a:solidFill>
              </a:rPr>
              <a:t>Vad behöver ni för att växa och utvecklas?</a:t>
            </a:r>
          </a:p>
          <a:p>
            <a:endParaRPr lang="sv-SE" dirty="0" smtClean="0"/>
          </a:p>
          <a:p>
            <a:endParaRPr lang="sv-SE" dirty="0" smtClean="0"/>
          </a:p>
          <a:p>
            <a:endParaRPr lang="sv-SE" dirty="0" smtClean="0"/>
          </a:p>
          <a:p>
            <a:endParaRPr lang="sv-SE" dirty="0"/>
          </a:p>
        </p:txBody>
      </p:sp>
      <p:sp>
        <p:nvSpPr>
          <p:cNvPr id="4" name="Platshållare för bildnummer 3"/>
          <p:cNvSpPr>
            <a:spLocks noGrp="1"/>
          </p:cNvSpPr>
          <p:nvPr>
            <p:ph type="sldNum" sz="quarter" idx="12"/>
          </p:nvPr>
        </p:nvSpPr>
        <p:spPr/>
        <p:txBody>
          <a:bodyPr/>
          <a:lstStyle/>
          <a:p>
            <a:fld id="{A31C6965-A8B5-AC47-88B3-2074DD5DECFD}" type="slidenum">
              <a:rPr lang="sv-SE" smtClean="0"/>
              <a:pPr/>
              <a:t>48</a:t>
            </a:fld>
            <a:endParaRPr lang="sv-SE"/>
          </a:p>
        </p:txBody>
      </p:sp>
    </p:spTree>
    <p:extLst>
      <p:ext uri="{BB962C8B-B14F-4D97-AF65-F5344CB8AC3E}">
        <p14:creationId xmlns:p14="http://schemas.microsoft.com/office/powerpoint/2010/main" val="2999484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457200" y="274637"/>
            <a:ext cx="4549515" cy="2213729"/>
          </a:xfrm>
        </p:spPr>
        <p:txBody>
          <a:bodyPr>
            <a:normAutofit fontScale="90000"/>
          </a:bodyPr>
          <a:lstStyle/>
          <a:p>
            <a:r>
              <a:rPr lang="sv-SE" dirty="0" smtClean="0"/>
              <a:t/>
            </a:r>
            <a:br>
              <a:rPr lang="sv-SE" dirty="0" smtClean="0"/>
            </a:br>
            <a:r>
              <a:rPr lang="sv-SE" dirty="0" smtClean="0"/>
              <a:t/>
            </a:r>
            <a:br>
              <a:rPr lang="sv-SE" dirty="0" smtClean="0"/>
            </a:br>
            <a:r>
              <a:rPr lang="sv-SE" dirty="0"/>
              <a:t/>
            </a:r>
            <a:br>
              <a:rPr lang="sv-SE" dirty="0"/>
            </a:br>
            <a:r>
              <a:rPr lang="sv-SE" sz="4000" dirty="0" smtClean="0">
                <a:solidFill>
                  <a:schemeClr val="tx1"/>
                </a:solidFill>
              </a:rPr>
              <a:t>Princip 1 </a:t>
            </a:r>
            <a:br>
              <a:rPr lang="sv-SE" sz="4000" dirty="0" smtClean="0">
                <a:solidFill>
                  <a:schemeClr val="tx1"/>
                </a:solidFill>
              </a:rPr>
            </a:br>
            <a:r>
              <a:rPr lang="sv-SE" sz="4000" dirty="0" smtClean="0">
                <a:solidFill>
                  <a:schemeClr val="tx1"/>
                </a:solidFill>
              </a:rPr>
              <a:t>Allt beteende betyder något</a:t>
            </a:r>
            <a:br>
              <a:rPr lang="sv-SE" sz="4000" dirty="0" smtClean="0">
                <a:solidFill>
                  <a:schemeClr val="tx1"/>
                </a:solidFill>
              </a:rPr>
            </a:br>
            <a:endParaRPr lang="sv-SE" sz="4000" dirty="0">
              <a:solidFill>
                <a:schemeClr val="tx1"/>
              </a:solidFill>
            </a:endParaRPr>
          </a:p>
        </p:txBody>
      </p:sp>
      <p:sp>
        <p:nvSpPr>
          <p:cNvPr id="248835" name="Rectangle 3"/>
          <p:cNvSpPr>
            <a:spLocks noGrp="1" noChangeArrowheads="1"/>
          </p:cNvSpPr>
          <p:nvPr>
            <p:ph idx="1"/>
          </p:nvPr>
        </p:nvSpPr>
        <p:spPr>
          <a:xfrm>
            <a:off x="457200" y="1600200"/>
            <a:ext cx="4939259" cy="4525963"/>
          </a:xfrm>
        </p:spPr>
        <p:txBody>
          <a:bodyPr>
            <a:normAutofit/>
          </a:bodyPr>
          <a:lstStyle/>
          <a:p>
            <a:endParaRPr lang="sv-SE" dirty="0" smtClean="0"/>
          </a:p>
          <a:p>
            <a:r>
              <a:rPr lang="sv-SE" sz="2000" dirty="0">
                <a:solidFill>
                  <a:schemeClr val="tx1"/>
                </a:solidFill>
              </a:rPr>
              <a:t>Barns beteende berättar något </a:t>
            </a:r>
            <a:r>
              <a:rPr lang="sv-SE" sz="2000" dirty="0" smtClean="0">
                <a:solidFill>
                  <a:schemeClr val="tx1"/>
                </a:solidFill>
              </a:rPr>
              <a:t>för</a:t>
            </a:r>
          </a:p>
          <a:p>
            <a:pPr marL="0" indent="0">
              <a:buNone/>
            </a:pPr>
            <a:r>
              <a:rPr lang="sv-SE" sz="2000" dirty="0" smtClean="0">
                <a:solidFill>
                  <a:schemeClr val="tx1"/>
                </a:solidFill>
              </a:rPr>
              <a:t>    oss </a:t>
            </a:r>
            <a:r>
              <a:rPr lang="sv-SE" sz="2000" dirty="0">
                <a:solidFill>
                  <a:schemeClr val="tx1"/>
                </a:solidFill>
              </a:rPr>
              <a:t>om deras anknytningsbehov</a:t>
            </a:r>
          </a:p>
          <a:p>
            <a:r>
              <a:rPr lang="sv-SE" sz="2000" dirty="0">
                <a:solidFill>
                  <a:schemeClr val="tx1"/>
                </a:solidFill>
              </a:rPr>
              <a:t>Föräldrars beteende berättar </a:t>
            </a:r>
            <a:r>
              <a:rPr lang="sv-SE" sz="2000" dirty="0" smtClean="0">
                <a:solidFill>
                  <a:schemeClr val="tx1"/>
                </a:solidFill>
              </a:rPr>
              <a:t>något</a:t>
            </a:r>
          </a:p>
          <a:p>
            <a:pPr marL="0" indent="0">
              <a:buNone/>
            </a:pPr>
            <a:r>
              <a:rPr lang="sv-SE" sz="2000" dirty="0" smtClean="0">
                <a:solidFill>
                  <a:schemeClr val="tx1"/>
                </a:solidFill>
              </a:rPr>
              <a:t>    för </a:t>
            </a:r>
            <a:r>
              <a:rPr lang="sv-SE" sz="2000" dirty="0">
                <a:solidFill>
                  <a:schemeClr val="tx1"/>
                </a:solidFill>
              </a:rPr>
              <a:t>oss om deras förmåga till </a:t>
            </a:r>
            <a:endParaRPr lang="sv-SE" sz="2000" dirty="0" smtClean="0">
              <a:solidFill>
                <a:schemeClr val="tx1"/>
              </a:solidFill>
            </a:endParaRPr>
          </a:p>
          <a:p>
            <a:pPr marL="0" indent="0">
              <a:buNone/>
            </a:pPr>
            <a:r>
              <a:rPr lang="sv-SE" sz="2000" dirty="0">
                <a:solidFill>
                  <a:schemeClr val="tx1"/>
                </a:solidFill>
              </a:rPr>
              <a:t> </a:t>
            </a:r>
            <a:r>
              <a:rPr lang="sv-SE" sz="2000" dirty="0" smtClean="0">
                <a:solidFill>
                  <a:schemeClr val="tx1"/>
                </a:solidFill>
              </a:rPr>
              <a:t>   empati </a:t>
            </a:r>
            <a:r>
              <a:rPr lang="sv-SE" sz="2000" dirty="0">
                <a:solidFill>
                  <a:schemeClr val="tx1"/>
                </a:solidFill>
              </a:rPr>
              <a:t>och lyhördhet för </a:t>
            </a:r>
            <a:r>
              <a:rPr lang="sv-SE" sz="2000" dirty="0" smtClean="0">
                <a:solidFill>
                  <a:schemeClr val="tx1"/>
                </a:solidFill>
              </a:rPr>
              <a:t>     </a:t>
            </a:r>
          </a:p>
          <a:p>
            <a:pPr marL="0" indent="0">
              <a:buNone/>
            </a:pPr>
            <a:r>
              <a:rPr lang="sv-SE" sz="2000" dirty="0">
                <a:solidFill>
                  <a:schemeClr val="tx1"/>
                </a:solidFill>
              </a:rPr>
              <a:t> </a:t>
            </a:r>
            <a:r>
              <a:rPr lang="sv-SE" sz="2000" dirty="0" smtClean="0">
                <a:solidFill>
                  <a:schemeClr val="tx1"/>
                </a:solidFill>
              </a:rPr>
              <a:t>   barnets </a:t>
            </a:r>
            <a:r>
              <a:rPr lang="sv-SE" sz="2000" dirty="0">
                <a:solidFill>
                  <a:schemeClr val="tx1"/>
                </a:solidFill>
              </a:rPr>
              <a:t>behov</a:t>
            </a:r>
          </a:p>
          <a:p>
            <a:r>
              <a:rPr lang="sv-SE" sz="2000" dirty="0">
                <a:solidFill>
                  <a:schemeClr val="tx1"/>
                </a:solidFill>
              </a:rPr>
              <a:t>Föräldrar läser av barns </a:t>
            </a:r>
            <a:r>
              <a:rPr lang="sv-SE" sz="2000" dirty="0" smtClean="0">
                <a:solidFill>
                  <a:schemeClr val="tx1"/>
                </a:solidFill>
              </a:rPr>
              <a:t>beteende</a:t>
            </a:r>
          </a:p>
          <a:p>
            <a:r>
              <a:rPr lang="sv-SE" sz="2000" dirty="0" smtClean="0">
                <a:solidFill>
                  <a:schemeClr val="tx1"/>
                </a:solidFill>
              </a:rPr>
              <a:t>Barn läser av föräldrars beteenden och respons</a:t>
            </a:r>
            <a:endParaRPr lang="sv-SE" sz="2000" dirty="0" smtClean="0">
              <a:solidFill>
                <a:schemeClr val="tx1"/>
              </a:solidFill>
            </a:endParaRPr>
          </a:p>
          <a:p>
            <a:pPr marL="0" indent="0">
              <a:buNone/>
            </a:pPr>
            <a:endParaRPr lang="sv-SE" sz="2000" dirty="0">
              <a:solidFill>
                <a:schemeClr val="tx1"/>
              </a:solidFill>
            </a:endParaRPr>
          </a:p>
          <a:p>
            <a:endParaRPr lang="sv-SE" sz="2000" dirty="0" smtClean="0">
              <a:solidFill>
                <a:schemeClr val="tx1"/>
              </a:solidFill>
            </a:endParaRPr>
          </a:p>
          <a:p>
            <a:endParaRPr lang="sv-SE" dirty="0" smtClean="0"/>
          </a:p>
          <a:p>
            <a:endParaRPr lang="sv-SE" dirty="0" smtClean="0"/>
          </a:p>
        </p:txBody>
      </p:sp>
      <p:pic>
        <p:nvPicPr>
          <p:cNvPr id="109571" name="Picture 5" descr="sad_teenager"/>
          <p:cNvPicPr>
            <a:picLocks noChangeAspect="1" noChangeArrowheads="1"/>
          </p:cNvPicPr>
          <p:nvPr/>
        </p:nvPicPr>
        <p:blipFill>
          <a:blip r:embed="rId3"/>
          <a:srcRect/>
          <a:stretch>
            <a:fillRect/>
          </a:stretch>
        </p:blipFill>
        <p:spPr bwMode="auto">
          <a:xfrm>
            <a:off x="5396459" y="115887"/>
            <a:ext cx="3637885" cy="4845857"/>
          </a:xfrm>
          <a:prstGeom prst="rect">
            <a:avLst/>
          </a:prstGeom>
          <a:noFill/>
          <a:ln w="9525">
            <a:noFill/>
            <a:miter lim="800000"/>
            <a:headEnd/>
            <a:tailEnd/>
          </a:ln>
        </p:spPr>
      </p:pic>
    </p:spTree>
    <p:extLst>
      <p:ext uri="{BB962C8B-B14F-4D97-AF65-F5344CB8AC3E}">
        <p14:creationId xmlns:p14="http://schemas.microsoft.com/office/powerpoint/2010/main" val="17976563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p:nvPr>
        </p:nvSpPr>
        <p:spPr>
          <a:xfrm>
            <a:off x="457200" y="128421"/>
            <a:ext cx="8229600" cy="833150"/>
          </a:xfrm>
        </p:spPr>
        <p:txBody>
          <a:bodyPr>
            <a:normAutofit/>
          </a:bodyPr>
          <a:lstStyle/>
          <a:p>
            <a:pPr algn="ctr"/>
            <a:r>
              <a:rPr lang="sv-SE" sz="3200" dirty="0" smtClean="0">
                <a:solidFill>
                  <a:srgbClr val="000000"/>
                </a:solidFill>
              </a:rPr>
              <a:t>Rollspel </a:t>
            </a:r>
            <a:endParaRPr lang="sv-SE" sz="3200" dirty="0" smtClean="0">
              <a:solidFill>
                <a:srgbClr val="000000"/>
              </a:solidFill>
              <a:effectLst/>
            </a:endParaRPr>
          </a:p>
        </p:txBody>
      </p:sp>
      <p:sp>
        <p:nvSpPr>
          <p:cNvPr id="139266" name="Rectangle 3"/>
          <p:cNvSpPr>
            <a:spLocks noGrp="1" noChangeArrowheads="1"/>
          </p:cNvSpPr>
          <p:nvPr>
            <p:ph idx="1"/>
          </p:nvPr>
        </p:nvSpPr>
        <p:spPr>
          <a:xfrm>
            <a:off x="457200" y="1143000"/>
            <a:ext cx="8229600" cy="5463511"/>
          </a:xfrm>
        </p:spPr>
        <p:txBody>
          <a:bodyPr>
            <a:normAutofit/>
          </a:bodyPr>
          <a:lstStyle/>
          <a:p>
            <a:pPr algn="ctr">
              <a:buFont typeface="Wingdings" pitchFamily="2" charset="2"/>
              <a:buNone/>
            </a:pPr>
            <a:endParaRPr lang="sv-SE" sz="2800" i="1" dirty="0" smtClean="0">
              <a:solidFill>
                <a:srgbClr val="000000"/>
              </a:solidFill>
            </a:endParaRPr>
          </a:p>
          <a:p>
            <a:pPr algn="ctr">
              <a:buFont typeface="Wingdings" pitchFamily="2" charset="2"/>
              <a:buNone/>
            </a:pPr>
            <a:endParaRPr lang="sv-SE" sz="2800" i="1" dirty="0">
              <a:solidFill>
                <a:srgbClr val="000000"/>
              </a:solidFill>
            </a:endParaRPr>
          </a:p>
          <a:p>
            <a:pPr algn="ctr">
              <a:buFont typeface="Wingdings" pitchFamily="2" charset="2"/>
              <a:buNone/>
            </a:pPr>
            <a:endParaRPr lang="sv-SE" i="1" dirty="0">
              <a:solidFill>
                <a:srgbClr val="000000"/>
              </a:solidFill>
            </a:endParaRPr>
          </a:p>
          <a:p>
            <a:pPr algn="ctr">
              <a:buFont typeface="Wingdings" pitchFamily="2" charset="2"/>
              <a:buNone/>
            </a:pPr>
            <a:endParaRPr lang="sv-SE" i="1" dirty="0" smtClean="0">
              <a:solidFill>
                <a:srgbClr val="000000"/>
              </a:solidFill>
            </a:endParaRPr>
          </a:p>
          <a:p>
            <a:pPr algn="ctr">
              <a:buFont typeface="Wingdings" pitchFamily="2" charset="2"/>
              <a:buNone/>
            </a:pPr>
            <a:endParaRPr lang="sv-SE" i="1" dirty="0">
              <a:solidFill>
                <a:srgbClr val="000000"/>
              </a:solidFill>
              <a:effectLst/>
            </a:endParaRPr>
          </a:p>
          <a:p>
            <a:pPr algn="ctr">
              <a:buFont typeface="Wingdings" pitchFamily="2" charset="2"/>
              <a:buNone/>
            </a:pPr>
            <a:endParaRPr lang="sv-SE" i="1" dirty="0" smtClean="0">
              <a:solidFill>
                <a:srgbClr val="000000"/>
              </a:solidFill>
              <a:effectLst/>
            </a:endParaRPr>
          </a:p>
        </p:txBody>
      </p:sp>
      <p:pic>
        <p:nvPicPr>
          <p:cNvPr id="4" name="Bildobjekt 3" descr="Figure 2 and 3 Option 2"/>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71628" y="1406419"/>
            <a:ext cx="3809858" cy="4014439"/>
          </a:xfrm>
          <a:prstGeom prst="rect">
            <a:avLst/>
          </a:prstGeom>
          <a:noFill/>
          <a:ln>
            <a:noFill/>
          </a:ln>
        </p:spPr>
      </p:pic>
    </p:spTree>
    <p:extLst>
      <p:ext uri="{BB962C8B-B14F-4D97-AF65-F5344CB8AC3E}">
        <p14:creationId xmlns:p14="http://schemas.microsoft.com/office/powerpoint/2010/main" val="19314647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819644"/>
          </a:xfrm>
        </p:spPr>
        <p:txBody>
          <a:bodyPr>
            <a:normAutofit/>
          </a:bodyPr>
          <a:lstStyle/>
          <a:p>
            <a:r>
              <a:rPr lang="sv-SE" dirty="0" smtClean="0">
                <a:solidFill>
                  <a:schemeClr val="tx1"/>
                </a:solidFill>
              </a:rPr>
              <a:t>Att balansera behov</a:t>
            </a:r>
            <a:r>
              <a:rPr lang="sv-SE" dirty="0">
                <a:solidFill>
                  <a:schemeClr val="tx1"/>
                </a:solidFill>
              </a:rPr>
              <a:t> </a:t>
            </a:r>
            <a:r>
              <a:rPr lang="sv-SE" dirty="0" smtClean="0">
                <a:solidFill>
                  <a:schemeClr val="tx1"/>
                </a:solidFill>
              </a:rPr>
              <a:t>– till förmån för barnen</a:t>
            </a:r>
            <a:endParaRPr lang="sv-SE" dirty="0">
              <a:solidFill>
                <a:schemeClr val="tx1"/>
              </a:solidFill>
            </a:endParaRPr>
          </a:p>
        </p:txBody>
      </p:sp>
      <p:sp>
        <p:nvSpPr>
          <p:cNvPr id="3" name="Platshållare för innehåll 2"/>
          <p:cNvSpPr>
            <a:spLocks noGrp="1"/>
          </p:cNvSpPr>
          <p:nvPr>
            <p:ph idx="1"/>
          </p:nvPr>
        </p:nvSpPr>
        <p:spPr>
          <a:xfrm>
            <a:off x="457200" y="1364106"/>
            <a:ext cx="8229600" cy="4762058"/>
          </a:xfrm>
        </p:spPr>
        <p:txBody>
          <a:bodyPr>
            <a:normAutofit/>
          </a:bodyPr>
          <a:lstStyle/>
          <a:p>
            <a:r>
              <a:rPr lang="sv-SE" dirty="0" smtClean="0">
                <a:solidFill>
                  <a:schemeClr val="tx1"/>
                </a:solidFill>
              </a:rPr>
              <a:t>Många  barn har upplevt stora omsorgsbrister eller trauman. De är ovana vid att uttrycka sina behov och har erfarenheter av att inte få sina behov tillfredsställda</a:t>
            </a:r>
          </a:p>
          <a:p>
            <a:r>
              <a:rPr lang="sv-SE" dirty="0" smtClean="0">
                <a:solidFill>
                  <a:schemeClr val="tx1"/>
                </a:solidFill>
              </a:rPr>
              <a:t>Deras behov kan vara stora och uttryckas mycket kraftigt. Andra har backat och uttrycker sina behov väldigt vagt</a:t>
            </a:r>
          </a:p>
          <a:p>
            <a:r>
              <a:rPr lang="sv-SE" dirty="0" smtClean="0">
                <a:solidFill>
                  <a:schemeClr val="tx1"/>
                </a:solidFill>
              </a:rPr>
              <a:t>Barn med otrygg anknytning kan ha svårt att se vuxna/familjehemsföräldrar som individer med egna behov</a:t>
            </a:r>
          </a:p>
          <a:p>
            <a:pPr marL="0" indent="0">
              <a:buNone/>
            </a:pPr>
            <a:endParaRPr lang="sv-SE" dirty="0" smtClean="0"/>
          </a:p>
          <a:p>
            <a:endParaRPr lang="sv-SE" dirty="0" smtClean="0"/>
          </a:p>
          <a:p>
            <a:endParaRPr lang="sv-SE" dirty="0" smtClean="0"/>
          </a:p>
          <a:p>
            <a:endParaRPr lang="sv-SE" dirty="0" smtClean="0"/>
          </a:p>
          <a:p>
            <a:endParaRPr lang="sv-SE" dirty="0" smtClean="0"/>
          </a:p>
        </p:txBody>
      </p:sp>
      <p:sp>
        <p:nvSpPr>
          <p:cNvPr id="4" name="textruta 3"/>
          <p:cNvSpPr txBox="1"/>
          <p:nvPr/>
        </p:nvSpPr>
        <p:spPr>
          <a:xfrm>
            <a:off x="2218267" y="2438400"/>
            <a:ext cx="184666" cy="369332"/>
          </a:xfrm>
          <a:prstGeom prst="rect">
            <a:avLst/>
          </a:prstGeom>
          <a:noFill/>
        </p:spPr>
        <p:txBody>
          <a:bodyPr wrap="none" rtlCol="0">
            <a:spAutoFit/>
          </a:bodyPr>
          <a:lstStyle/>
          <a:p>
            <a:endParaRPr lang="sv-SE" dirty="0"/>
          </a:p>
        </p:txBody>
      </p:sp>
    </p:spTree>
    <p:extLst>
      <p:ext uri="{BB962C8B-B14F-4D97-AF65-F5344CB8AC3E}">
        <p14:creationId xmlns:p14="http://schemas.microsoft.com/office/powerpoint/2010/main" val="1841663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ktangel 3"/>
          <p:cNvSpPr>
            <a:spLocks noChangeArrowheads="1"/>
          </p:cNvSpPr>
          <p:nvPr/>
        </p:nvSpPr>
        <p:spPr bwMode="auto">
          <a:xfrm>
            <a:off x="684213" y="260350"/>
            <a:ext cx="7775575"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v-SE" sz="3200" dirty="0" smtClean="0">
                <a:latin typeface="Georgia" panose="02040502050405020303" pitchFamily="18" charset="0"/>
                <a:cs typeface="Arial"/>
              </a:rPr>
              <a:t>Att balansera </a:t>
            </a:r>
            <a:r>
              <a:rPr lang="sv-SE" sz="3200" dirty="0">
                <a:latin typeface="Georgia" panose="02040502050405020303" pitchFamily="18" charset="0"/>
                <a:cs typeface="Arial"/>
              </a:rPr>
              <a:t>behov är en färdighet i </a:t>
            </a:r>
          </a:p>
          <a:p>
            <a:r>
              <a:rPr lang="sv-SE" sz="3200" dirty="0">
                <a:latin typeface="Georgia" panose="02040502050405020303" pitchFamily="18" charset="0"/>
                <a:cs typeface="Arial"/>
              </a:rPr>
              <a:t>att utöva empati </a:t>
            </a:r>
          </a:p>
          <a:p>
            <a:r>
              <a:rPr lang="sv-SE" sz="2400" b="1" dirty="0">
                <a:latin typeface="Arial"/>
                <a:cs typeface="Arial"/>
              </a:rPr>
              <a:t> </a:t>
            </a:r>
            <a:endParaRPr lang="sv-SE" sz="2400" dirty="0">
              <a:latin typeface="Arial"/>
              <a:cs typeface="Arial"/>
            </a:endParaRPr>
          </a:p>
          <a:p>
            <a:pPr marL="342900" indent="-342900">
              <a:buFont typeface="Arial" panose="020B0604020202020204" pitchFamily="34" charset="0"/>
              <a:buChar char="•"/>
            </a:pPr>
            <a:r>
              <a:rPr lang="sv-SE" sz="2400" dirty="0">
                <a:latin typeface="Verdana" panose="020B0604030504040204" pitchFamily="34" charset="0"/>
                <a:ea typeface="Verdana" panose="020B0604030504040204" pitchFamily="34" charset="0"/>
                <a:cs typeface="Verdana" panose="020B0604030504040204" pitchFamily="34" charset="0"/>
              </a:rPr>
              <a:t>Att först lyssna in barnets behov och för tillfället lägga sitt eget åt </a:t>
            </a:r>
            <a:r>
              <a:rPr lang="sv-SE" sz="2400" dirty="0" smtClean="0">
                <a:latin typeface="Verdana" panose="020B0604030504040204" pitchFamily="34" charset="0"/>
                <a:ea typeface="Verdana" panose="020B0604030504040204" pitchFamily="34" charset="0"/>
                <a:cs typeface="Verdana" panose="020B0604030504040204" pitchFamily="34" charset="0"/>
              </a:rPr>
              <a:t>sidan - tala </a:t>
            </a:r>
            <a:r>
              <a:rPr lang="sv-SE" sz="2400" dirty="0">
                <a:latin typeface="Verdana" panose="020B0604030504040204" pitchFamily="34" charset="0"/>
                <a:ea typeface="Verdana" panose="020B0604030504040204" pitchFamily="34" charset="0"/>
                <a:cs typeface="Verdana" panose="020B0604030504040204" pitchFamily="34" charset="0"/>
              </a:rPr>
              <a:t>inte om dina egna behov först </a:t>
            </a:r>
          </a:p>
          <a:p>
            <a:pPr marL="342900" indent="-342900">
              <a:buFont typeface="Arial" panose="020B0604020202020204" pitchFamily="34" charset="0"/>
              <a:buChar char="•"/>
            </a:pPr>
            <a:r>
              <a:rPr lang="sv-SE" sz="2400" dirty="0">
                <a:latin typeface="Verdana" panose="020B0604030504040204" pitchFamily="34" charset="0"/>
                <a:ea typeface="Verdana" panose="020B0604030504040204" pitchFamily="34" charset="0"/>
                <a:cs typeface="Verdana" panose="020B0604030504040204" pitchFamily="34" charset="0"/>
              </a:rPr>
              <a:t>Att lyssna </a:t>
            </a:r>
            <a:r>
              <a:rPr lang="sv-SE" sz="2400" dirty="0" smtClean="0">
                <a:latin typeface="Verdana" panose="020B0604030504040204" pitchFamily="34" charset="0"/>
                <a:ea typeface="Verdana" panose="020B0604030504040204" pitchFamily="34" charset="0"/>
                <a:cs typeface="Verdana" panose="020B0604030504040204" pitchFamily="34" charset="0"/>
              </a:rPr>
              <a:t>aktivt - lyhördhet</a:t>
            </a:r>
            <a:endParaRPr lang="sv-SE" sz="24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sv-SE" sz="2400" dirty="0">
                <a:latin typeface="Verdana" panose="020B0604030504040204" pitchFamily="34" charset="0"/>
                <a:ea typeface="Verdana" panose="020B0604030504040204" pitchFamily="34" charset="0"/>
                <a:cs typeface="Verdana" panose="020B0604030504040204" pitchFamily="34" charset="0"/>
              </a:rPr>
              <a:t>Utöva </a:t>
            </a:r>
            <a:r>
              <a:rPr lang="sv-SE" sz="2400" dirty="0" smtClean="0">
                <a:latin typeface="Verdana" panose="020B0604030504040204" pitchFamily="34" charset="0"/>
                <a:ea typeface="Verdana" panose="020B0604030504040204" pitchFamily="34" charset="0"/>
                <a:cs typeface="Verdana" panose="020B0604030504040204" pitchFamily="34" charset="0"/>
              </a:rPr>
              <a:t>empati</a:t>
            </a:r>
            <a:endParaRPr lang="sv-SE" sz="24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sv-SE" sz="2400" dirty="0" smtClean="0">
                <a:latin typeface="Verdana" panose="020B0604030504040204" pitchFamily="34" charset="0"/>
                <a:ea typeface="Verdana" panose="020B0604030504040204" pitchFamily="34" charset="0"/>
                <a:cs typeface="Verdana" panose="020B0604030504040204" pitchFamily="34" charset="0"/>
              </a:rPr>
              <a:t>Att </a:t>
            </a:r>
            <a:r>
              <a:rPr lang="sv-SE" sz="2400" dirty="0">
                <a:latin typeface="Verdana" panose="020B0604030504040204" pitchFamily="34" charset="0"/>
                <a:ea typeface="Verdana" panose="020B0604030504040204" pitchFamily="34" charset="0"/>
                <a:cs typeface="Verdana" panose="020B0604030504040204" pitchFamily="34" charset="0"/>
              </a:rPr>
              <a:t>ställa följdfrågor som direkt berör situationen och kommunicera att du vill hitta en lösning som tillfredsställer båda</a:t>
            </a:r>
          </a:p>
          <a:p>
            <a:pPr marL="342900" indent="-342900">
              <a:buFont typeface="Arial" panose="020B0604020202020204" pitchFamily="34" charset="0"/>
              <a:buChar char="•"/>
            </a:pPr>
            <a:r>
              <a:rPr lang="sv-SE" sz="2400" dirty="0">
                <a:latin typeface="Verdana" panose="020B0604030504040204" pitchFamily="34" charset="0"/>
                <a:ea typeface="Verdana" panose="020B0604030504040204" pitchFamily="34" charset="0"/>
                <a:cs typeface="Verdana" panose="020B0604030504040204" pitchFamily="34" charset="0"/>
              </a:rPr>
              <a:t>Tala ur lyssnandets </a:t>
            </a:r>
            <a:r>
              <a:rPr lang="sv-SE" sz="2400" dirty="0" smtClean="0">
                <a:latin typeface="Verdana" panose="020B0604030504040204" pitchFamily="34" charset="0"/>
                <a:ea typeface="Verdana" panose="020B0604030504040204" pitchFamily="34" charset="0"/>
                <a:cs typeface="Verdana" panose="020B0604030504040204" pitchFamily="34" charset="0"/>
              </a:rPr>
              <a:t>position - förhandla</a:t>
            </a:r>
            <a:r>
              <a:rPr lang="sv-SE" sz="2400" dirty="0">
                <a:latin typeface="Verdana" panose="020B0604030504040204" pitchFamily="34" charset="0"/>
                <a:ea typeface="Verdana" panose="020B0604030504040204" pitchFamily="34" charset="0"/>
                <a:cs typeface="Verdana" panose="020B0604030504040204" pitchFamily="34" charset="0"/>
              </a:rPr>
              <a:t> </a:t>
            </a:r>
          </a:p>
          <a:p>
            <a:pPr marL="342900" indent="-342900">
              <a:buFont typeface="Arial" panose="020B0604020202020204" pitchFamily="34" charset="0"/>
              <a:buChar char="•"/>
            </a:pPr>
            <a:r>
              <a:rPr lang="sv-SE" sz="2400" dirty="0" smtClean="0">
                <a:latin typeface="Verdana" panose="020B0604030504040204" pitchFamily="34" charset="0"/>
                <a:ea typeface="Verdana" panose="020B0604030504040204" pitchFamily="34" charset="0"/>
                <a:cs typeface="Verdana" panose="020B0604030504040204" pitchFamily="34" charset="0"/>
              </a:rPr>
              <a:t>Försök vara </a:t>
            </a:r>
            <a:r>
              <a:rPr lang="sv-SE" sz="2400" dirty="0">
                <a:latin typeface="Verdana" panose="020B0604030504040204" pitchFamily="34" charset="0"/>
                <a:ea typeface="Verdana" panose="020B0604030504040204" pitchFamily="34" charset="0"/>
                <a:cs typeface="Verdana" panose="020B0604030504040204" pitchFamily="34" charset="0"/>
              </a:rPr>
              <a:t>tydlig med dina </a:t>
            </a:r>
            <a:r>
              <a:rPr lang="sv-SE" sz="2400" dirty="0" smtClean="0">
                <a:latin typeface="Verdana" panose="020B0604030504040204" pitchFamily="34" charset="0"/>
                <a:ea typeface="Verdana" panose="020B0604030504040204" pitchFamily="34" charset="0"/>
                <a:cs typeface="Verdana" panose="020B0604030504040204" pitchFamily="34" charset="0"/>
              </a:rPr>
              <a:t>behov </a:t>
            </a:r>
            <a:r>
              <a:rPr lang="sv-SE" sz="2400" dirty="0">
                <a:latin typeface="Verdana" panose="020B0604030504040204" pitchFamily="34" charset="0"/>
                <a:ea typeface="Verdana" panose="020B0604030504040204" pitchFamily="34" charset="0"/>
                <a:cs typeface="Verdana" panose="020B0604030504040204" pitchFamily="34" charset="0"/>
              </a:rPr>
              <a:t>även om du inte får dem </a:t>
            </a:r>
            <a:r>
              <a:rPr lang="sv-SE" sz="2400" dirty="0" smtClean="0">
                <a:latin typeface="Verdana" panose="020B0604030504040204" pitchFamily="34" charset="0"/>
                <a:ea typeface="Verdana" panose="020B0604030504040204" pitchFamily="34" charset="0"/>
                <a:cs typeface="Verdana" panose="020B0604030504040204" pitchFamily="34" charset="0"/>
              </a:rPr>
              <a:t>uppfyllda</a:t>
            </a:r>
            <a:endParaRPr lang="sv-SE"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212625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p:cNvSpPr>
            <a:spLocks noGrp="1"/>
          </p:cNvSpPr>
          <p:nvPr>
            <p:ph type="title"/>
          </p:nvPr>
        </p:nvSpPr>
        <p:spPr/>
        <p:txBody>
          <a:bodyPr/>
          <a:lstStyle/>
          <a:p>
            <a:endParaRPr lang="sv-SE"/>
          </a:p>
        </p:txBody>
      </p:sp>
      <p:sp>
        <p:nvSpPr>
          <p:cNvPr id="7" name="Platshållare för innehåll 6"/>
          <p:cNvSpPr>
            <a:spLocks noGrp="1"/>
          </p:cNvSpPr>
          <p:nvPr>
            <p:ph idx="1"/>
          </p:nvPr>
        </p:nvSpPr>
        <p:spPr/>
        <p:txBody>
          <a:bodyPr>
            <a:normAutofit/>
          </a:bodyPr>
          <a:lstStyle/>
          <a:p>
            <a:r>
              <a:rPr lang="sv-SE" dirty="0" smtClean="0">
                <a:solidFill>
                  <a:schemeClr val="tx1"/>
                </a:solidFill>
              </a:rPr>
              <a:t>Föräldrar spelar en nyckelroll när det gäller att lära barn att hantera balans i sina relationer </a:t>
            </a:r>
          </a:p>
          <a:p>
            <a:r>
              <a:rPr lang="sv-SE" dirty="0" smtClean="0">
                <a:solidFill>
                  <a:schemeClr val="tx1"/>
                </a:solidFill>
              </a:rPr>
              <a:t>Att balansera barns och ungdomars, föräldrars och hela familjens behov är en ständigt närvarande process för alla familjer, speciellt </a:t>
            </a:r>
            <a:r>
              <a:rPr lang="sv-SE" dirty="0" smtClean="0">
                <a:solidFill>
                  <a:schemeClr val="tx1"/>
                </a:solidFill>
              </a:rPr>
              <a:t>familjehemsföräldrar</a:t>
            </a:r>
            <a:endParaRPr lang="sv-SE" dirty="0" smtClean="0">
              <a:solidFill>
                <a:schemeClr val="tx1"/>
              </a:solidFill>
            </a:endParaRPr>
          </a:p>
          <a:p>
            <a:r>
              <a:rPr lang="sv-SE" dirty="0" smtClean="0">
                <a:solidFill>
                  <a:schemeClr val="tx1"/>
                </a:solidFill>
              </a:rPr>
              <a:t>Att balansera detta är ett föräldraansvar </a:t>
            </a:r>
          </a:p>
          <a:p>
            <a:pPr marL="0" indent="0" algn="ctr">
              <a:buNone/>
            </a:pPr>
            <a:endParaRPr lang="sv-SE" sz="2800" dirty="0" smtClean="0">
              <a:solidFill>
                <a:schemeClr val="accent1"/>
              </a:solidFill>
            </a:endParaRPr>
          </a:p>
          <a:p>
            <a:pPr marL="0" indent="0" algn="ctr">
              <a:buNone/>
            </a:pPr>
            <a:r>
              <a:rPr lang="sv-SE" sz="2800" dirty="0" smtClean="0">
                <a:solidFill>
                  <a:schemeClr val="accent1"/>
                </a:solidFill>
              </a:rPr>
              <a:t>Empati - Förhandlingsförmåga</a:t>
            </a:r>
          </a:p>
        </p:txBody>
      </p:sp>
      <p:sp>
        <p:nvSpPr>
          <p:cNvPr id="4" name="Platshållare för bildnummer 3"/>
          <p:cNvSpPr>
            <a:spLocks noGrp="1"/>
          </p:cNvSpPr>
          <p:nvPr>
            <p:ph type="sldNum" sz="quarter" idx="12"/>
          </p:nvPr>
        </p:nvSpPr>
        <p:spPr/>
        <p:txBody>
          <a:bodyPr/>
          <a:lstStyle/>
          <a:p>
            <a:fld id="{A31C6965-A8B5-AC47-88B3-2074DD5DECFD}" type="slidenum">
              <a:rPr lang="sv-SE" smtClean="0"/>
              <a:pPr/>
              <a:t>52</a:t>
            </a:fld>
            <a:endParaRPr lang="sv-SE"/>
          </a:p>
        </p:txBody>
      </p:sp>
    </p:spTree>
    <p:extLst>
      <p:ext uri="{BB962C8B-B14F-4D97-AF65-F5344CB8AC3E}">
        <p14:creationId xmlns:p14="http://schemas.microsoft.com/office/powerpoint/2010/main" val="41126704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64892" y="50334"/>
            <a:ext cx="4206975" cy="2003318"/>
          </a:xfrm>
        </p:spPr>
        <p:txBody>
          <a:bodyPr>
            <a:normAutofit fontScale="90000"/>
          </a:bodyPr>
          <a:lstStyle/>
          <a:p>
            <a:r>
              <a:rPr lang="sv-SE" dirty="0" smtClean="0"/>
              <a:t/>
            </a:r>
            <a:br>
              <a:rPr lang="sv-SE" dirty="0" smtClean="0"/>
            </a:br>
            <a:r>
              <a:rPr lang="sv-SE" dirty="0"/>
              <a:t/>
            </a:r>
            <a:br>
              <a:rPr lang="sv-SE" dirty="0"/>
            </a:br>
            <a:r>
              <a:rPr lang="sv-SE" sz="3600" dirty="0" smtClean="0">
                <a:solidFill>
                  <a:schemeClr val="tx1"/>
                </a:solidFill>
              </a:rPr>
              <a:t>Princip 7</a:t>
            </a:r>
            <a:br>
              <a:rPr lang="sv-SE" sz="3600" dirty="0" smtClean="0">
                <a:solidFill>
                  <a:schemeClr val="tx1"/>
                </a:solidFill>
              </a:rPr>
            </a:br>
            <a:r>
              <a:rPr lang="sv-SE" sz="3600" dirty="0" smtClean="0">
                <a:solidFill>
                  <a:schemeClr val="tx1"/>
                </a:solidFill>
              </a:rPr>
              <a:t>Förändring – att förstå den och vad den kräver</a:t>
            </a:r>
            <a:endParaRPr lang="sv-SE" sz="3600" dirty="0">
              <a:solidFill>
                <a:schemeClr val="tx1"/>
              </a:solidFill>
            </a:endParaRPr>
          </a:p>
        </p:txBody>
      </p:sp>
      <p:sp>
        <p:nvSpPr>
          <p:cNvPr id="4" name="Platshållare för bild 3"/>
          <p:cNvSpPr>
            <a:spLocks noGrp="1"/>
          </p:cNvSpPr>
          <p:nvPr>
            <p:ph type="pic" sz="quarter" idx="13"/>
          </p:nvPr>
        </p:nvSpPr>
        <p:spPr/>
      </p:sp>
      <p:sp>
        <p:nvSpPr>
          <p:cNvPr id="38915" name="Rectangle 3"/>
          <p:cNvSpPr>
            <a:spLocks noGrp="1" noChangeArrowheads="1"/>
          </p:cNvSpPr>
          <p:nvPr>
            <p:ph type="body" sz="quarter" idx="14"/>
          </p:nvPr>
        </p:nvSpPr>
        <p:spPr>
          <a:xfrm>
            <a:off x="164893" y="1783830"/>
            <a:ext cx="4064978" cy="3970456"/>
          </a:xfrm>
        </p:spPr>
        <p:txBody>
          <a:bodyPr/>
          <a:lstStyle/>
          <a:p>
            <a:pPr marL="0" indent="0">
              <a:buNone/>
            </a:pPr>
            <a:endParaRPr lang="sv-SE" dirty="0" smtClean="0"/>
          </a:p>
          <a:p>
            <a:pPr marL="0" indent="0">
              <a:buNone/>
            </a:pPr>
            <a:endParaRPr lang="sv-SE" dirty="0" smtClean="0"/>
          </a:p>
          <a:p>
            <a:pPr marL="0" indent="0">
              <a:buNone/>
            </a:pPr>
            <a:r>
              <a:rPr lang="sv-SE" sz="2400" dirty="0" smtClean="0">
                <a:solidFill>
                  <a:schemeClr val="tx1"/>
                </a:solidFill>
              </a:rPr>
              <a:t>Att växa innebär att gå vidare och </a:t>
            </a:r>
          </a:p>
          <a:p>
            <a:pPr marL="0" indent="0">
              <a:buNone/>
            </a:pPr>
            <a:r>
              <a:rPr lang="sv-SE" sz="2400" dirty="0" smtClean="0">
                <a:solidFill>
                  <a:schemeClr val="tx1"/>
                </a:solidFill>
              </a:rPr>
              <a:t>samtidigt förstå det förflutna</a:t>
            </a:r>
            <a:endParaRPr lang="sv-SE" sz="2400" dirty="0">
              <a:solidFill>
                <a:schemeClr val="tx1"/>
              </a:solidFill>
            </a:endParaRPr>
          </a:p>
        </p:txBody>
      </p:sp>
      <p:pic>
        <p:nvPicPr>
          <p:cNvPr id="204803" name="Picture 4"/>
          <p:cNvPicPr>
            <a:picLocks noChangeAspect="1" noChangeArrowheads="1"/>
          </p:cNvPicPr>
          <p:nvPr/>
        </p:nvPicPr>
        <p:blipFill>
          <a:blip r:embed="rId3"/>
          <a:srcRect/>
          <a:stretch>
            <a:fillRect/>
          </a:stretch>
        </p:blipFill>
        <p:spPr bwMode="auto">
          <a:xfrm>
            <a:off x="4692769" y="906514"/>
            <a:ext cx="4451229" cy="4847772"/>
          </a:xfrm>
          <a:prstGeom prst="rect">
            <a:avLst/>
          </a:prstGeom>
          <a:noFill/>
          <a:ln w="9525">
            <a:noFill/>
            <a:miter lim="800000"/>
            <a:headEnd/>
            <a:tailEnd/>
          </a:ln>
        </p:spPr>
      </p:pic>
    </p:spTree>
    <p:extLst>
      <p:ext uri="{BB962C8B-B14F-4D97-AF65-F5344CB8AC3E}">
        <p14:creationId xmlns:p14="http://schemas.microsoft.com/office/powerpoint/2010/main" val="29874360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789664"/>
          </a:xfrm>
        </p:spPr>
        <p:txBody>
          <a:bodyPr>
            <a:normAutofit/>
          </a:bodyPr>
          <a:lstStyle/>
          <a:p>
            <a:r>
              <a:rPr lang="sv-SE" sz="3200" dirty="0" smtClean="0">
                <a:solidFill>
                  <a:schemeClr val="tx1"/>
                </a:solidFill>
              </a:rPr>
              <a:t>Förändring, att växa och utvecklas</a:t>
            </a:r>
            <a:endParaRPr lang="sv-SE" sz="3200" dirty="0">
              <a:solidFill>
                <a:schemeClr val="tx1"/>
              </a:solidFill>
            </a:endParaRPr>
          </a:p>
        </p:txBody>
      </p:sp>
      <p:sp>
        <p:nvSpPr>
          <p:cNvPr id="3" name="Platshållare för innehåll 2"/>
          <p:cNvSpPr>
            <a:spLocks noGrp="1"/>
          </p:cNvSpPr>
          <p:nvPr>
            <p:ph idx="1"/>
          </p:nvPr>
        </p:nvSpPr>
        <p:spPr>
          <a:xfrm>
            <a:off x="457200" y="1259174"/>
            <a:ext cx="8229600" cy="4866989"/>
          </a:xfrm>
        </p:spPr>
        <p:txBody>
          <a:bodyPr>
            <a:normAutofit/>
          </a:bodyPr>
          <a:lstStyle/>
          <a:p>
            <a:r>
              <a:rPr lang="sv-SE" dirty="0" smtClean="0">
                <a:solidFill>
                  <a:schemeClr val="tx1"/>
                </a:solidFill>
              </a:rPr>
              <a:t>Vi bygger relationer ihop och vi förändras ihop</a:t>
            </a:r>
          </a:p>
          <a:p>
            <a:r>
              <a:rPr lang="sv-SE" dirty="0" smtClean="0">
                <a:solidFill>
                  <a:schemeClr val="tx1"/>
                </a:solidFill>
              </a:rPr>
              <a:t>De flesta föräldrar och barn strävar mot att förändras och utvecklas tillsammans</a:t>
            </a:r>
          </a:p>
          <a:p>
            <a:r>
              <a:rPr lang="sv-SE" dirty="0" smtClean="0">
                <a:solidFill>
                  <a:schemeClr val="tx1"/>
                </a:solidFill>
              </a:rPr>
              <a:t>Växande och förändring skapar ofta nya möjligheter i relationen</a:t>
            </a:r>
          </a:p>
          <a:p>
            <a:r>
              <a:rPr lang="sv-SE" dirty="0" smtClean="0">
                <a:solidFill>
                  <a:schemeClr val="tx1"/>
                </a:solidFill>
              </a:rPr>
              <a:t>Förändring kan ibland vara svårt, eftersom den kan  utmana våra berättelser och de berättelser andra har om oss</a:t>
            </a:r>
          </a:p>
          <a:p>
            <a:r>
              <a:rPr lang="sv-SE" dirty="0" smtClean="0">
                <a:solidFill>
                  <a:schemeClr val="tx1"/>
                </a:solidFill>
              </a:rPr>
              <a:t>Förändring betyder ofta skifte av flera personers ”mentala kartor” av både sig själv och omvärlden</a:t>
            </a:r>
          </a:p>
          <a:p>
            <a:endParaRPr lang="sv-SE" dirty="0" smtClean="0"/>
          </a:p>
          <a:p>
            <a:endParaRPr lang="sv-SE" dirty="0" smtClean="0"/>
          </a:p>
          <a:p>
            <a:endParaRPr lang="sv-SE" dirty="0" smtClean="0"/>
          </a:p>
          <a:p>
            <a:endParaRPr lang="sv-SE" dirty="0"/>
          </a:p>
        </p:txBody>
      </p:sp>
    </p:spTree>
    <p:extLst>
      <p:ext uri="{BB962C8B-B14F-4D97-AF65-F5344CB8AC3E}">
        <p14:creationId xmlns:p14="http://schemas.microsoft.com/office/powerpoint/2010/main" val="27235018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solidFill>
                  <a:schemeClr val="tx1"/>
                </a:solidFill>
              </a:rPr>
              <a:t>Reflektionsövning</a:t>
            </a:r>
            <a:endParaRPr lang="sv-SE" dirty="0">
              <a:solidFill>
                <a:schemeClr val="tx1"/>
              </a:solidFill>
            </a:endParaRPr>
          </a:p>
        </p:txBody>
      </p:sp>
      <p:sp>
        <p:nvSpPr>
          <p:cNvPr id="3" name="Platshållare för innehåll 2"/>
          <p:cNvSpPr>
            <a:spLocks noGrp="1"/>
          </p:cNvSpPr>
          <p:nvPr>
            <p:ph idx="1"/>
          </p:nvPr>
        </p:nvSpPr>
        <p:spPr/>
        <p:txBody>
          <a:bodyPr/>
          <a:lstStyle/>
          <a:p>
            <a:endParaRPr lang="sv-SE" i="1" dirty="0" smtClean="0"/>
          </a:p>
          <a:p>
            <a:endParaRPr lang="sv-SE" i="1" dirty="0"/>
          </a:p>
          <a:p>
            <a:r>
              <a:rPr lang="sv-SE" i="1" dirty="0" smtClean="0">
                <a:solidFill>
                  <a:schemeClr val="tx1"/>
                </a:solidFill>
              </a:rPr>
              <a:t>Har ni varit med om att ni förändrats men att er omgivning fortfarande ser er som tidigare?</a:t>
            </a:r>
            <a:endParaRPr lang="sv-SE" i="1" dirty="0">
              <a:solidFill>
                <a:schemeClr val="tx1"/>
              </a:solidFill>
            </a:endParaRPr>
          </a:p>
        </p:txBody>
      </p:sp>
      <p:sp>
        <p:nvSpPr>
          <p:cNvPr id="4" name="Platshållare för bildnummer 3"/>
          <p:cNvSpPr>
            <a:spLocks noGrp="1"/>
          </p:cNvSpPr>
          <p:nvPr>
            <p:ph type="sldNum" sz="quarter" idx="12"/>
          </p:nvPr>
        </p:nvSpPr>
        <p:spPr/>
        <p:txBody>
          <a:bodyPr/>
          <a:lstStyle/>
          <a:p>
            <a:fld id="{A31C6965-A8B5-AC47-88B3-2074DD5DECFD}" type="slidenum">
              <a:rPr lang="sv-SE" smtClean="0"/>
              <a:pPr/>
              <a:t>55</a:t>
            </a:fld>
            <a:endParaRPr lang="sv-SE"/>
          </a:p>
        </p:txBody>
      </p:sp>
    </p:spTree>
    <p:extLst>
      <p:ext uri="{BB962C8B-B14F-4D97-AF65-F5344CB8AC3E}">
        <p14:creationId xmlns:p14="http://schemas.microsoft.com/office/powerpoint/2010/main" val="16996826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solidFill>
                  <a:schemeClr val="tx1"/>
                </a:solidFill>
              </a:rPr>
              <a:t>Att växa innebär att gå vidare och samtidigt förstå det förflutna</a:t>
            </a:r>
            <a:endParaRPr lang="sv-SE" dirty="0">
              <a:solidFill>
                <a:schemeClr val="tx1"/>
              </a:solidFill>
            </a:endParaRPr>
          </a:p>
        </p:txBody>
      </p:sp>
      <p:sp>
        <p:nvSpPr>
          <p:cNvPr id="3" name="Platshållare för innehåll 2"/>
          <p:cNvSpPr>
            <a:spLocks noGrp="1"/>
          </p:cNvSpPr>
          <p:nvPr>
            <p:ph idx="1"/>
          </p:nvPr>
        </p:nvSpPr>
        <p:spPr/>
        <p:txBody>
          <a:bodyPr/>
          <a:lstStyle/>
          <a:p>
            <a:endParaRPr lang="sv-SE" dirty="0" smtClean="0"/>
          </a:p>
          <a:p>
            <a:pPr marL="0" indent="0">
              <a:buNone/>
            </a:pPr>
            <a:r>
              <a:rPr lang="sv-SE" i="1" dirty="0" smtClean="0">
                <a:solidFill>
                  <a:schemeClr val="tx1"/>
                </a:solidFill>
              </a:rPr>
              <a:t>Tror ni att de berättelser som era barn har om sig själva och de berättelser som de tror ni har om dem gör det svårt för dem att förändras? På vilket sätt?</a:t>
            </a:r>
          </a:p>
          <a:p>
            <a:endParaRPr lang="sv-SE" i="1" dirty="0" smtClean="0">
              <a:solidFill>
                <a:schemeClr val="tx1"/>
              </a:solidFill>
            </a:endParaRPr>
          </a:p>
          <a:p>
            <a:pPr marL="0" indent="0">
              <a:buNone/>
            </a:pPr>
            <a:r>
              <a:rPr lang="sv-SE" i="1" dirty="0" smtClean="0">
                <a:solidFill>
                  <a:schemeClr val="tx1"/>
                </a:solidFill>
              </a:rPr>
              <a:t>Hur kan ni hjälpa era barn att ändra sina egna berättelser? Hur kan ni hjälpa dem att ändra de berättelser som de tror ni har om dem?</a:t>
            </a:r>
          </a:p>
          <a:p>
            <a:endParaRPr lang="sv-SE" dirty="0" smtClean="0"/>
          </a:p>
          <a:p>
            <a:endParaRPr lang="sv-SE" dirty="0" smtClean="0"/>
          </a:p>
          <a:p>
            <a:endParaRPr lang="sv-SE" dirty="0" smtClean="0"/>
          </a:p>
          <a:p>
            <a:endParaRPr lang="sv-SE" dirty="0" smtClean="0"/>
          </a:p>
          <a:p>
            <a:endParaRPr lang="sv-SE" dirty="0" smtClean="0"/>
          </a:p>
          <a:p>
            <a:endParaRPr lang="sv-SE" dirty="0" smtClean="0"/>
          </a:p>
          <a:p>
            <a:endParaRPr lang="sv-SE" dirty="0" smtClean="0"/>
          </a:p>
          <a:p>
            <a:endParaRPr lang="sv-SE" dirty="0" smtClean="0"/>
          </a:p>
          <a:p>
            <a:endParaRPr lang="sv-SE" dirty="0" smtClean="0"/>
          </a:p>
          <a:p>
            <a:endParaRPr lang="sv-SE" dirty="0"/>
          </a:p>
        </p:txBody>
      </p:sp>
    </p:spTree>
    <p:extLst>
      <p:ext uri="{BB962C8B-B14F-4D97-AF65-F5344CB8AC3E}">
        <p14:creationId xmlns:p14="http://schemas.microsoft.com/office/powerpoint/2010/main" val="9230631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noChangeArrowheads="1"/>
          </p:cNvSpPr>
          <p:nvPr>
            <p:ph type="title"/>
          </p:nvPr>
        </p:nvSpPr>
        <p:spPr/>
        <p:txBody>
          <a:bodyPr>
            <a:normAutofit/>
          </a:bodyPr>
          <a:lstStyle/>
          <a:p>
            <a:r>
              <a:rPr lang="sv-SE" dirty="0" smtClean="0">
                <a:solidFill>
                  <a:schemeClr val="tx1"/>
                </a:solidFill>
              </a:rPr>
              <a:t>Förändring</a:t>
            </a:r>
            <a:br>
              <a:rPr lang="sv-SE" dirty="0" smtClean="0">
                <a:solidFill>
                  <a:schemeClr val="tx1"/>
                </a:solidFill>
              </a:rPr>
            </a:br>
            <a:r>
              <a:rPr lang="sv-SE" dirty="0" smtClean="0">
                <a:solidFill>
                  <a:schemeClr val="tx1"/>
                </a:solidFill>
              </a:rPr>
              <a:t>Att förstå den och vad den kräver</a:t>
            </a:r>
          </a:p>
        </p:txBody>
      </p:sp>
      <p:sp>
        <p:nvSpPr>
          <p:cNvPr id="202754" name="Rectangle 3"/>
          <p:cNvSpPr>
            <a:spLocks noGrp="1" noChangeArrowheads="1"/>
          </p:cNvSpPr>
          <p:nvPr>
            <p:ph idx="1"/>
          </p:nvPr>
        </p:nvSpPr>
        <p:spPr/>
        <p:txBody>
          <a:bodyPr>
            <a:normAutofit lnSpcReduction="10000"/>
          </a:bodyPr>
          <a:lstStyle/>
          <a:p>
            <a:r>
              <a:rPr lang="sv-SE" dirty="0" smtClean="0">
                <a:solidFill>
                  <a:schemeClr val="tx1"/>
                </a:solidFill>
              </a:rPr>
              <a:t>Förändring kan innebära att ingen märker eller tycker om mitt nya sätt </a:t>
            </a:r>
          </a:p>
          <a:p>
            <a:r>
              <a:rPr lang="sv-SE" dirty="0" smtClean="0">
                <a:solidFill>
                  <a:schemeClr val="tx1"/>
                </a:solidFill>
              </a:rPr>
              <a:t>Förändring kan kännas som en förlust – en säker ”karta” om världen som skall ersättas</a:t>
            </a:r>
          </a:p>
          <a:p>
            <a:r>
              <a:rPr lang="sv-SE" dirty="0" smtClean="0">
                <a:solidFill>
                  <a:schemeClr val="tx1"/>
                </a:solidFill>
              </a:rPr>
              <a:t>Barn och ungdomar kan ha livsberättelser som ger lite tilltro sin egen förmåga och hur vuxna svarar på deras förändrings- och utvecklingsbehov</a:t>
            </a:r>
          </a:p>
          <a:p>
            <a:r>
              <a:rPr lang="sv-SE" dirty="0" smtClean="0">
                <a:solidFill>
                  <a:schemeClr val="tx1"/>
                </a:solidFill>
              </a:rPr>
              <a:t>En del är mindre benägna att göra förändringar, andra vill göra förändringar där hemmet inte blir involverade. Andra involverar gärna familjehemmet</a:t>
            </a:r>
          </a:p>
          <a:p>
            <a:endParaRPr lang="sv-SE" dirty="0" smtClean="0"/>
          </a:p>
          <a:p>
            <a:endParaRPr lang="sv-SE" dirty="0" smtClean="0"/>
          </a:p>
          <a:p>
            <a:endParaRPr lang="sv-SE" dirty="0" smtClean="0"/>
          </a:p>
          <a:p>
            <a:endParaRPr lang="sv-SE" dirty="0" smtClean="0"/>
          </a:p>
        </p:txBody>
      </p:sp>
    </p:spTree>
    <p:extLst>
      <p:ext uri="{BB962C8B-B14F-4D97-AF65-F5344CB8AC3E}">
        <p14:creationId xmlns:p14="http://schemas.microsoft.com/office/powerpoint/2010/main" val="32266983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solidFill>
                  <a:schemeClr val="tx1"/>
                </a:solidFill>
              </a:rPr>
              <a:t>Förändring, att växa och utvecklas</a:t>
            </a:r>
            <a:endParaRPr lang="sv-SE" dirty="0">
              <a:solidFill>
                <a:schemeClr val="tx1"/>
              </a:solidFill>
            </a:endParaRPr>
          </a:p>
        </p:txBody>
      </p:sp>
      <p:sp>
        <p:nvSpPr>
          <p:cNvPr id="3" name="Platshållare för innehåll 2"/>
          <p:cNvSpPr>
            <a:spLocks noGrp="1"/>
          </p:cNvSpPr>
          <p:nvPr>
            <p:ph idx="1"/>
          </p:nvPr>
        </p:nvSpPr>
        <p:spPr/>
        <p:txBody>
          <a:bodyPr/>
          <a:lstStyle/>
          <a:p>
            <a:pPr marL="0" indent="0">
              <a:buNone/>
            </a:pPr>
            <a:endParaRPr lang="sv-SE" i="1" dirty="0" smtClean="0"/>
          </a:p>
          <a:p>
            <a:pPr marL="0" indent="0">
              <a:buNone/>
            </a:pPr>
            <a:r>
              <a:rPr lang="sv-SE" i="1" dirty="0" smtClean="0">
                <a:solidFill>
                  <a:schemeClr val="tx1"/>
                </a:solidFill>
              </a:rPr>
              <a:t>När ert familjehemsbarn närmar sig utflyttning, </a:t>
            </a:r>
            <a:r>
              <a:rPr lang="sv-SE" i="1" dirty="0">
                <a:solidFill>
                  <a:schemeClr val="tx1"/>
                </a:solidFill>
              </a:rPr>
              <a:t>v</a:t>
            </a:r>
            <a:r>
              <a:rPr lang="sv-SE" i="1" dirty="0" smtClean="0">
                <a:solidFill>
                  <a:schemeClr val="tx1"/>
                </a:solidFill>
              </a:rPr>
              <a:t>ad oroar er eller gläds ni över när ni tänker på hur framtiden kommer att se ut för ert familjehemsbarn och för er relation?</a:t>
            </a:r>
          </a:p>
          <a:p>
            <a:pPr marL="0" indent="0">
              <a:buNone/>
            </a:pPr>
            <a:endParaRPr lang="sv-SE" dirty="0" smtClean="0"/>
          </a:p>
          <a:p>
            <a:endParaRPr lang="sv-SE" dirty="0"/>
          </a:p>
        </p:txBody>
      </p:sp>
    </p:spTree>
    <p:extLst>
      <p:ext uri="{BB962C8B-B14F-4D97-AF65-F5344CB8AC3E}">
        <p14:creationId xmlns:p14="http://schemas.microsoft.com/office/powerpoint/2010/main" val="2426793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solidFill>
                  <a:schemeClr val="tx1"/>
                </a:solidFill>
              </a:rPr>
              <a:t>För att utveckla en trygg anknytning behöver barn:</a:t>
            </a:r>
            <a:endParaRPr lang="en-GB" dirty="0">
              <a:solidFill>
                <a:schemeClr val="tx1"/>
              </a:solidFill>
            </a:endParaRPr>
          </a:p>
        </p:txBody>
      </p:sp>
      <p:sp>
        <p:nvSpPr>
          <p:cNvPr id="4" name="Platshållare för innehåll 3"/>
          <p:cNvSpPr>
            <a:spLocks noGrp="1"/>
          </p:cNvSpPr>
          <p:nvPr>
            <p:ph idx="1"/>
          </p:nvPr>
        </p:nvSpPr>
        <p:spPr/>
        <p:txBody>
          <a:bodyPr/>
          <a:lstStyle/>
          <a:p>
            <a:endParaRPr lang="sv-SE" b="1" dirty="0" smtClean="0">
              <a:solidFill>
                <a:schemeClr val="tx1"/>
              </a:solidFill>
            </a:endParaRPr>
          </a:p>
          <a:p>
            <a:r>
              <a:rPr lang="sv-SE" b="1" dirty="0" smtClean="0">
                <a:solidFill>
                  <a:schemeClr val="tx1"/>
                </a:solidFill>
              </a:rPr>
              <a:t>Beskydd</a:t>
            </a:r>
            <a:r>
              <a:rPr lang="sv-SE" dirty="0" smtClean="0">
                <a:solidFill>
                  <a:schemeClr val="tx1"/>
                </a:solidFill>
              </a:rPr>
              <a:t> </a:t>
            </a:r>
            <a:r>
              <a:rPr lang="sv-SE" dirty="0" smtClean="0">
                <a:solidFill>
                  <a:schemeClr val="tx1"/>
                </a:solidFill>
              </a:rPr>
              <a:t>– Att skyddas mot farligheter</a:t>
            </a:r>
          </a:p>
          <a:p>
            <a:r>
              <a:rPr lang="sv-SE" b="1" dirty="0" smtClean="0">
                <a:solidFill>
                  <a:schemeClr val="tx1"/>
                </a:solidFill>
              </a:rPr>
              <a:t>Tröst</a:t>
            </a:r>
            <a:r>
              <a:rPr lang="sv-SE" dirty="0" smtClean="0">
                <a:solidFill>
                  <a:schemeClr val="tx1"/>
                </a:solidFill>
              </a:rPr>
              <a:t> </a:t>
            </a:r>
            <a:r>
              <a:rPr lang="sv-SE" dirty="0" smtClean="0">
                <a:solidFill>
                  <a:schemeClr val="tx1"/>
                </a:solidFill>
              </a:rPr>
              <a:t>– Att bli tröstad i och efter hotfulla situationer</a:t>
            </a:r>
          </a:p>
          <a:p>
            <a:r>
              <a:rPr lang="sv-SE" b="1" dirty="0" smtClean="0">
                <a:solidFill>
                  <a:schemeClr val="tx1"/>
                </a:solidFill>
              </a:rPr>
              <a:t>Lyhördhet </a:t>
            </a:r>
            <a:r>
              <a:rPr lang="sv-SE" dirty="0" smtClean="0">
                <a:solidFill>
                  <a:schemeClr val="tx1"/>
                </a:solidFill>
              </a:rPr>
              <a:t>– Någon som hör och kan tolka barnets signaler i rimlig tid</a:t>
            </a:r>
          </a:p>
          <a:p>
            <a:r>
              <a:rPr lang="sv-SE" b="1" dirty="0" smtClean="0">
                <a:solidFill>
                  <a:schemeClr val="tx1"/>
                </a:solidFill>
              </a:rPr>
              <a:t>Förutsägbarhet</a:t>
            </a:r>
            <a:r>
              <a:rPr lang="sv-SE" dirty="0" smtClean="0">
                <a:solidFill>
                  <a:schemeClr val="tx1"/>
                </a:solidFill>
              </a:rPr>
              <a:t> – Att föräldern reagerar likartat på signaler från barnet</a:t>
            </a:r>
            <a:endParaRPr lang="en-GB" dirty="0">
              <a:solidFill>
                <a:schemeClr val="tx1"/>
              </a:solidFill>
            </a:endParaRPr>
          </a:p>
        </p:txBody>
      </p:sp>
    </p:spTree>
    <p:extLst>
      <p:ext uri="{BB962C8B-B14F-4D97-AF65-F5344CB8AC3E}">
        <p14:creationId xmlns:p14="http://schemas.microsoft.com/office/powerpoint/2010/main" val="20742903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4" name="Platshållare för bildnummer 3"/>
          <p:cNvSpPr>
            <a:spLocks noGrp="1"/>
          </p:cNvSpPr>
          <p:nvPr>
            <p:ph type="sldNum" sz="quarter" idx="12"/>
          </p:nvPr>
        </p:nvSpPr>
        <p:spPr/>
        <p:txBody>
          <a:bodyPr/>
          <a:lstStyle/>
          <a:p>
            <a:fld id="{A31C6965-A8B5-AC47-88B3-2074DD5DECFD}" type="slidenum">
              <a:rPr lang="sv-SE" smtClean="0"/>
              <a:pPr/>
              <a:t>59</a:t>
            </a:fld>
            <a:endParaRPr lang="sv-SE"/>
          </a:p>
        </p:txBody>
      </p:sp>
      <p:pic>
        <p:nvPicPr>
          <p:cNvPr id="32770" name="Picture 2" descr="Bildresultat för ensamma mamman cita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953492"/>
            <a:ext cx="8366222" cy="2900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3875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79882" y="543897"/>
            <a:ext cx="4371867" cy="1389833"/>
          </a:xfrm>
        </p:spPr>
        <p:txBody>
          <a:bodyPr>
            <a:normAutofit fontScale="90000"/>
          </a:bodyPr>
          <a:lstStyle/>
          <a:p>
            <a:r>
              <a:rPr lang="sv-SE" sz="3200" dirty="0" smtClean="0"/>
              <a:t/>
            </a:r>
            <a:br>
              <a:rPr lang="sv-SE" sz="3200" dirty="0" smtClean="0"/>
            </a:br>
            <a:r>
              <a:rPr lang="sv-SE" dirty="0"/>
              <a:t/>
            </a:r>
            <a:br>
              <a:rPr lang="sv-SE" dirty="0"/>
            </a:br>
            <a:r>
              <a:rPr lang="sv-SE" sz="3200" dirty="0" smtClean="0">
                <a:solidFill>
                  <a:schemeClr val="tx1"/>
                </a:solidFill>
              </a:rPr>
              <a:t>Princip 8 – </a:t>
            </a:r>
            <a:br>
              <a:rPr lang="sv-SE" sz="3200" dirty="0" smtClean="0">
                <a:solidFill>
                  <a:schemeClr val="tx1"/>
                </a:solidFill>
              </a:rPr>
            </a:br>
            <a:r>
              <a:rPr lang="sv-SE" sz="3200" dirty="0" smtClean="0">
                <a:solidFill>
                  <a:schemeClr val="tx1"/>
                </a:solidFill>
              </a:rPr>
              <a:t>att uppmärksamma samhörigheten</a:t>
            </a:r>
            <a:endParaRPr lang="sv-SE" sz="3200" dirty="0">
              <a:solidFill>
                <a:schemeClr val="tx1"/>
              </a:solidFill>
            </a:endParaRPr>
          </a:p>
        </p:txBody>
      </p:sp>
      <p:sp>
        <p:nvSpPr>
          <p:cNvPr id="5" name="Platshållare för bild 4"/>
          <p:cNvSpPr>
            <a:spLocks noGrp="1"/>
          </p:cNvSpPr>
          <p:nvPr>
            <p:ph type="pic" sz="quarter" idx="13"/>
          </p:nvPr>
        </p:nvSpPr>
        <p:spPr/>
      </p:sp>
      <p:sp>
        <p:nvSpPr>
          <p:cNvPr id="39939" name="Rectangle 3"/>
          <p:cNvSpPr>
            <a:spLocks noGrp="1" noChangeArrowheads="1"/>
          </p:cNvSpPr>
          <p:nvPr>
            <p:ph type="body" sz="quarter" idx="14"/>
          </p:nvPr>
        </p:nvSpPr>
        <p:spPr>
          <a:xfrm>
            <a:off x="179882" y="1663908"/>
            <a:ext cx="4520439" cy="4287186"/>
          </a:xfrm>
        </p:spPr>
        <p:txBody>
          <a:bodyPr>
            <a:normAutofit/>
          </a:bodyPr>
          <a:lstStyle/>
          <a:p>
            <a:pPr marL="0" indent="0">
              <a:buNone/>
            </a:pPr>
            <a:endParaRPr lang="sv-SE" sz="2400" dirty="0" smtClean="0"/>
          </a:p>
          <a:p>
            <a:pPr marL="0" indent="0">
              <a:buNone/>
            </a:pPr>
            <a:r>
              <a:rPr lang="sv-SE" sz="2400" dirty="0" smtClean="0">
                <a:solidFill>
                  <a:schemeClr val="tx1"/>
                </a:solidFill>
              </a:rPr>
              <a:t>Att bli medveten om tillfällena som finns till samhörighet med barnet och vad man kan förlora om man missar tillfällena. Speciellt vid konfliktfyllda </a:t>
            </a:r>
            <a:r>
              <a:rPr lang="sv-SE" sz="2400" dirty="0" smtClean="0">
                <a:solidFill>
                  <a:schemeClr val="tx1"/>
                </a:solidFill>
              </a:rPr>
              <a:t>relationer</a:t>
            </a:r>
            <a:endParaRPr lang="sv-SE" sz="2400" dirty="0" smtClean="0">
              <a:solidFill>
                <a:schemeClr val="tx1"/>
              </a:solidFill>
            </a:endParaRPr>
          </a:p>
          <a:p>
            <a:endParaRPr lang="sv-SE" dirty="0"/>
          </a:p>
        </p:txBody>
      </p:sp>
      <p:pic>
        <p:nvPicPr>
          <p:cNvPr id="216067" name="Picture 5" descr="AABV001150"/>
          <p:cNvPicPr>
            <a:picLocks noChangeAspect="1" noChangeArrowheads="1"/>
          </p:cNvPicPr>
          <p:nvPr/>
        </p:nvPicPr>
        <p:blipFill>
          <a:blip r:embed="rId3"/>
          <a:srcRect/>
          <a:stretch>
            <a:fillRect/>
          </a:stretch>
        </p:blipFill>
        <p:spPr bwMode="auto">
          <a:xfrm>
            <a:off x="4692770" y="982864"/>
            <a:ext cx="4451230" cy="4198736"/>
          </a:xfrm>
          <a:prstGeom prst="rect">
            <a:avLst/>
          </a:prstGeom>
          <a:noFill/>
          <a:ln w="9525">
            <a:noFill/>
            <a:miter lim="800000"/>
            <a:headEnd/>
            <a:tailEnd/>
          </a:ln>
        </p:spPr>
      </p:pic>
    </p:spTree>
    <p:extLst>
      <p:ext uri="{BB962C8B-B14F-4D97-AF65-F5344CB8AC3E}">
        <p14:creationId xmlns:p14="http://schemas.microsoft.com/office/powerpoint/2010/main" val="156192165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759683"/>
          </a:xfrm>
        </p:spPr>
        <p:txBody>
          <a:bodyPr>
            <a:normAutofit/>
          </a:bodyPr>
          <a:lstStyle/>
          <a:p>
            <a:r>
              <a:rPr lang="sv-SE" sz="3200" dirty="0" smtClean="0">
                <a:solidFill>
                  <a:schemeClr val="tx1"/>
                </a:solidFill>
              </a:rPr>
              <a:t>Att uppmärksamma samhörigheten</a:t>
            </a:r>
            <a:endParaRPr lang="sv-SE" sz="3200" dirty="0">
              <a:solidFill>
                <a:schemeClr val="tx1"/>
              </a:solidFill>
            </a:endParaRPr>
          </a:p>
        </p:txBody>
      </p:sp>
      <p:sp>
        <p:nvSpPr>
          <p:cNvPr id="3" name="Platshållare för innehåll 2"/>
          <p:cNvSpPr>
            <a:spLocks noGrp="1"/>
          </p:cNvSpPr>
          <p:nvPr>
            <p:ph idx="1"/>
          </p:nvPr>
        </p:nvSpPr>
        <p:spPr>
          <a:xfrm>
            <a:off x="457200" y="1229194"/>
            <a:ext cx="8229600" cy="4896970"/>
          </a:xfrm>
        </p:spPr>
        <p:txBody>
          <a:bodyPr>
            <a:normAutofit/>
          </a:bodyPr>
          <a:lstStyle/>
          <a:p>
            <a:r>
              <a:rPr lang="sv-SE" dirty="0" smtClean="0">
                <a:solidFill>
                  <a:schemeClr val="tx1"/>
                </a:solidFill>
              </a:rPr>
              <a:t>Familjehemsbarns tidigare erfarenheter av relationer, både i sin ursprungsfamilj och ev. tidigare familjehem kan göra att samhörighet skapar oro och ångest</a:t>
            </a:r>
          </a:p>
          <a:p>
            <a:r>
              <a:rPr lang="sv-SE" dirty="0" smtClean="0">
                <a:solidFill>
                  <a:schemeClr val="tx1"/>
                </a:solidFill>
              </a:rPr>
              <a:t>Även om familjehemsbarn behöver samhörighet med oss kan vår närhet väcka minnen av svek, förlust och sorg.  Med sin bakgrund kan då uppleva närhet som otryggt, ångestskapande och smärtsamt</a:t>
            </a:r>
          </a:p>
          <a:p>
            <a:r>
              <a:rPr lang="sv-SE" dirty="0" smtClean="0">
                <a:solidFill>
                  <a:schemeClr val="tx1"/>
                </a:solidFill>
              </a:rPr>
              <a:t>Det kan skapa en paradoxal situation. Familjehem vill ge en närhet som barnen ännu inte kan eller vågar ta emot</a:t>
            </a:r>
          </a:p>
          <a:p>
            <a:endParaRPr lang="sv-SE" dirty="0" smtClean="0"/>
          </a:p>
          <a:p>
            <a:endParaRPr lang="sv-SE" dirty="0" smtClean="0"/>
          </a:p>
          <a:p>
            <a:endParaRPr lang="sv-SE" dirty="0"/>
          </a:p>
        </p:txBody>
      </p:sp>
    </p:spTree>
    <p:extLst>
      <p:ext uri="{BB962C8B-B14F-4D97-AF65-F5344CB8AC3E}">
        <p14:creationId xmlns:p14="http://schemas.microsoft.com/office/powerpoint/2010/main" val="42226443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879605"/>
          </a:xfrm>
        </p:spPr>
        <p:txBody>
          <a:bodyPr>
            <a:normAutofit/>
          </a:bodyPr>
          <a:lstStyle/>
          <a:p>
            <a:r>
              <a:rPr lang="sv-SE" sz="3200" dirty="0" smtClean="0">
                <a:solidFill>
                  <a:schemeClr val="tx1"/>
                </a:solidFill>
              </a:rPr>
              <a:t>Att uppmärksamma samhörigheten</a:t>
            </a:r>
            <a:endParaRPr lang="sv-SE" sz="3200" dirty="0">
              <a:solidFill>
                <a:schemeClr val="tx1"/>
              </a:solidFill>
            </a:endParaRPr>
          </a:p>
        </p:txBody>
      </p:sp>
      <p:sp>
        <p:nvSpPr>
          <p:cNvPr id="3" name="Platshållare för innehåll 2"/>
          <p:cNvSpPr>
            <a:spLocks noGrp="1"/>
          </p:cNvSpPr>
          <p:nvPr>
            <p:ph idx="1"/>
          </p:nvPr>
        </p:nvSpPr>
        <p:spPr/>
        <p:txBody>
          <a:bodyPr/>
          <a:lstStyle/>
          <a:p>
            <a:r>
              <a:rPr lang="sv-SE" dirty="0" smtClean="0">
                <a:solidFill>
                  <a:schemeClr val="tx1"/>
                </a:solidFill>
              </a:rPr>
              <a:t>Familjehemsföräldrars erfarenhet kan också hindra dem från att söka samhörighet och närhet med sina familjehemsbarn</a:t>
            </a:r>
          </a:p>
          <a:p>
            <a:r>
              <a:rPr lang="sv-SE" dirty="0" smtClean="0">
                <a:solidFill>
                  <a:schemeClr val="tx1"/>
                </a:solidFill>
              </a:rPr>
              <a:t>En del barn har kommit och gått </a:t>
            </a:r>
          </a:p>
          <a:p>
            <a:r>
              <a:rPr lang="sv-SE" dirty="0" smtClean="0">
                <a:solidFill>
                  <a:schemeClr val="tx1"/>
                </a:solidFill>
              </a:rPr>
              <a:t>Några har bara ”försvunnit”</a:t>
            </a:r>
          </a:p>
          <a:p>
            <a:r>
              <a:rPr lang="sv-SE" dirty="0" smtClean="0">
                <a:solidFill>
                  <a:schemeClr val="tx1"/>
                </a:solidFill>
              </a:rPr>
              <a:t>Några kanske närmare sig ”utflytt”</a:t>
            </a:r>
          </a:p>
          <a:p>
            <a:endParaRPr lang="sv-SE" dirty="0"/>
          </a:p>
        </p:txBody>
      </p:sp>
    </p:spTree>
    <p:extLst>
      <p:ext uri="{BB962C8B-B14F-4D97-AF65-F5344CB8AC3E}">
        <p14:creationId xmlns:p14="http://schemas.microsoft.com/office/powerpoint/2010/main" val="80555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p:nvPr>
        </p:nvSpPr>
        <p:spPr>
          <a:xfrm>
            <a:off x="457200" y="128421"/>
            <a:ext cx="8229600" cy="833150"/>
          </a:xfrm>
        </p:spPr>
        <p:txBody>
          <a:bodyPr>
            <a:normAutofit/>
          </a:bodyPr>
          <a:lstStyle/>
          <a:p>
            <a:pPr algn="ctr"/>
            <a:r>
              <a:rPr lang="sv-SE" sz="3200" dirty="0" smtClean="0">
                <a:solidFill>
                  <a:srgbClr val="000000"/>
                </a:solidFill>
              </a:rPr>
              <a:t>Rollspel </a:t>
            </a:r>
            <a:endParaRPr lang="sv-SE" sz="3200" dirty="0" smtClean="0">
              <a:solidFill>
                <a:srgbClr val="000000"/>
              </a:solidFill>
              <a:effectLst/>
            </a:endParaRPr>
          </a:p>
        </p:txBody>
      </p:sp>
      <p:sp>
        <p:nvSpPr>
          <p:cNvPr id="139266" name="Rectangle 3"/>
          <p:cNvSpPr>
            <a:spLocks noGrp="1" noChangeArrowheads="1"/>
          </p:cNvSpPr>
          <p:nvPr>
            <p:ph idx="1"/>
          </p:nvPr>
        </p:nvSpPr>
        <p:spPr>
          <a:xfrm>
            <a:off x="457200" y="1143000"/>
            <a:ext cx="8229600" cy="5463511"/>
          </a:xfrm>
        </p:spPr>
        <p:txBody>
          <a:bodyPr>
            <a:normAutofit/>
          </a:bodyPr>
          <a:lstStyle/>
          <a:p>
            <a:pPr algn="ctr">
              <a:buFont typeface="Wingdings" pitchFamily="2" charset="2"/>
              <a:buNone/>
            </a:pPr>
            <a:endParaRPr lang="sv-SE" sz="2800" i="1" dirty="0" smtClean="0">
              <a:solidFill>
                <a:srgbClr val="000000"/>
              </a:solidFill>
            </a:endParaRPr>
          </a:p>
          <a:p>
            <a:pPr algn="ctr">
              <a:buFont typeface="Wingdings" pitchFamily="2" charset="2"/>
              <a:buNone/>
            </a:pPr>
            <a:endParaRPr lang="sv-SE" sz="2800" i="1" dirty="0">
              <a:solidFill>
                <a:srgbClr val="000000"/>
              </a:solidFill>
            </a:endParaRPr>
          </a:p>
          <a:p>
            <a:pPr algn="ctr">
              <a:buFont typeface="Wingdings" pitchFamily="2" charset="2"/>
              <a:buNone/>
            </a:pPr>
            <a:endParaRPr lang="sv-SE" i="1" dirty="0">
              <a:solidFill>
                <a:srgbClr val="000000"/>
              </a:solidFill>
            </a:endParaRPr>
          </a:p>
          <a:p>
            <a:pPr algn="ctr">
              <a:buFont typeface="Wingdings" pitchFamily="2" charset="2"/>
              <a:buNone/>
            </a:pPr>
            <a:endParaRPr lang="sv-SE" i="1" dirty="0" smtClean="0">
              <a:solidFill>
                <a:srgbClr val="000000"/>
              </a:solidFill>
            </a:endParaRPr>
          </a:p>
          <a:p>
            <a:pPr algn="ctr">
              <a:buFont typeface="Wingdings" pitchFamily="2" charset="2"/>
              <a:buNone/>
            </a:pPr>
            <a:endParaRPr lang="sv-SE" i="1" dirty="0">
              <a:solidFill>
                <a:srgbClr val="000000"/>
              </a:solidFill>
              <a:effectLst/>
            </a:endParaRPr>
          </a:p>
          <a:p>
            <a:pPr algn="ctr">
              <a:buFont typeface="Wingdings" pitchFamily="2" charset="2"/>
              <a:buNone/>
            </a:pPr>
            <a:endParaRPr lang="sv-SE" i="1" dirty="0" smtClean="0">
              <a:solidFill>
                <a:srgbClr val="000000"/>
              </a:solidFill>
              <a:effectLst/>
            </a:endParaRPr>
          </a:p>
        </p:txBody>
      </p:sp>
      <p:pic>
        <p:nvPicPr>
          <p:cNvPr id="4" name="Bildobjekt 3" descr="Figure 2 and 3 Option 2"/>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71628" y="1406419"/>
            <a:ext cx="3809858" cy="4014439"/>
          </a:xfrm>
          <a:prstGeom prst="rect">
            <a:avLst/>
          </a:prstGeom>
          <a:noFill/>
          <a:ln>
            <a:noFill/>
          </a:ln>
        </p:spPr>
      </p:pic>
    </p:spTree>
    <p:extLst>
      <p:ext uri="{BB962C8B-B14F-4D97-AF65-F5344CB8AC3E}">
        <p14:creationId xmlns:p14="http://schemas.microsoft.com/office/powerpoint/2010/main" val="17508124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
            <a:ext cx="8229600" cy="1016000"/>
          </a:xfrm>
        </p:spPr>
        <p:txBody>
          <a:bodyPr>
            <a:normAutofit/>
          </a:bodyPr>
          <a:lstStyle/>
          <a:p>
            <a:r>
              <a:rPr lang="sv-SE" sz="3200" dirty="0" smtClean="0">
                <a:solidFill>
                  <a:schemeClr val="tx1"/>
                </a:solidFill>
                <a:cs typeface="Arial"/>
              </a:rPr>
              <a:t>Reflektionsövning</a:t>
            </a:r>
            <a:endParaRPr lang="sv-SE" sz="3200" dirty="0">
              <a:solidFill>
                <a:schemeClr val="tx1"/>
              </a:solidFill>
              <a:cs typeface="Arial"/>
            </a:endParaRPr>
          </a:p>
        </p:txBody>
      </p:sp>
      <p:sp>
        <p:nvSpPr>
          <p:cNvPr id="4" name="Platshållare för innehåll 3"/>
          <p:cNvSpPr>
            <a:spLocks noGrp="1"/>
          </p:cNvSpPr>
          <p:nvPr>
            <p:ph idx="1"/>
          </p:nvPr>
        </p:nvSpPr>
        <p:spPr>
          <a:xfrm>
            <a:off x="457200" y="1016001"/>
            <a:ext cx="8229600" cy="5486399"/>
          </a:xfrm>
        </p:spPr>
        <p:txBody>
          <a:bodyPr>
            <a:normAutofit/>
          </a:bodyPr>
          <a:lstStyle/>
          <a:p>
            <a:pPr marL="0" indent="0" algn="ctr">
              <a:buNone/>
            </a:pPr>
            <a:endParaRPr lang="sv-SE" b="1" dirty="0">
              <a:latin typeface="Arial"/>
              <a:cs typeface="Arial"/>
            </a:endParaRPr>
          </a:p>
          <a:p>
            <a:pPr marL="0" indent="0" algn="ctr">
              <a:buNone/>
            </a:pPr>
            <a:endParaRPr lang="sv-SE" i="1" dirty="0" smtClean="0">
              <a:latin typeface="Arial"/>
              <a:cs typeface="Arial"/>
            </a:endParaRPr>
          </a:p>
          <a:p>
            <a:pPr marL="0" indent="0" algn="ctr">
              <a:buNone/>
            </a:pPr>
            <a:endParaRPr lang="sv-SE" i="1" dirty="0">
              <a:latin typeface="Arial"/>
              <a:cs typeface="Arial"/>
            </a:endParaRPr>
          </a:p>
          <a:p>
            <a:pPr marL="0" indent="0">
              <a:buNone/>
            </a:pPr>
            <a:r>
              <a:rPr lang="sv-SE" sz="2800" i="1" dirty="0" smtClean="0">
                <a:solidFill>
                  <a:schemeClr val="tx1"/>
                </a:solidFill>
                <a:latin typeface="Arial"/>
                <a:cs typeface="Arial"/>
              </a:rPr>
              <a:t>Vilka känslor och tankar kan hindra er från att söka och ta emot samhörighet med era familjehemsbarn eller egna barn?</a:t>
            </a:r>
            <a:endParaRPr lang="sv-SE" sz="2800" i="1" dirty="0">
              <a:solidFill>
                <a:schemeClr val="tx1"/>
              </a:solidFill>
              <a:latin typeface="Arial"/>
              <a:cs typeface="Arial"/>
            </a:endParaRPr>
          </a:p>
          <a:p>
            <a:pPr marL="0" indent="0" algn="ctr">
              <a:buNone/>
            </a:pPr>
            <a:endParaRPr lang="sv-SE" b="1" dirty="0">
              <a:latin typeface="Arial"/>
              <a:cs typeface="Arial"/>
            </a:endParaRPr>
          </a:p>
          <a:p>
            <a:pPr marL="0" indent="0" algn="ctr">
              <a:buNone/>
            </a:pPr>
            <a:endParaRPr lang="sv-SE" sz="2800" i="1" dirty="0" smtClean="0">
              <a:latin typeface="Arial"/>
              <a:cs typeface="Arial"/>
            </a:endParaRPr>
          </a:p>
        </p:txBody>
      </p:sp>
      <p:pic>
        <p:nvPicPr>
          <p:cNvPr id="5" name="Bildobjekt 4" descr="Figure 2 and 3 Option 2"/>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79483" y="1"/>
            <a:ext cx="1023531" cy="1123247"/>
          </a:xfrm>
          <a:prstGeom prst="rect">
            <a:avLst/>
          </a:prstGeom>
          <a:noFill/>
          <a:ln>
            <a:noFill/>
          </a:ln>
        </p:spPr>
      </p:pic>
    </p:spTree>
    <p:extLst>
      <p:ext uri="{BB962C8B-B14F-4D97-AF65-F5344CB8AC3E}">
        <p14:creationId xmlns:p14="http://schemas.microsoft.com/office/powerpoint/2010/main" val="170749643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04932" y="365126"/>
            <a:ext cx="4446818" cy="1148881"/>
          </a:xfrm>
        </p:spPr>
        <p:txBody>
          <a:bodyPr>
            <a:normAutofit fontScale="90000"/>
          </a:bodyPr>
          <a:lstStyle/>
          <a:p>
            <a:pPr algn="l" eaLnBrk="1" hangingPunct="1">
              <a:defRPr/>
            </a:pPr>
            <a:r>
              <a:rPr lang="sv-SE" dirty="0" smtClean="0">
                <a:solidFill>
                  <a:srgbClr val="000000"/>
                </a:solidFill>
              </a:rPr>
              <a:t/>
            </a:r>
            <a:br>
              <a:rPr lang="sv-SE" dirty="0" smtClean="0">
                <a:solidFill>
                  <a:srgbClr val="000000"/>
                </a:solidFill>
              </a:rPr>
            </a:br>
            <a:r>
              <a:rPr lang="sv-SE" dirty="0" smtClean="0">
                <a:solidFill>
                  <a:srgbClr val="000000"/>
                </a:solidFill>
              </a:rPr>
              <a:t>Princip 9</a:t>
            </a:r>
            <a:br>
              <a:rPr lang="sv-SE" dirty="0" smtClean="0">
                <a:solidFill>
                  <a:srgbClr val="000000"/>
                </a:solidFill>
              </a:rPr>
            </a:br>
            <a:r>
              <a:rPr lang="sv-SE" dirty="0" smtClean="0">
                <a:solidFill>
                  <a:srgbClr val="000000"/>
                </a:solidFill>
              </a:rPr>
              <a:t>Två steg fram, ett steg tillbaka</a:t>
            </a:r>
          </a:p>
        </p:txBody>
      </p:sp>
      <p:sp>
        <p:nvSpPr>
          <p:cNvPr id="2" name="Platshållare för bild 1"/>
          <p:cNvSpPr>
            <a:spLocks noGrp="1"/>
          </p:cNvSpPr>
          <p:nvPr>
            <p:ph type="pic" sz="quarter" idx="13"/>
          </p:nvPr>
        </p:nvSpPr>
        <p:spPr/>
      </p:sp>
      <p:sp>
        <p:nvSpPr>
          <p:cNvPr id="40963" name="Rectangle 3"/>
          <p:cNvSpPr>
            <a:spLocks noGrp="1" noChangeArrowheads="1"/>
          </p:cNvSpPr>
          <p:nvPr>
            <p:ph type="body" sz="quarter" idx="14"/>
          </p:nvPr>
        </p:nvSpPr>
        <p:spPr>
          <a:xfrm>
            <a:off x="126652" y="1323937"/>
            <a:ext cx="3922983" cy="4408564"/>
          </a:xfrm>
        </p:spPr>
        <p:txBody>
          <a:bodyPr>
            <a:normAutofit fontScale="85000" lnSpcReduction="20000"/>
          </a:bodyPr>
          <a:lstStyle/>
          <a:p>
            <a:pPr marL="0" indent="0" eaLnBrk="1" hangingPunct="1">
              <a:buNone/>
              <a:defRPr/>
            </a:pPr>
            <a:endParaRPr lang="sv-SE" sz="2800" dirty="0" smtClean="0">
              <a:solidFill>
                <a:srgbClr val="000000"/>
              </a:solidFill>
              <a:effectLst>
                <a:outerShdw blurRad="38100" dist="38100" dir="2700000" algn="tl">
                  <a:srgbClr val="FFFFFF"/>
                </a:outerShdw>
              </a:effectLst>
              <a:latin typeface="Garamond" pitchFamily="18" charset="0"/>
            </a:endParaRPr>
          </a:p>
          <a:p>
            <a:pPr marL="0" indent="0" eaLnBrk="1" hangingPunct="1">
              <a:buNone/>
              <a:defRPr/>
            </a:pPr>
            <a:r>
              <a:rPr lang="sv-SE" sz="2800" dirty="0" smtClean="0">
                <a:solidFill>
                  <a:srgbClr val="000000"/>
                </a:solidFill>
                <a:effectLst>
                  <a:outerShdw blurRad="38100" dist="38100" dir="2700000" algn="tl">
                    <a:srgbClr val="FFFFFF"/>
                  </a:outerShdw>
                </a:effectLst>
              </a:rPr>
              <a:t>Att förutse och acceptera motgångar för att minska negativa känslor som kommer efter sådana händelser. När motgångar förväntas och inte nödvändigtvis uppfattas som ett misslyckande kan det innebära möjligheter att lära, växa och utveckla </a:t>
            </a:r>
            <a:r>
              <a:rPr lang="sv-SE" sz="2800" dirty="0" smtClean="0">
                <a:solidFill>
                  <a:srgbClr val="000000"/>
                </a:solidFill>
                <a:effectLst>
                  <a:outerShdw blurRad="38100" dist="38100" dir="2700000" algn="tl">
                    <a:srgbClr val="FFFFFF"/>
                  </a:outerShdw>
                </a:effectLst>
              </a:rPr>
              <a:t>relationer</a:t>
            </a:r>
            <a:endParaRPr lang="sv-SE" sz="2800" dirty="0" smtClean="0">
              <a:solidFill>
                <a:srgbClr val="000000"/>
              </a:solidFill>
              <a:effectLst>
                <a:outerShdw blurRad="38100" dist="38100" dir="2700000" algn="tl">
                  <a:srgbClr val="FFFFFF"/>
                </a:outerShdw>
              </a:effectLst>
            </a:endParaRPr>
          </a:p>
          <a:p>
            <a:pPr eaLnBrk="1" hangingPunct="1">
              <a:defRPr/>
            </a:pPr>
            <a:endParaRPr lang="sv-SE" sz="2800" dirty="0" smtClean="0">
              <a:solidFill>
                <a:srgbClr val="000000"/>
              </a:solidFill>
              <a:effectLst>
                <a:outerShdw blurRad="38100" dist="38100" dir="2700000" algn="tl">
                  <a:srgbClr val="FFFFFF"/>
                </a:outerShdw>
              </a:effectLst>
            </a:endParaRPr>
          </a:p>
        </p:txBody>
      </p:sp>
      <p:pic>
        <p:nvPicPr>
          <p:cNvPr id="238595" name="Picture 4" descr="20080216-footsteps-of-water"/>
          <p:cNvPicPr>
            <a:picLocks noChangeAspect="1" noChangeArrowheads="1"/>
          </p:cNvPicPr>
          <p:nvPr/>
        </p:nvPicPr>
        <p:blipFill>
          <a:blip r:embed="rId3"/>
          <a:srcRect/>
          <a:stretch>
            <a:fillRect/>
          </a:stretch>
        </p:blipFill>
        <p:spPr bwMode="auto">
          <a:xfrm>
            <a:off x="4692770" y="885370"/>
            <a:ext cx="4451230" cy="4586515"/>
          </a:xfrm>
          <a:prstGeom prst="rect">
            <a:avLst/>
          </a:prstGeom>
          <a:noFill/>
          <a:ln w="9525">
            <a:noFill/>
            <a:miter lim="800000"/>
            <a:headEnd/>
            <a:tailEnd/>
          </a:ln>
        </p:spPr>
      </p:pic>
    </p:spTree>
    <p:extLst>
      <p:ext uri="{BB962C8B-B14F-4D97-AF65-F5344CB8AC3E}">
        <p14:creationId xmlns:p14="http://schemas.microsoft.com/office/powerpoint/2010/main" val="93907179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3"/>
          <p:cNvSpPr>
            <a:spLocks noGrp="1" noChangeArrowheads="1"/>
          </p:cNvSpPr>
          <p:nvPr>
            <p:ph idx="4294967295"/>
          </p:nvPr>
        </p:nvSpPr>
        <p:spPr>
          <a:xfrm>
            <a:off x="348343" y="362857"/>
            <a:ext cx="8504238" cy="6090331"/>
          </a:xfrm>
        </p:spPr>
        <p:txBody>
          <a:bodyPr/>
          <a:lstStyle/>
          <a:p>
            <a:pPr marL="0" indent="0" eaLnBrk="1" hangingPunct="1">
              <a:buNone/>
              <a:defRPr/>
            </a:pPr>
            <a:r>
              <a:rPr lang="sv-SE" sz="3200" dirty="0" smtClean="0">
                <a:solidFill>
                  <a:schemeClr val="tx1"/>
                </a:solidFill>
                <a:latin typeface="Georgia" panose="02040502050405020303" pitchFamily="18" charset="0"/>
                <a:cs typeface="Arial"/>
              </a:rPr>
              <a:t>Två steg fram och ett steg tillbaka</a:t>
            </a:r>
          </a:p>
          <a:p>
            <a:pPr>
              <a:defRPr/>
            </a:pPr>
            <a:endParaRPr lang="sv-SE" sz="2400" dirty="0" smtClean="0">
              <a:cs typeface="Arial"/>
            </a:endParaRPr>
          </a:p>
          <a:p>
            <a:pPr>
              <a:defRPr/>
            </a:pPr>
            <a:r>
              <a:rPr lang="sv-SE" sz="2400" dirty="0" smtClean="0">
                <a:solidFill>
                  <a:schemeClr val="tx1"/>
                </a:solidFill>
                <a:cs typeface="Arial"/>
              </a:rPr>
              <a:t>När </a:t>
            </a:r>
            <a:r>
              <a:rPr lang="sv-SE" sz="2400" dirty="0">
                <a:solidFill>
                  <a:schemeClr val="tx1"/>
                </a:solidFill>
                <a:cs typeface="Arial"/>
              </a:rPr>
              <a:t>vi tar ett steg tillbaka och ser bakslag som en del i förändringsarbetet, kan det ge oss nya möjligheter att reflektera över </a:t>
            </a:r>
            <a:r>
              <a:rPr lang="sv-SE" sz="2400" dirty="0" smtClean="0">
                <a:solidFill>
                  <a:schemeClr val="tx1"/>
                </a:solidFill>
                <a:cs typeface="Arial"/>
              </a:rPr>
              <a:t>barnets anknytningsbagage och nya strategier för att stödja honom eller </a:t>
            </a:r>
            <a:r>
              <a:rPr lang="sv-SE" sz="2400" dirty="0" smtClean="0">
                <a:solidFill>
                  <a:schemeClr val="tx1"/>
                </a:solidFill>
                <a:cs typeface="Arial"/>
              </a:rPr>
              <a:t>henne</a:t>
            </a:r>
            <a:endParaRPr lang="sv-SE" sz="2400" dirty="0" smtClean="0">
              <a:solidFill>
                <a:schemeClr val="tx1"/>
              </a:solidFill>
              <a:cs typeface="Arial"/>
            </a:endParaRPr>
          </a:p>
          <a:p>
            <a:pPr>
              <a:defRPr/>
            </a:pPr>
            <a:endParaRPr lang="sv-SE" sz="2400" dirty="0" smtClean="0">
              <a:solidFill>
                <a:schemeClr val="tx1"/>
              </a:solidFill>
              <a:cs typeface="Arial"/>
            </a:endParaRPr>
          </a:p>
          <a:p>
            <a:pPr>
              <a:defRPr/>
            </a:pPr>
            <a:r>
              <a:rPr lang="sv-SE" sz="2400" dirty="0" smtClean="0">
                <a:solidFill>
                  <a:schemeClr val="tx1"/>
                </a:solidFill>
                <a:cs typeface="Arial"/>
              </a:rPr>
              <a:t>Det kan också ge oss möjligheter att reflektera över vår ”behandling, våra insatser” och relationen till andra </a:t>
            </a:r>
            <a:r>
              <a:rPr lang="sv-SE" sz="2400" dirty="0" smtClean="0">
                <a:solidFill>
                  <a:schemeClr val="tx1"/>
                </a:solidFill>
                <a:cs typeface="Arial"/>
              </a:rPr>
              <a:t>intressenter</a:t>
            </a:r>
            <a:endParaRPr lang="sv-SE" sz="2400" dirty="0">
              <a:solidFill>
                <a:schemeClr val="tx1"/>
              </a:solidFill>
              <a:cs typeface="Arial"/>
            </a:endParaRPr>
          </a:p>
          <a:p>
            <a:pPr marL="0" indent="0" eaLnBrk="1" hangingPunct="1">
              <a:buNone/>
              <a:defRPr/>
            </a:pPr>
            <a:endParaRPr lang="sv-SE" sz="2400" dirty="0">
              <a:cs typeface="Arial"/>
            </a:endParaRPr>
          </a:p>
          <a:p>
            <a:pPr marL="0" indent="0" algn="ctr" eaLnBrk="1" hangingPunct="1">
              <a:buNone/>
              <a:defRPr/>
            </a:pPr>
            <a:endParaRPr lang="sv-SE" sz="2800" dirty="0" smtClean="0">
              <a:cs typeface="Arial"/>
            </a:endParaRPr>
          </a:p>
        </p:txBody>
      </p:sp>
    </p:spTree>
    <p:extLst>
      <p:ext uri="{BB962C8B-B14F-4D97-AF65-F5344CB8AC3E}">
        <p14:creationId xmlns:p14="http://schemas.microsoft.com/office/powerpoint/2010/main" val="1369776760"/>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391886" y="1874438"/>
            <a:ext cx="7895771" cy="3735251"/>
          </a:xfrm>
        </p:spPr>
        <p:txBody>
          <a:bodyPr>
            <a:normAutofit lnSpcReduction="10000"/>
          </a:bodyPr>
          <a:lstStyle/>
          <a:p>
            <a:pPr>
              <a:defRPr/>
            </a:pPr>
            <a:r>
              <a:rPr lang="sv-SE" dirty="0" smtClean="0">
                <a:solidFill>
                  <a:schemeClr val="tx1"/>
                </a:solidFill>
                <a:effectLst>
                  <a:outerShdw blurRad="38100" dist="38100" dir="2700000" algn="tl">
                    <a:srgbClr val="FFFFFF"/>
                  </a:outerShdw>
                </a:effectLst>
                <a:cs typeface="Arial"/>
              </a:rPr>
              <a:t>Anknytningen hjälper oss att behålla relationen även i svåra </a:t>
            </a:r>
            <a:r>
              <a:rPr lang="sv-SE" dirty="0" smtClean="0">
                <a:solidFill>
                  <a:schemeClr val="tx1"/>
                </a:solidFill>
                <a:effectLst>
                  <a:outerShdw blurRad="38100" dist="38100" dir="2700000" algn="tl">
                    <a:srgbClr val="FFFFFF"/>
                  </a:outerShdw>
                </a:effectLst>
                <a:cs typeface="Arial"/>
              </a:rPr>
              <a:t>situationer </a:t>
            </a:r>
            <a:endParaRPr lang="sv-SE" dirty="0" smtClean="0">
              <a:solidFill>
                <a:schemeClr val="tx1"/>
              </a:solidFill>
              <a:effectLst>
                <a:outerShdw blurRad="38100" dist="38100" dir="2700000" algn="tl">
                  <a:srgbClr val="FFFFFF"/>
                </a:outerShdw>
              </a:effectLst>
              <a:cs typeface="Arial"/>
            </a:endParaRPr>
          </a:p>
          <a:p>
            <a:pPr>
              <a:defRPr/>
            </a:pPr>
            <a:r>
              <a:rPr lang="sv-SE" b="1" dirty="0" smtClean="0">
                <a:solidFill>
                  <a:schemeClr val="tx1"/>
                </a:solidFill>
                <a:effectLst>
                  <a:outerShdw blurRad="38100" dist="38100" dir="2700000" algn="tl">
                    <a:srgbClr val="FFFFFF"/>
                  </a:outerShdw>
                </a:effectLst>
                <a:cs typeface="Arial"/>
              </a:rPr>
              <a:t>Reparationsarbete</a:t>
            </a:r>
          </a:p>
          <a:p>
            <a:pPr marL="0" indent="0">
              <a:buNone/>
              <a:defRPr/>
            </a:pPr>
            <a:endParaRPr lang="sv-SE" dirty="0">
              <a:solidFill>
                <a:schemeClr val="tx1"/>
              </a:solidFill>
              <a:effectLst>
                <a:outerShdw blurRad="38100" dist="38100" dir="2700000" algn="tl">
                  <a:srgbClr val="FFFFFF"/>
                </a:outerShdw>
              </a:effectLst>
              <a:cs typeface="Arial"/>
            </a:endParaRPr>
          </a:p>
          <a:p>
            <a:pPr>
              <a:defRPr/>
            </a:pPr>
            <a:r>
              <a:rPr lang="sv-SE" dirty="0">
                <a:solidFill>
                  <a:schemeClr val="tx1"/>
                </a:solidFill>
                <a:effectLst>
                  <a:outerShdw blurRad="38100" dist="38100" dir="2700000" algn="tl">
                    <a:srgbClr val="FFFFFF"/>
                  </a:outerShdw>
                </a:effectLst>
                <a:cs typeface="Arial"/>
              </a:rPr>
              <a:t>När motgångar förväntas och inte nödvändigtvis uppfattas som ett misslyckande kan det innebära möjligheter att lära, växa och utveckla </a:t>
            </a:r>
            <a:r>
              <a:rPr lang="sv-SE" dirty="0" smtClean="0">
                <a:solidFill>
                  <a:schemeClr val="tx1"/>
                </a:solidFill>
                <a:effectLst>
                  <a:outerShdw blurRad="38100" dist="38100" dir="2700000" algn="tl">
                    <a:srgbClr val="FFFFFF"/>
                  </a:outerShdw>
                </a:effectLst>
                <a:cs typeface="Arial"/>
              </a:rPr>
              <a:t>relationer</a:t>
            </a:r>
            <a:endParaRPr lang="sv-SE" dirty="0">
              <a:solidFill>
                <a:schemeClr val="tx1"/>
              </a:solidFill>
              <a:effectLst>
                <a:outerShdw blurRad="38100" dist="38100" dir="2700000" algn="tl">
                  <a:srgbClr val="FFFFFF"/>
                </a:outerShdw>
              </a:effectLst>
              <a:cs typeface="Arial"/>
            </a:endParaRPr>
          </a:p>
          <a:p>
            <a:pPr>
              <a:defRPr/>
            </a:pPr>
            <a:r>
              <a:rPr lang="sv-SE" b="1" dirty="0">
                <a:solidFill>
                  <a:schemeClr val="tx1"/>
                </a:solidFill>
                <a:effectLst>
                  <a:outerShdw blurRad="38100" dist="38100" dir="2700000" algn="tl">
                    <a:srgbClr val="FFFFFF"/>
                  </a:outerShdw>
                </a:effectLst>
                <a:cs typeface="Arial"/>
              </a:rPr>
              <a:t>Skapa ”relations- och erfarenhetsplattformar” att bygga på</a:t>
            </a:r>
          </a:p>
          <a:p>
            <a:pPr marL="0" indent="0" algn="ctr">
              <a:buNone/>
              <a:defRPr/>
            </a:pPr>
            <a:endParaRPr lang="sv-SE" sz="1500" dirty="0" smtClean="0">
              <a:solidFill>
                <a:srgbClr val="000000"/>
              </a:solidFill>
              <a:effectLst>
                <a:outerShdw blurRad="38100" dist="38100" dir="2700000" algn="tl">
                  <a:srgbClr val="FFFFFF"/>
                </a:outerShdw>
              </a:effectLst>
            </a:endParaRPr>
          </a:p>
          <a:p>
            <a:pPr marL="0" indent="0" algn="ctr">
              <a:buNone/>
              <a:defRPr/>
            </a:pPr>
            <a:endParaRPr lang="sv-SE" sz="1500" dirty="0">
              <a:solidFill>
                <a:srgbClr val="000000"/>
              </a:solidFill>
              <a:effectLst>
                <a:outerShdw blurRad="38100" dist="38100" dir="2700000" algn="tl">
                  <a:srgbClr val="FFFFFF"/>
                </a:outerShdw>
              </a:effectLst>
            </a:endParaRPr>
          </a:p>
        </p:txBody>
      </p:sp>
      <p:sp>
        <p:nvSpPr>
          <p:cNvPr id="2" name="Rektangel 1"/>
          <p:cNvSpPr/>
          <p:nvPr/>
        </p:nvSpPr>
        <p:spPr>
          <a:xfrm>
            <a:off x="244929" y="97029"/>
            <a:ext cx="8633732" cy="1777410"/>
          </a:xfrm>
          <a:prstGeom prst="rect">
            <a:avLst/>
          </a:prstGeom>
        </p:spPr>
        <p:txBody>
          <a:bodyPr wrap="square">
            <a:spAutoFit/>
          </a:bodyPr>
          <a:lstStyle/>
          <a:p>
            <a:endParaRPr lang="sv-SE" sz="3200" dirty="0" smtClean="0">
              <a:latin typeface="Georgia" panose="02040502050405020303" pitchFamily="18" charset="0"/>
            </a:endParaRPr>
          </a:p>
          <a:p>
            <a:r>
              <a:rPr lang="sv-SE" sz="3200" dirty="0" smtClean="0">
                <a:latin typeface="Georgia" panose="02040502050405020303" pitchFamily="18" charset="0"/>
              </a:rPr>
              <a:t>Två </a:t>
            </a:r>
            <a:r>
              <a:rPr lang="sv-SE" sz="3200" dirty="0">
                <a:latin typeface="Georgia" panose="02040502050405020303" pitchFamily="18" charset="0"/>
              </a:rPr>
              <a:t>steg framåt, ett steg tillbaka – att hålla kursen</a:t>
            </a:r>
          </a:p>
          <a:p>
            <a:endParaRPr lang="sv-SE" sz="1350" dirty="0">
              <a:solidFill>
                <a:schemeClr val="accent1"/>
              </a:solidFill>
            </a:endParaRPr>
          </a:p>
        </p:txBody>
      </p:sp>
    </p:spTree>
    <p:extLst>
      <p:ext uri="{BB962C8B-B14F-4D97-AF65-F5344CB8AC3E}">
        <p14:creationId xmlns:p14="http://schemas.microsoft.com/office/powerpoint/2010/main" val="299705867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p:nvPr>
        </p:nvSpPr>
        <p:spPr>
          <a:xfrm>
            <a:off x="457200" y="128421"/>
            <a:ext cx="8229600" cy="833150"/>
          </a:xfrm>
        </p:spPr>
        <p:txBody>
          <a:bodyPr>
            <a:normAutofit/>
          </a:bodyPr>
          <a:lstStyle/>
          <a:p>
            <a:pPr algn="ctr"/>
            <a:r>
              <a:rPr lang="sv-SE" sz="3200" dirty="0" smtClean="0">
                <a:solidFill>
                  <a:srgbClr val="000000"/>
                </a:solidFill>
              </a:rPr>
              <a:t>Rollspel </a:t>
            </a:r>
            <a:endParaRPr lang="sv-SE" sz="3200" dirty="0" smtClean="0">
              <a:solidFill>
                <a:srgbClr val="000000"/>
              </a:solidFill>
              <a:effectLst/>
            </a:endParaRPr>
          </a:p>
        </p:txBody>
      </p:sp>
      <p:sp>
        <p:nvSpPr>
          <p:cNvPr id="139266" name="Rectangle 3"/>
          <p:cNvSpPr>
            <a:spLocks noGrp="1" noChangeArrowheads="1"/>
          </p:cNvSpPr>
          <p:nvPr>
            <p:ph idx="1"/>
          </p:nvPr>
        </p:nvSpPr>
        <p:spPr>
          <a:xfrm>
            <a:off x="457200" y="1143000"/>
            <a:ext cx="8229600" cy="5463511"/>
          </a:xfrm>
        </p:spPr>
        <p:txBody>
          <a:bodyPr>
            <a:normAutofit/>
          </a:bodyPr>
          <a:lstStyle/>
          <a:p>
            <a:pPr algn="ctr">
              <a:buFont typeface="Wingdings" pitchFamily="2" charset="2"/>
              <a:buNone/>
            </a:pPr>
            <a:endParaRPr lang="sv-SE" sz="2800" i="1" dirty="0" smtClean="0">
              <a:solidFill>
                <a:srgbClr val="000000"/>
              </a:solidFill>
            </a:endParaRPr>
          </a:p>
          <a:p>
            <a:pPr algn="ctr">
              <a:buFont typeface="Wingdings" pitchFamily="2" charset="2"/>
              <a:buNone/>
            </a:pPr>
            <a:endParaRPr lang="sv-SE" sz="2800" i="1" dirty="0">
              <a:solidFill>
                <a:srgbClr val="000000"/>
              </a:solidFill>
            </a:endParaRPr>
          </a:p>
          <a:p>
            <a:pPr algn="ctr">
              <a:buFont typeface="Wingdings" pitchFamily="2" charset="2"/>
              <a:buNone/>
            </a:pPr>
            <a:endParaRPr lang="sv-SE" i="1" dirty="0">
              <a:solidFill>
                <a:srgbClr val="000000"/>
              </a:solidFill>
            </a:endParaRPr>
          </a:p>
          <a:p>
            <a:pPr algn="ctr">
              <a:buFont typeface="Wingdings" pitchFamily="2" charset="2"/>
              <a:buNone/>
            </a:pPr>
            <a:endParaRPr lang="sv-SE" i="1" dirty="0" smtClean="0">
              <a:solidFill>
                <a:srgbClr val="000000"/>
              </a:solidFill>
            </a:endParaRPr>
          </a:p>
          <a:p>
            <a:pPr algn="ctr">
              <a:buFont typeface="Wingdings" pitchFamily="2" charset="2"/>
              <a:buNone/>
            </a:pPr>
            <a:endParaRPr lang="sv-SE" i="1" dirty="0">
              <a:solidFill>
                <a:srgbClr val="000000"/>
              </a:solidFill>
              <a:effectLst/>
            </a:endParaRPr>
          </a:p>
          <a:p>
            <a:pPr algn="ctr">
              <a:buFont typeface="Wingdings" pitchFamily="2" charset="2"/>
              <a:buNone/>
            </a:pPr>
            <a:endParaRPr lang="sv-SE" i="1" dirty="0" smtClean="0">
              <a:solidFill>
                <a:srgbClr val="000000"/>
              </a:solidFill>
              <a:effectLst/>
            </a:endParaRPr>
          </a:p>
        </p:txBody>
      </p:sp>
      <p:pic>
        <p:nvPicPr>
          <p:cNvPr id="4" name="Bildobjekt 3" descr="Figure 2 and 3 Option 2"/>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71628" y="1406419"/>
            <a:ext cx="3809858" cy="4014439"/>
          </a:xfrm>
          <a:prstGeom prst="rect">
            <a:avLst/>
          </a:prstGeom>
          <a:noFill/>
          <a:ln>
            <a:noFill/>
          </a:ln>
        </p:spPr>
      </p:pic>
    </p:spTree>
    <p:extLst>
      <p:ext uri="{BB962C8B-B14F-4D97-AF65-F5344CB8AC3E}">
        <p14:creationId xmlns:p14="http://schemas.microsoft.com/office/powerpoint/2010/main" val="2231584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5" descr="cute-baby"/>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4481848" cy="3214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0"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3214254"/>
            <a:ext cx="4481848" cy="36437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1848" y="1"/>
            <a:ext cx="4662152" cy="3214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481848" y="3214256"/>
            <a:ext cx="4662152" cy="3643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9623048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dirty="0" smtClean="0">
                <a:solidFill>
                  <a:schemeClr val="tx1"/>
                </a:solidFill>
              </a:rPr>
              <a:t>Att uppmärksamma samhörigheten</a:t>
            </a:r>
            <a:endParaRPr lang="sv-SE" sz="3200" dirty="0">
              <a:solidFill>
                <a:schemeClr val="tx1"/>
              </a:solidFill>
            </a:endParaRPr>
          </a:p>
        </p:txBody>
      </p:sp>
      <p:sp>
        <p:nvSpPr>
          <p:cNvPr id="4" name="Platshållare för innehåll 3"/>
          <p:cNvSpPr>
            <a:spLocks noGrp="1"/>
          </p:cNvSpPr>
          <p:nvPr>
            <p:ph idx="1"/>
          </p:nvPr>
        </p:nvSpPr>
        <p:spPr/>
        <p:txBody>
          <a:bodyPr/>
          <a:lstStyle/>
          <a:p>
            <a:pPr marL="0" indent="0">
              <a:buNone/>
            </a:pPr>
            <a:endParaRPr lang="sv-SE" dirty="0" smtClean="0"/>
          </a:p>
          <a:p>
            <a:endParaRPr lang="sv-SE" dirty="0" smtClean="0"/>
          </a:p>
          <a:p>
            <a:endParaRPr lang="sv-SE" dirty="0" smtClean="0"/>
          </a:p>
          <a:p>
            <a:pPr marL="0" indent="0">
              <a:buNone/>
            </a:pPr>
            <a:r>
              <a:rPr lang="sv-SE" i="1" dirty="0" smtClean="0">
                <a:solidFill>
                  <a:schemeClr val="tx1"/>
                </a:solidFill>
              </a:rPr>
              <a:t>Vilka principer såg ni i rollspelet?</a:t>
            </a:r>
          </a:p>
          <a:p>
            <a:endParaRPr lang="sv-SE" dirty="0" smtClean="0"/>
          </a:p>
          <a:p>
            <a:endParaRPr lang="sv-SE" dirty="0" smtClean="0"/>
          </a:p>
        </p:txBody>
      </p:sp>
    </p:spTree>
    <p:extLst>
      <p:ext uri="{BB962C8B-B14F-4D97-AF65-F5344CB8AC3E}">
        <p14:creationId xmlns:p14="http://schemas.microsoft.com/office/powerpoint/2010/main" val="378681347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4" name="Platshållare för innehåll 3"/>
          <p:cNvSpPr>
            <a:spLocks noGrp="1"/>
          </p:cNvSpPr>
          <p:nvPr>
            <p:ph idx="1"/>
          </p:nvPr>
        </p:nvSpPr>
        <p:spPr/>
        <p:txBody>
          <a:bodyPr/>
          <a:lstStyle/>
          <a:p>
            <a:pPr marL="0" indent="0">
              <a:buNone/>
            </a:pPr>
            <a:endParaRPr lang="sv-SE" i="1" dirty="0" smtClean="0"/>
          </a:p>
          <a:p>
            <a:pPr marL="0" indent="0">
              <a:buNone/>
            </a:pPr>
            <a:r>
              <a:rPr lang="sv-SE" i="1" dirty="0" smtClean="0">
                <a:solidFill>
                  <a:schemeClr val="tx1"/>
                </a:solidFill>
              </a:rPr>
              <a:t>Hur kan vi använda principerna för att hjälpa familjehemsföräldern att se och använda det här bakslaget som ett tillfälle att reparera och fortsätta framåt?</a:t>
            </a:r>
          </a:p>
          <a:p>
            <a:endParaRPr lang="sv-SE" dirty="0" smtClean="0">
              <a:solidFill>
                <a:schemeClr val="tx1"/>
              </a:solidFill>
            </a:endParaRPr>
          </a:p>
          <a:p>
            <a:pPr marL="0" indent="0">
              <a:buNone/>
            </a:pPr>
            <a:endParaRPr lang="sv-SE" dirty="0" smtClean="0"/>
          </a:p>
          <a:p>
            <a:endParaRPr lang="sv-SE" dirty="0" smtClean="0"/>
          </a:p>
          <a:p>
            <a:endParaRPr lang="sv-SE" dirty="0" smtClean="0"/>
          </a:p>
        </p:txBody>
      </p:sp>
    </p:spTree>
    <p:extLst>
      <p:ext uri="{BB962C8B-B14F-4D97-AF65-F5344CB8AC3E}">
        <p14:creationId xmlns:p14="http://schemas.microsoft.com/office/powerpoint/2010/main" val="360245359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54752"/>
          </a:xfrm>
        </p:spPr>
        <p:txBody>
          <a:bodyPr/>
          <a:lstStyle/>
          <a:p>
            <a:r>
              <a:rPr lang="sv-SE" dirty="0" err="1" smtClean="0">
                <a:solidFill>
                  <a:schemeClr val="tx1"/>
                </a:solidFill>
              </a:rPr>
              <a:t>Connect</a:t>
            </a:r>
            <a:r>
              <a:rPr lang="sv-SE" dirty="0" smtClean="0">
                <a:solidFill>
                  <a:schemeClr val="tx1"/>
                </a:solidFill>
              </a:rPr>
              <a:t>-verktyg</a:t>
            </a:r>
            <a:endParaRPr lang="sv-SE" dirty="0">
              <a:solidFill>
                <a:schemeClr val="tx1"/>
              </a:solidFill>
            </a:endParaRPr>
          </a:p>
        </p:txBody>
      </p:sp>
      <p:sp>
        <p:nvSpPr>
          <p:cNvPr id="4" name="Platshållare för innehåll 3"/>
          <p:cNvSpPr>
            <a:spLocks noGrp="1"/>
          </p:cNvSpPr>
          <p:nvPr>
            <p:ph idx="1"/>
          </p:nvPr>
        </p:nvSpPr>
        <p:spPr>
          <a:xfrm>
            <a:off x="457200" y="1139252"/>
            <a:ext cx="8229600" cy="4986911"/>
          </a:xfrm>
        </p:spPr>
        <p:txBody>
          <a:bodyPr/>
          <a:lstStyle/>
          <a:p>
            <a:r>
              <a:rPr lang="sv-SE" dirty="0" smtClean="0">
                <a:solidFill>
                  <a:schemeClr val="accent1"/>
                </a:solidFill>
              </a:rPr>
              <a:t>Ta ett steg tillbaka</a:t>
            </a:r>
          </a:p>
          <a:p>
            <a:r>
              <a:rPr lang="sv-SE" dirty="0" smtClean="0">
                <a:solidFill>
                  <a:schemeClr val="tx1"/>
                </a:solidFill>
              </a:rPr>
              <a:t>Tala om vad du ser och hör</a:t>
            </a:r>
          </a:p>
          <a:p>
            <a:r>
              <a:rPr lang="sv-SE" dirty="0" smtClean="0">
                <a:solidFill>
                  <a:schemeClr val="tx1"/>
                </a:solidFill>
              </a:rPr>
              <a:t>Behåll samhörigheten</a:t>
            </a:r>
          </a:p>
          <a:p>
            <a:r>
              <a:rPr lang="sv-SE" dirty="0" smtClean="0">
                <a:solidFill>
                  <a:schemeClr val="accent1"/>
                </a:solidFill>
              </a:rPr>
              <a:t>Säker hamn och trygg bas</a:t>
            </a:r>
          </a:p>
          <a:p>
            <a:r>
              <a:rPr lang="sv-SE" dirty="0" smtClean="0">
                <a:solidFill>
                  <a:schemeClr val="tx1"/>
                </a:solidFill>
              </a:rPr>
              <a:t>Utöva empati</a:t>
            </a:r>
          </a:p>
          <a:p>
            <a:r>
              <a:rPr lang="sv-SE" dirty="0" smtClean="0">
                <a:solidFill>
                  <a:schemeClr val="tx1"/>
                </a:solidFill>
              </a:rPr>
              <a:t>Balansera behov</a:t>
            </a:r>
          </a:p>
          <a:p>
            <a:r>
              <a:rPr lang="sv-SE" dirty="0" smtClean="0">
                <a:solidFill>
                  <a:schemeClr val="accent1"/>
                </a:solidFill>
              </a:rPr>
              <a:t>Förstå förändring</a:t>
            </a:r>
          </a:p>
          <a:p>
            <a:r>
              <a:rPr lang="sv-SE" dirty="0" smtClean="0">
                <a:solidFill>
                  <a:schemeClr val="accent1"/>
                </a:solidFill>
              </a:rPr>
              <a:t>Skapa återföreningsbeteende</a:t>
            </a:r>
          </a:p>
          <a:p>
            <a:r>
              <a:rPr lang="sv-SE" dirty="0" smtClean="0">
                <a:solidFill>
                  <a:schemeClr val="tx1"/>
                </a:solidFill>
              </a:rPr>
              <a:t>Stanna i konflikt; eskalera inte/förskjut inte</a:t>
            </a:r>
          </a:p>
          <a:p>
            <a:r>
              <a:rPr lang="sv-SE" dirty="0" smtClean="0">
                <a:solidFill>
                  <a:schemeClr val="tx1"/>
                </a:solidFill>
              </a:rPr>
              <a:t>Verbal-icke verbal kommunikation</a:t>
            </a:r>
          </a:p>
          <a:p>
            <a:endParaRPr lang="sv-SE" dirty="0"/>
          </a:p>
        </p:txBody>
      </p:sp>
      <p:sp>
        <p:nvSpPr>
          <p:cNvPr id="3" name="Platshållare för bildnummer 2"/>
          <p:cNvSpPr>
            <a:spLocks noGrp="1"/>
          </p:cNvSpPr>
          <p:nvPr>
            <p:ph type="sldNum" sz="quarter" idx="12"/>
          </p:nvPr>
        </p:nvSpPr>
        <p:spPr/>
        <p:txBody>
          <a:bodyPr/>
          <a:lstStyle/>
          <a:p>
            <a:fld id="{A31C6965-A8B5-AC47-88B3-2074DD5DECFD}" type="slidenum">
              <a:rPr lang="sv-SE" smtClean="0"/>
              <a:pPr/>
              <a:t>71</a:t>
            </a:fld>
            <a:endParaRPr lang="sv-SE"/>
          </a:p>
        </p:txBody>
      </p:sp>
    </p:spTree>
    <p:extLst>
      <p:ext uri="{BB962C8B-B14F-4D97-AF65-F5344CB8AC3E}">
        <p14:creationId xmlns:p14="http://schemas.microsoft.com/office/powerpoint/2010/main" val="23906271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20436" y="540327"/>
            <a:ext cx="2576945" cy="1983222"/>
          </a:xfrm>
        </p:spPr>
        <p:txBody>
          <a:bodyPr>
            <a:normAutofit/>
          </a:bodyPr>
          <a:lstStyle/>
          <a:p>
            <a:pPr algn="ctr"/>
            <a:r>
              <a:rPr lang="sv-SE"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Motgångar är ofta en möjlighet att lära</a:t>
            </a:r>
            <a:endParaRPr lang="sv-SE" sz="28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35842" name="Picture 2" descr="Bildresultat för livets väg guppi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3691" y="0"/>
            <a:ext cx="519901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latshållare för bildnummer 3"/>
          <p:cNvSpPr>
            <a:spLocks noGrp="1"/>
          </p:cNvSpPr>
          <p:nvPr>
            <p:ph type="sldNum" sz="quarter" idx="12"/>
          </p:nvPr>
        </p:nvSpPr>
        <p:spPr/>
        <p:txBody>
          <a:bodyPr/>
          <a:lstStyle/>
          <a:p>
            <a:fld id="{A31C6965-A8B5-AC47-88B3-2074DD5DECFD}" type="slidenum">
              <a:rPr lang="sv-SE" smtClean="0"/>
              <a:pPr/>
              <a:t>72</a:t>
            </a:fld>
            <a:endParaRPr lang="sv-SE"/>
          </a:p>
        </p:txBody>
      </p:sp>
    </p:spTree>
    <p:extLst>
      <p:ext uri="{BB962C8B-B14F-4D97-AF65-F5344CB8AC3E}">
        <p14:creationId xmlns:p14="http://schemas.microsoft.com/office/powerpoint/2010/main" val="19787265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ubrik 1"/>
          <p:cNvSpPr>
            <a:spLocks noGrp="1"/>
          </p:cNvSpPr>
          <p:nvPr>
            <p:ph type="title"/>
          </p:nvPr>
        </p:nvSpPr>
        <p:spPr>
          <a:xfrm>
            <a:off x="457200" y="274638"/>
            <a:ext cx="8229600" cy="777875"/>
          </a:xfrm>
        </p:spPr>
        <p:txBody>
          <a:bodyPr/>
          <a:lstStyle/>
          <a:p>
            <a:endParaRPr lang="sv-SE">
              <a:latin typeface="Arial" charset="0"/>
              <a:ea typeface="ＭＳ Ｐゴシック" charset="0"/>
            </a:endParaRPr>
          </a:p>
        </p:txBody>
      </p:sp>
      <p:pic>
        <p:nvPicPr>
          <p:cNvPr id="82946"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 y="-152401"/>
            <a:ext cx="9143999" cy="7010401"/>
          </a:xfrm>
          <a:prstGeom prst="rect">
            <a:avLst/>
          </a:prstGeom>
          <a:solidFill>
            <a:srgbClr val="FFFFFF">
              <a:shade val="85000"/>
            </a:srgbClr>
          </a:solidFill>
          <a:ln w="190500" cap="rnd">
            <a:no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00681425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Users\charlottee\Desktop\Humana_Pussel_Vit.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47808" y="693000"/>
            <a:ext cx="6170686" cy="54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5558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endParaRPr lang="sv-SE" dirty="0" smtClean="0"/>
          </a:p>
          <a:p>
            <a:endParaRPr lang="sv-SE" dirty="0" smtClean="0"/>
          </a:p>
          <a:p>
            <a:endParaRPr lang="sv-SE" dirty="0" smtClean="0"/>
          </a:p>
          <a:p>
            <a:endParaRPr lang="sv-SE" dirty="0" smtClean="0"/>
          </a:p>
          <a:p>
            <a:endParaRPr lang="sv-SE" dirty="0" smtClean="0"/>
          </a:p>
          <a:p>
            <a:endParaRPr lang="sv-SE" dirty="0"/>
          </a:p>
        </p:txBody>
      </p:sp>
      <p:sp>
        <p:nvSpPr>
          <p:cNvPr id="4" name="Ellips 3"/>
          <p:cNvSpPr/>
          <p:nvPr/>
        </p:nvSpPr>
        <p:spPr>
          <a:xfrm>
            <a:off x="539750" y="1741714"/>
            <a:ext cx="3384550" cy="303348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sv-SE" sz="2400" b="1" dirty="0">
                <a:solidFill>
                  <a:schemeClr val="tx1"/>
                </a:solidFill>
              </a:rPr>
              <a:t>Säker hamn</a:t>
            </a:r>
          </a:p>
        </p:txBody>
      </p:sp>
      <p:sp>
        <p:nvSpPr>
          <p:cNvPr id="5" name="Ellips 4"/>
          <p:cNvSpPr/>
          <p:nvPr/>
        </p:nvSpPr>
        <p:spPr>
          <a:xfrm>
            <a:off x="5003800" y="1740944"/>
            <a:ext cx="3313113" cy="303425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sv-SE" sz="2400" b="1" dirty="0">
                <a:solidFill>
                  <a:schemeClr val="tx1"/>
                </a:solidFill>
              </a:rPr>
              <a:t>Trygg bas</a:t>
            </a:r>
          </a:p>
        </p:txBody>
      </p:sp>
      <p:sp>
        <p:nvSpPr>
          <p:cNvPr id="6" name="Vänster-höger 5"/>
          <p:cNvSpPr/>
          <p:nvPr/>
        </p:nvSpPr>
        <p:spPr>
          <a:xfrm>
            <a:off x="3851275" y="2848626"/>
            <a:ext cx="1216025" cy="886492"/>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a:p>
        </p:txBody>
      </p:sp>
    </p:spTree>
    <p:extLst>
      <p:ext uri="{BB962C8B-B14F-4D97-AF65-F5344CB8AC3E}">
        <p14:creationId xmlns:p14="http://schemas.microsoft.com/office/powerpoint/2010/main" val="1118809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46637" y="1837784"/>
            <a:ext cx="1404938" cy="13818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14886" y="1778183"/>
            <a:ext cx="1350384" cy="14522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8" name="Text Box 6"/>
          <p:cNvSpPr txBox="1">
            <a:spLocks noChangeArrowheads="1"/>
          </p:cNvSpPr>
          <p:nvPr/>
        </p:nvSpPr>
        <p:spPr bwMode="auto">
          <a:xfrm>
            <a:off x="6014886" y="3429000"/>
            <a:ext cx="247597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sv-SE" sz="2000" dirty="0" smtClean="0">
                <a:cs typeface="Arial"/>
              </a:rPr>
              <a:t>Otryggt undvikande</a:t>
            </a:r>
            <a:endParaRPr lang="sv-SE" sz="2000" dirty="0">
              <a:cs typeface="Arial"/>
            </a:endParaRPr>
          </a:p>
        </p:txBody>
      </p:sp>
      <p:sp>
        <p:nvSpPr>
          <p:cNvPr id="13319" name="Rectangle 7"/>
          <p:cNvSpPr>
            <a:spLocks noChangeArrowheads="1"/>
          </p:cNvSpPr>
          <p:nvPr/>
        </p:nvSpPr>
        <p:spPr bwMode="auto">
          <a:xfrm>
            <a:off x="1103086" y="3284538"/>
            <a:ext cx="206102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sv-SE" sz="2000" dirty="0" smtClean="0">
                <a:cs typeface="Arial"/>
              </a:rPr>
              <a:t>Otryggt ambivalent</a:t>
            </a:r>
            <a:endParaRPr lang="sv-SE" sz="2000" dirty="0">
              <a:cs typeface="Arial"/>
            </a:endParaRPr>
          </a:p>
        </p:txBody>
      </p:sp>
      <p:pic>
        <p:nvPicPr>
          <p:cNvPr id="14344" name="Picture 10" descr="p%C3%A5-huvudet"/>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835399" y="3933825"/>
            <a:ext cx="1716205" cy="15670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Upp-ned 1"/>
          <p:cNvSpPr/>
          <p:nvPr/>
        </p:nvSpPr>
        <p:spPr>
          <a:xfrm rot="18300000">
            <a:off x="3306879" y="3183428"/>
            <a:ext cx="324000" cy="79200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2" name="Upp-ned 11"/>
          <p:cNvSpPr/>
          <p:nvPr/>
        </p:nvSpPr>
        <p:spPr>
          <a:xfrm rot="2280000">
            <a:off x="5625027" y="3110001"/>
            <a:ext cx="324000" cy="79200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 name="Upp-ned 12"/>
          <p:cNvSpPr/>
          <p:nvPr/>
        </p:nvSpPr>
        <p:spPr>
          <a:xfrm rot="2340000">
            <a:off x="3178018" y="1100194"/>
            <a:ext cx="324000" cy="79200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chemeClr val="tx1"/>
              </a:solidFill>
            </a:endParaRPr>
          </a:p>
        </p:txBody>
      </p:sp>
      <p:sp>
        <p:nvSpPr>
          <p:cNvPr id="14" name="Upp-ned 13"/>
          <p:cNvSpPr/>
          <p:nvPr/>
        </p:nvSpPr>
        <p:spPr>
          <a:xfrm rot="18600000" flipV="1">
            <a:off x="5609931" y="1058284"/>
            <a:ext cx="322422" cy="79200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18" name="Picture 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654667" y="427153"/>
            <a:ext cx="917332" cy="10690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5"/>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623404" y="286008"/>
            <a:ext cx="792163" cy="7425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0" descr="p%C3%A5-huvudet"/>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rot="10800000">
            <a:off x="4571999" y="1054152"/>
            <a:ext cx="792163" cy="7836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ruta 3"/>
          <p:cNvSpPr txBox="1"/>
          <p:nvPr/>
        </p:nvSpPr>
        <p:spPr>
          <a:xfrm>
            <a:off x="5771142" y="190500"/>
            <a:ext cx="2560058" cy="707886"/>
          </a:xfrm>
          <a:prstGeom prst="rect">
            <a:avLst/>
          </a:prstGeom>
          <a:noFill/>
        </p:spPr>
        <p:txBody>
          <a:bodyPr wrap="square" rtlCol="0">
            <a:spAutoFit/>
          </a:bodyPr>
          <a:lstStyle/>
          <a:p>
            <a:endParaRPr lang="sv-SE" sz="2000" b="1" dirty="0">
              <a:latin typeface="Arial"/>
              <a:cs typeface="Arial"/>
            </a:endParaRPr>
          </a:p>
          <a:p>
            <a:r>
              <a:rPr lang="sv-SE" sz="2000" dirty="0" smtClean="0">
                <a:cs typeface="Arial"/>
              </a:rPr>
              <a:t>Desorganiserad</a:t>
            </a:r>
            <a:endParaRPr lang="sv-SE" sz="2000" dirty="0">
              <a:cs typeface="Arial"/>
            </a:endParaRPr>
          </a:p>
        </p:txBody>
      </p:sp>
      <p:sp>
        <p:nvSpPr>
          <p:cNvPr id="5" name="textruta 4"/>
          <p:cNvSpPr txBox="1"/>
          <p:nvPr/>
        </p:nvSpPr>
        <p:spPr>
          <a:xfrm>
            <a:off x="3715128" y="5646057"/>
            <a:ext cx="2056014" cy="400110"/>
          </a:xfrm>
          <a:prstGeom prst="rect">
            <a:avLst/>
          </a:prstGeom>
          <a:noFill/>
        </p:spPr>
        <p:txBody>
          <a:bodyPr wrap="square" rtlCol="0">
            <a:spAutoFit/>
          </a:bodyPr>
          <a:lstStyle/>
          <a:p>
            <a:pPr algn="ctr"/>
            <a:r>
              <a:rPr lang="sv-SE" sz="2000" dirty="0" smtClean="0"/>
              <a:t>Trygg</a:t>
            </a:r>
            <a:endParaRPr lang="sv-SE" sz="2000" dirty="0"/>
          </a:p>
        </p:txBody>
      </p:sp>
      <p:graphicFrame>
        <p:nvGraphicFramePr>
          <p:cNvPr id="6" name="Diagram 5"/>
          <p:cNvGraphicFramePr/>
          <p:nvPr>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8825971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23&quot;/&gt;&lt;CPresentation id=&quot;1&quot;&gt;&lt;m_precDefaultNumber&gt;&lt;m_bNumberIsYear val=&quot;1&quot;/&gt;&lt;m_chMinusSymbol&gt;-&lt;/m_chMinusSymbol&gt;&lt;m_chDecimalSymbol17909&gt;,&lt;/m_chDecimalSymbol17909&gt;&lt;m_nGroupingDigits17909 val=&quot;3&quot;/&gt;&lt;m_chGroupingSymbol17909&gt; &lt;/m_chGroupingSymbol17909&gt;&lt;/m_precDefaultNumber&gt;&lt;m_precDefaultPercent&gt;&lt;m_bNumberIsYear val=&quot;1&quot;/&gt;&lt;m_chMinusSymbol&gt;-&lt;/m_chMinusSymbol&gt;&lt;m_nDecimalDigits17909 val=&quot;1&quot;/&gt;&lt;m_chDecimalSymbol17909&gt;,&lt;/m_chDecimalSymbol17909&gt;&lt;m_nGroupingDigits17909 val=&quot;3&quot;/&gt;&lt;m_chGroupingSymbol17909&gt; &lt;/m_chGroupingSymbol17909&gt;&lt;m_strSuffix17909&gt;%&lt;/m_strSuffix17909&gt;&lt;/m_precDefaultPercent&gt;&lt;m_precDefaultDate&gt;&lt;m_bNumberIsYear val=&quot;0&quot;/&gt;&lt;m_strFormatTime&gt;%Y-%m-%d&lt;/m_strFormatTime&gt;&lt;/m_precDefaultDate&gt;&lt;m_precDefaultYear/&gt;&lt;m_precDefaultQuarter/&gt;&lt;m_precDefaultMonth/&gt;&lt;m_precDefaultWeek/&gt;&lt;m_precDefaultDay/&gt;&lt;m_mruColor&gt;&lt;m_vecMRU length=&quot;6&quot;&gt;&lt;elem m_fUsage=&quot;1.95228459900000020000E+000&quot;&gt;&lt;m_msothmcolidx val=&quot;0&quot;/&gt;&lt;m_rgb r=&quot;0&quot; g=&quot;b0&quot; b=&quot;f0&quot;/&gt;&lt;m_ppcolschidx tagver0=&quot;23004&quot; tagname0=&quot;m_ppcolschidxUNRECOGNIZED&quot; val=&quot;0&quot;/&gt;&lt;m_nBrightness val=&quot;0&quot;/&gt;&lt;/elem&gt;&lt;elem m_fUsage=&quot;1.71000000000000000000E+000&quot;&gt;&lt;m_msothmcolidx val=&quot;0&quot;/&gt;&lt;m_rgb r=&quot;48&quot; g=&quot;a2&quot; b=&quot;49&quot;/&gt;&lt;m_ppcolschidx tagver0=&quot;23004&quot; tagname0=&quot;m_ppcolschidxUNRECOGNIZED&quot; val=&quot;0&quot;/&gt;&lt;m_nBrightness val=&quot;0&quot;/&gt;&lt;/elem&gt;&lt;elem m_fUsage=&quot;1.00000000000000000000E+000&quot;&gt;&lt;m_msothmcolidx val=&quot;0&quot;/&gt;&lt;m_rgb r=&quot;f2&quot; g=&quot;97&quot; b=&quot;cb&quot;/&gt;&lt;m_ppcolschidx tagver0=&quot;23004&quot; tagname0=&quot;m_ppcolschidxUNRECOGNIZED&quot; val=&quot;0&quot;/&gt;&lt;m_nBrightness val=&quot;0&quot;/&gt;&lt;/elem&gt;&lt;elem m_fUsage=&quot;7.29000000000000090000E-001&quot;&gt;&lt;m_msothmcolidx val=&quot;0&quot;/&gt;&lt;m_rgb r=&quot;f7&quot; g=&quot;b9&quot; b=&quot;cb&quot;/&gt;&lt;m_ppcolschidx tagver0=&quot;23004&quot; tagname0=&quot;m_ppcolschidxUNRECOGNIZED&quot; val=&quot;0&quot;/&gt;&lt;m_nBrightness val=&quot;0&quot;/&gt;&lt;/elem&gt;&lt;elem m_fUsage=&quot;5.90490000000000180000E-001&quot;&gt;&lt;m_msothmcolidx val=&quot;0&quot;/&gt;&lt;m_rgb r=&quot;b6&quot; g=&quot;ad&quot; b=&quot;a5&quot;/&gt;&lt;m_ppcolschidx tagver0=&quot;23004&quot; tagname0=&quot;m_ppcolschidxUNRECOGNIZED&quot; val=&quot;0&quot;/&gt;&lt;m_nBrightness val=&quot;0&quot;/&gt;&lt;/elem&gt;&lt;elem m_fUsage=&quot;5.31441000000000160000E-001&quot;&gt;&lt;m_msothmcolidx val=&quot;0&quot;/&gt;&lt;m_rgb r=&quot;ed&quot; g=&quot;ad&quot; b=&quot;4e&quot;/&gt;&lt;m_ppcolschidx tagver0=&quot;23004&quot; tagname0=&quot;m_ppcolschidxUNRECOGNIZED&quot; val=&quot;0&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Huma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 [Skrivskyddad]" id="{EBF9CB90-2BB4-485D-81C7-49045E9FB7A3}" vid="{059E929C-1026-4E0C-A3FE-718D2D0318A9}"/>
    </a:ext>
  </a:extLst>
</a:theme>
</file>

<file path=ppt/theme/theme2.xml><?xml version="1.0" encoding="utf-8"?>
<a:theme xmlns:a="http://schemas.openxmlformats.org/drawingml/2006/main" name="14_Humana">
  <a:themeElements>
    <a:clrScheme name="Humana">
      <a:dk1>
        <a:sysClr val="windowText" lastClr="000000"/>
      </a:dk1>
      <a:lt1>
        <a:sysClr val="window" lastClr="FFFFFF"/>
      </a:lt1>
      <a:dk2>
        <a:srgbClr val="7F7F7F"/>
      </a:dk2>
      <a:lt2>
        <a:srgbClr val="F2F2F2"/>
      </a:lt2>
      <a:accent1>
        <a:srgbClr val="FB637E"/>
      </a:accent1>
      <a:accent2>
        <a:srgbClr val="41B6E6"/>
      </a:accent2>
      <a:accent3>
        <a:srgbClr val="D7D2CB"/>
      </a:accent3>
      <a:accent4>
        <a:srgbClr val="ECC3B2"/>
      </a:accent4>
      <a:accent5>
        <a:srgbClr val="B9D9EB"/>
      </a:accent5>
      <a:accent6>
        <a:srgbClr val="D0DEBB"/>
      </a:accent6>
      <a:hlink>
        <a:srgbClr val="41B6E6"/>
      </a:hlink>
      <a:folHlink>
        <a:srgbClr val="009CBD"/>
      </a:folHlink>
    </a:clrScheme>
    <a:fontScheme name="Humana">
      <a:majorFont>
        <a:latin typeface="Georgia"/>
        <a:ea typeface=""/>
        <a:cs typeface=""/>
      </a:majorFont>
      <a:minorFont>
        <a:latin typeface="Verdana"/>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5_Humana">
  <a:themeElements>
    <a:clrScheme name="Humana">
      <a:dk1>
        <a:sysClr val="windowText" lastClr="000000"/>
      </a:dk1>
      <a:lt1>
        <a:sysClr val="window" lastClr="FFFFFF"/>
      </a:lt1>
      <a:dk2>
        <a:srgbClr val="7F7F7F"/>
      </a:dk2>
      <a:lt2>
        <a:srgbClr val="F2F2F2"/>
      </a:lt2>
      <a:accent1>
        <a:srgbClr val="FB637E"/>
      </a:accent1>
      <a:accent2>
        <a:srgbClr val="41B6E6"/>
      </a:accent2>
      <a:accent3>
        <a:srgbClr val="D7D2CB"/>
      </a:accent3>
      <a:accent4>
        <a:srgbClr val="ECC3B2"/>
      </a:accent4>
      <a:accent5>
        <a:srgbClr val="B9D9EB"/>
      </a:accent5>
      <a:accent6>
        <a:srgbClr val="D0DEBB"/>
      </a:accent6>
      <a:hlink>
        <a:srgbClr val="41B6E6"/>
      </a:hlink>
      <a:folHlink>
        <a:srgbClr val="009CBD"/>
      </a:folHlink>
    </a:clrScheme>
    <a:fontScheme name="Humana">
      <a:majorFont>
        <a:latin typeface="Georgia"/>
        <a:ea typeface=""/>
        <a:cs typeface=""/>
      </a:majorFont>
      <a:minorFont>
        <a:latin typeface="Verdana"/>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6_Humana">
  <a:themeElements>
    <a:clrScheme name="Humana">
      <a:dk1>
        <a:sysClr val="windowText" lastClr="000000"/>
      </a:dk1>
      <a:lt1>
        <a:sysClr val="window" lastClr="FFFFFF"/>
      </a:lt1>
      <a:dk2>
        <a:srgbClr val="7F7F7F"/>
      </a:dk2>
      <a:lt2>
        <a:srgbClr val="F2F2F2"/>
      </a:lt2>
      <a:accent1>
        <a:srgbClr val="FB637E"/>
      </a:accent1>
      <a:accent2>
        <a:srgbClr val="41B6E6"/>
      </a:accent2>
      <a:accent3>
        <a:srgbClr val="D7D2CB"/>
      </a:accent3>
      <a:accent4>
        <a:srgbClr val="ECC3B2"/>
      </a:accent4>
      <a:accent5>
        <a:srgbClr val="B9D9EB"/>
      </a:accent5>
      <a:accent6>
        <a:srgbClr val="D0DEBB"/>
      </a:accent6>
      <a:hlink>
        <a:srgbClr val="41B6E6"/>
      </a:hlink>
      <a:folHlink>
        <a:srgbClr val="009CBD"/>
      </a:folHlink>
    </a:clrScheme>
    <a:fontScheme name="Humana">
      <a:majorFont>
        <a:latin typeface="Georgia"/>
        <a:ea typeface=""/>
        <a:cs typeface=""/>
      </a:majorFont>
      <a:minorFont>
        <a:latin typeface="Verdana"/>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8700</TotalTime>
  <Words>2146</Words>
  <Application>Microsoft Office PowerPoint</Application>
  <PresentationFormat>Bildspel på skärmen (4:3)</PresentationFormat>
  <Paragraphs>487</Paragraphs>
  <Slides>75</Slides>
  <Notes>72</Notes>
  <HiddenSlides>0</HiddenSlides>
  <MMClips>0</MMClips>
  <ScaleCrop>false</ScaleCrop>
  <HeadingPairs>
    <vt:vector size="8" baseType="variant">
      <vt:variant>
        <vt:lpstr>Använt teckensnitt</vt:lpstr>
      </vt:variant>
      <vt:variant>
        <vt:i4>11</vt:i4>
      </vt:variant>
      <vt:variant>
        <vt:lpstr>Tema</vt:lpstr>
      </vt:variant>
      <vt:variant>
        <vt:i4>4</vt:i4>
      </vt:variant>
      <vt:variant>
        <vt:lpstr>Serverprogram för OLE-inbäddning</vt:lpstr>
      </vt:variant>
      <vt:variant>
        <vt:i4>1</vt:i4>
      </vt:variant>
      <vt:variant>
        <vt:lpstr>Bildrubriker</vt:lpstr>
      </vt:variant>
      <vt:variant>
        <vt:i4>75</vt:i4>
      </vt:variant>
    </vt:vector>
  </HeadingPairs>
  <TitlesOfParts>
    <vt:vector size="91" baseType="lpstr">
      <vt:lpstr>ＭＳ Ｐゴシック</vt:lpstr>
      <vt:lpstr>Arial</vt:lpstr>
      <vt:lpstr>Bookman Old Style</vt:lpstr>
      <vt:lpstr>Calibri</vt:lpstr>
      <vt:lpstr>Calisto MT</vt:lpstr>
      <vt:lpstr>Calluna</vt:lpstr>
      <vt:lpstr>Garamond</vt:lpstr>
      <vt:lpstr>Georgia</vt:lpstr>
      <vt:lpstr>Verdana</vt:lpstr>
      <vt:lpstr>Wingdings</vt:lpstr>
      <vt:lpstr>Wingdings 2</vt:lpstr>
      <vt:lpstr>Humana</vt:lpstr>
      <vt:lpstr>14_Humana</vt:lpstr>
      <vt:lpstr>15_Humana</vt:lpstr>
      <vt:lpstr>16_Humana</vt:lpstr>
      <vt:lpstr>think-cell Slide</vt:lpstr>
      <vt:lpstr>201</vt:lpstr>
      <vt:lpstr>Connect-booster</vt:lpstr>
      <vt:lpstr>Dagens Program</vt:lpstr>
      <vt:lpstr>Marlene Moretti och Ove Östling</vt:lpstr>
      <vt:lpstr>   Princip 1  Allt beteende betyder något </vt:lpstr>
      <vt:lpstr>För att utveckla en trygg anknytning behöver barn:</vt:lpstr>
      <vt:lpstr>PowerPoint-presentation</vt:lpstr>
      <vt:lpstr>PowerPoint-presentation</vt:lpstr>
      <vt:lpstr>PowerPoint-presentation</vt:lpstr>
      <vt:lpstr>PowerPoint-presentation</vt:lpstr>
      <vt:lpstr>Allt beteende betyder något</vt:lpstr>
      <vt:lpstr>PowerPoint-presentation</vt:lpstr>
      <vt:lpstr>Vi behöver alla bli mer som rumpnissarna….</vt:lpstr>
      <vt:lpstr>Anknytningsbagage</vt:lpstr>
      <vt:lpstr>Allt beteende betyder något</vt:lpstr>
      <vt:lpstr>Princip 2</vt:lpstr>
      <vt:lpstr>Anknytningsmönster</vt:lpstr>
      <vt:lpstr>Inre arbetsmodell</vt:lpstr>
      <vt:lpstr>Reflektionsövning - behovslista</vt:lpstr>
      <vt:lpstr>PowerPoint-presentation</vt:lpstr>
      <vt:lpstr>PowerPoint-presentation</vt:lpstr>
      <vt:lpstr>Princip 3 Konflikt</vt:lpstr>
      <vt:lpstr>Konflikt är en del i Anknytningen</vt:lpstr>
      <vt:lpstr>Hur svarar vi på en konflikt?</vt:lpstr>
      <vt:lpstr>PowerPoint-presentation</vt:lpstr>
      <vt:lpstr>Rollspel </vt:lpstr>
      <vt:lpstr>PowerPoint-presentation</vt:lpstr>
      <vt:lpstr>     Princip 4 - balans mellan Samhörighet och Självständighet</vt:lpstr>
      <vt:lpstr>Reflektionsövning</vt:lpstr>
      <vt:lpstr>PowerPoint-presentation</vt:lpstr>
      <vt:lpstr>PowerPoint-presentation</vt:lpstr>
      <vt:lpstr>Rollspel </vt:lpstr>
      <vt:lpstr>PowerPoint-presentation</vt:lpstr>
      <vt:lpstr>PowerPoint-presentation</vt:lpstr>
      <vt:lpstr>PowerPoint-presentation</vt:lpstr>
      <vt:lpstr>PowerPoint-presentation</vt:lpstr>
      <vt:lpstr>Som familjehem har man speciella uppdrag</vt:lpstr>
      <vt:lpstr> Princip 5     </vt:lpstr>
      <vt:lpstr>Vikten av empati</vt:lpstr>
      <vt:lpstr>Vad innebär Empati?</vt:lpstr>
      <vt:lpstr>  </vt:lpstr>
      <vt:lpstr>         </vt:lpstr>
      <vt:lpstr>Reflektionsövning</vt:lpstr>
      <vt:lpstr>PowerPoint-presentation</vt:lpstr>
      <vt:lpstr>Möjligheter och Svårigheter</vt:lpstr>
      <vt:lpstr>Princip 6 Balans mellan egna och  andras behov</vt:lpstr>
      <vt:lpstr>Egna och andras behov</vt:lpstr>
      <vt:lpstr>Relationer utvecklas när vi känner empati och väger våra egna behov mot andras</vt:lpstr>
      <vt:lpstr>Reflektionsövning </vt:lpstr>
      <vt:lpstr>Rollspel </vt:lpstr>
      <vt:lpstr>Att balansera behov – till förmån för barnen</vt:lpstr>
      <vt:lpstr>PowerPoint-presentation</vt:lpstr>
      <vt:lpstr>PowerPoint-presentation</vt:lpstr>
      <vt:lpstr>  Princip 7 Förändring – att förstå den och vad den kräver</vt:lpstr>
      <vt:lpstr>Förändring, att växa och utvecklas</vt:lpstr>
      <vt:lpstr>Reflektionsövning</vt:lpstr>
      <vt:lpstr>Att växa innebär att gå vidare och samtidigt förstå det förflutna</vt:lpstr>
      <vt:lpstr>Förändring Att förstå den och vad den kräver</vt:lpstr>
      <vt:lpstr>Förändring, att växa och utvecklas</vt:lpstr>
      <vt:lpstr>PowerPoint-presentation</vt:lpstr>
      <vt:lpstr>  Princip 8 –  att uppmärksamma samhörigheten</vt:lpstr>
      <vt:lpstr>Att uppmärksamma samhörigheten</vt:lpstr>
      <vt:lpstr>Att uppmärksamma samhörigheten</vt:lpstr>
      <vt:lpstr>Rollspel </vt:lpstr>
      <vt:lpstr>Reflektionsövning</vt:lpstr>
      <vt:lpstr> Princip 9 Två steg fram, ett steg tillbaka</vt:lpstr>
      <vt:lpstr>PowerPoint-presentation</vt:lpstr>
      <vt:lpstr>PowerPoint-presentation</vt:lpstr>
      <vt:lpstr>Rollspel </vt:lpstr>
      <vt:lpstr>Att uppmärksamma samhörigheten</vt:lpstr>
      <vt:lpstr>PowerPoint-presentation</vt:lpstr>
      <vt:lpstr>Connect-verktyg</vt:lpstr>
      <vt:lpstr>Motgångar är ofta en möjlighet att lära</vt:lpstr>
      <vt:lpstr>PowerPoint-presentation</vt:lpstr>
      <vt:lpstr>PowerPoint-presentation</vt:lpstr>
    </vt:vector>
  </TitlesOfParts>
  <Company>kaleidoscope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Fredrik Ewerlöf</dc:creator>
  <cp:lastModifiedBy>Charlotte Eklöf</cp:lastModifiedBy>
  <cp:revision>367</cp:revision>
  <cp:lastPrinted>2016-12-15T11:47:01Z</cp:lastPrinted>
  <dcterms:created xsi:type="dcterms:W3CDTF">2014-09-03T06:46:31Z</dcterms:created>
  <dcterms:modified xsi:type="dcterms:W3CDTF">2018-02-13T12:06:19Z</dcterms:modified>
</cp:coreProperties>
</file>