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2" r:id="rId5"/>
    <p:sldMasterId id="2147483721" r:id="rId6"/>
  </p:sldMasterIdLst>
  <p:notesMasterIdLst>
    <p:notesMasterId r:id="rId28"/>
  </p:notesMasterIdLst>
  <p:handoutMasterIdLst>
    <p:handoutMasterId r:id="rId29"/>
  </p:handoutMasterIdLst>
  <p:sldIdLst>
    <p:sldId id="455" r:id="rId7"/>
    <p:sldId id="454" r:id="rId8"/>
    <p:sldId id="4076" r:id="rId9"/>
    <p:sldId id="3776" r:id="rId10"/>
    <p:sldId id="1831" r:id="rId11"/>
    <p:sldId id="308" r:id="rId12"/>
    <p:sldId id="3995" r:id="rId13"/>
    <p:sldId id="4064" r:id="rId14"/>
    <p:sldId id="4066" r:id="rId15"/>
    <p:sldId id="4067" r:id="rId16"/>
    <p:sldId id="4068" r:id="rId17"/>
    <p:sldId id="4069" r:id="rId18"/>
    <p:sldId id="4070" r:id="rId19"/>
    <p:sldId id="1833" r:id="rId20"/>
    <p:sldId id="4071" r:id="rId21"/>
    <p:sldId id="4078" r:id="rId22"/>
    <p:sldId id="4072" r:id="rId23"/>
    <p:sldId id="4073" r:id="rId24"/>
    <p:sldId id="4074" r:id="rId25"/>
    <p:sldId id="4075" r:id="rId26"/>
    <p:sldId id="4077" r:id="rId2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21"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AE5505-DF5E-E9D6-7506-18E99F21A896}" name="Maria Jansson" initials="MJ" userId="S::maria.jansson@humana.se::3e92bfd8-2b80-48f5-921e-b3cd810d9c90" providerId="AD"/>
  <p188:author id="{93BFE835-94D7-5DBE-5D6D-C8574B357469}" name="Malin Hultman" initials="MH" userId="S::Malin.Hultman@humana.se::b859fbca-4da2-41bd-abff-c5135e3eaa01" providerId="AD"/>
  <p188:author id="{B756AE57-5935-E779-C897-B31418E89FC8}" name="Silvana Englund" initials="SE" userId="S::silvana.englund@humana.se::f36ff96e-caec-4970-b95a-4ef1b788cd81" providerId="AD"/>
  <p188:author id="{8520EA80-A399-AA18-AFE1-829E19D94C33}" name="Malin Hultman" initials="MH" userId="S::malin.hultman@humana.se::b859fbca-4da2-41bd-abff-c5135e3eaa01" providerId="AD"/>
  <p188:author id="{49046392-FF1F-9215-9F1C-E4A5687272E0}" name="Jonatan Arenius" initials="JA" userId="S::Jonatan.Arenius@humana.se::534af385-e051-4666-9c89-0ddb0c04a310" providerId="AD"/>
  <p188:author id="{9B27B7D9-B1AB-6670-D36A-DDEE6BF57AF4}" name="Emma Blomqvist" initials="EB" userId="S::emma.blomqvist@humana.se::545e5eaf-d8d4-4e6b-be9a-cc1c01c02b3d" providerId="AD"/>
  <p188:author id="{9F1922ED-1A5B-5DCA-55B2-76E494E9C70E}" name="Angelika Strandberg" initials="AS" userId="S::angelika.strandberg@humana.se::da82c642-9df3-43a3-8c5c-7c61cf5c1c6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natan Arenius" initials="JA" lastIdx="5" clrIdx="0">
    <p:extLst>
      <p:ext uri="{19B8F6BF-5375-455C-9EA6-DF929625EA0E}">
        <p15:presenceInfo xmlns:p15="http://schemas.microsoft.com/office/powerpoint/2012/main" userId="S::Jonatan.Arenius@humana.se::534af385-e051-4666-9c89-0ddb0c04a3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AD8D5"/>
    <a:srgbClr val="ECEAE6"/>
    <a:srgbClr val="EF939D"/>
    <a:srgbClr val="6F4734"/>
    <a:srgbClr val="FFEFE3"/>
    <a:srgbClr val="FDECF0"/>
    <a:srgbClr val="EF6079"/>
    <a:srgbClr val="115269"/>
    <a:srgbClr val="0B51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683324-5337-4DAB-BEFF-BBDFCB3A0FD5}" v="8" dt="2024-01-19T13:03:15.584"/>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4208" autoAdjust="0"/>
  </p:normalViewPr>
  <p:slideViewPr>
    <p:cSldViewPr snapToGrid="0">
      <p:cViewPr varScale="1">
        <p:scale>
          <a:sx n="60" d="100"/>
          <a:sy n="60" d="100"/>
        </p:scale>
        <p:origin x="72" y="606"/>
      </p:cViewPr>
      <p:guideLst>
        <p:guide orient="horz" pos="1321"/>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commentAuthors" Target="commentAuthor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Skutin" userId="e4239b0f-56d2-4be1-8616-e7789551b35a" providerId="ADAL" clId="{32683324-5337-4DAB-BEFF-BBDFCB3A0FD5}"/>
    <pc:docChg chg="undo custSel addSld delSld modSld sldOrd">
      <pc:chgData name="Lisa Skutin" userId="e4239b0f-56d2-4be1-8616-e7789551b35a" providerId="ADAL" clId="{32683324-5337-4DAB-BEFF-BBDFCB3A0FD5}" dt="2024-01-19T13:06:25.756" v="426" actId="1076"/>
      <pc:docMkLst>
        <pc:docMk/>
      </pc:docMkLst>
      <pc:sldChg chg="delSp modSp add mod">
        <pc:chgData name="Lisa Skutin" userId="e4239b0f-56d2-4be1-8616-e7789551b35a" providerId="ADAL" clId="{32683324-5337-4DAB-BEFF-BBDFCB3A0FD5}" dt="2024-01-19T12:56:50.264" v="223" actId="2711"/>
        <pc:sldMkLst>
          <pc:docMk/>
          <pc:sldMk cId="3605245822" sldId="308"/>
        </pc:sldMkLst>
        <pc:spChg chg="del mod">
          <ac:chgData name="Lisa Skutin" userId="e4239b0f-56d2-4be1-8616-e7789551b35a" providerId="ADAL" clId="{32683324-5337-4DAB-BEFF-BBDFCB3A0FD5}" dt="2024-01-19T12:56:30.011" v="220" actId="478"/>
          <ac:spMkLst>
            <pc:docMk/>
            <pc:sldMk cId="3605245822" sldId="308"/>
            <ac:spMk id="3" creationId="{00000000-0000-0000-0000-000000000000}"/>
          </ac:spMkLst>
        </pc:spChg>
        <pc:spChg chg="mod">
          <ac:chgData name="Lisa Skutin" userId="e4239b0f-56d2-4be1-8616-e7789551b35a" providerId="ADAL" clId="{32683324-5337-4DAB-BEFF-BBDFCB3A0FD5}" dt="2024-01-19T12:56:50.264" v="223" actId="2711"/>
          <ac:spMkLst>
            <pc:docMk/>
            <pc:sldMk cId="3605245822" sldId="308"/>
            <ac:spMk id="5" creationId="{00000000-0000-0000-0000-000000000000}"/>
          </ac:spMkLst>
        </pc:spChg>
      </pc:sldChg>
      <pc:sldChg chg="del">
        <pc:chgData name="Lisa Skutin" userId="e4239b0f-56d2-4be1-8616-e7789551b35a" providerId="ADAL" clId="{32683324-5337-4DAB-BEFF-BBDFCB3A0FD5}" dt="2024-01-19T12:46:55.941" v="0" actId="47"/>
        <pc:sldMkLst>
          <pc:docMk/>
          <pc:sldMk cId="1209558722" sldId="410"/>
        </pc:sldMkLst>
      </pc:sldChg>
      <pc:sldChg chg="addSp delSp modSp mod">
        <pc:chgData name="Lisa Skutin" userId="e4239b0f-56d2-4be1-8616-e7789551b35a" providerId="ADAL" clId="{32683324-5337-4DAB-BEFF-BBDFCB3A0FD5}" dt="2024-01-19T12:50:52.289" v="74" actId="14100"/>
        <pc:sldMkLst>
          <pc:docMk/>
          <pc:sldMk cId="3338615690" sldId="454"/>
        </pc:sldMkLst>
        <pc:spChg chg="mod">
          <ac:chgData name="Lisa Skutin" userId="e4239b0f-56d2-4be1-8616-e7789551b35a" providerId="ADAL" clId="{32683324-5337-4DAB-BEFF-BBDFCB3A0FD5}" dt="2024-01-19T12:50:52.289" v="74" actId="14100"/>
          <ac:spMkLst>
            <pc:docMk/>
            <pc:sldMk cId="3338615690" sldId="454"/>
            <ac:spMk id="3" creationId="{14A27636-C15F-DC86-9789-19120CB00401}"/>
          </ac:spMkLst>
        </pc:spChg>
        <pc:spChg chg="mod">
          <ac:chgData name="Lisa Skutin" userId="e4239b0f-56d2-4be1-8616-e7789551b35a" providerId="ADAL" clId="{32683324-5337-4DAB-BEFF-BBDFCB3A0FD5}" dt="2024-01-19T12:50:48.498" v="73" actId="14100"/>
          <ac:spMkLst>
            <pc:docMk/>
            <pc:sldMk cId="3338615690" sldId="454"/>
            <ac:spMk id="4" creationId="{A67A0F2A-D43F-6725-1565-B80371800964}"/>
          </ac:spMkLst>
        </pc:spChg>
        <pc:picChg chg="del">
          <ac:chgData name="Lisa Skutin" userId="e4239b0f-56d2-4be1-8616-e7789551b35a" providerId="ADAL" clId="{32683324-5337-4DAB-BEFF-BBDFCB3A0FD5}" dt="2024-01-19T12:48:40.980" v="45" actId="478"/>
          <ac:picMkLst>
            <pc:docMk/>
            <pc:sldMk cId="3338615690" sldId="454"/>
            <ac:picMk id="2" creationId="{F12CEB1E-1FB2-9DC9-CAE9-34CF62825D49}"/>
          </ac:picMkLst>
        </pc:picChg>
        <pc:picChg chg="add mod ord">
          <ac:chgData name="Lisa Skutin" userId="e4239b0f-56d2-4be1-8616-e7789551b35a" providerId="ADAL" clId="{32683324-5337-4DAB-BEFF-BBDFCB3A0FD5}" dt="2024-01-19T12:48:53.617" v="50" actId="1076"/>
          <ac:picMkLst>
            <pc:docMk/>
            <pc:sldMk cId="3338615690" sldId="454"/>
            <ac:picMk id="5" creationId="{A6F5EC44-979E-C02E-2705-7C29EFE626E9}"/>
          </ac:picMkLst>
        </pc:picChg>
      </pc:sldChg>
      <pc:sldChg chg="modSp mod">
        <pc:chgData name="Lisa Skutin" userId="e4239b0f-56d2-4be1-8616-e7789551b35a" providerId="ADAL" clId="{32683324-5337-4DAB-BEFF-BBDFCB3A0FD5}" dt="2024-01-19T12:48:19.460" v="44" actId="20577"/>
        <pc:sldMkLst>
          <pc:docMk/>
          <pc:sldMk cId="291755791" sldId="455"/>
        </pc:sldMkLst>
        <pc:spChg chg="mod">
          <ac:chgData name="Lisa Skutin" userId="e4239b0f-56d2-4be1-8616-e7789551b35a" providerId="ADAL" clId="{32683324-5337-4DAB-BEFF-BBDFCB3A0FD5}" dt="2024-01-19T12:48:19.460" v="44" actId="20577"/>
          <ac:spMkLst>
            <pc:docMk/>
            <pc:sldMk cId="291755791" sldId="455"/>
            <ac:spMk id="6" creationId="{5C60A65E-9A62-E76A-2881-47BF7FBB49C1}"/>
          </ac:spMkLst>
        </pc:spChg>
      </pc:sldChg>
      <pc:sldChg chg="modSp mod modNotesTx">
        <pc:chgData name="Lisa Skutin" userId="e4239b0f-56d2-4be1-8616-e7789551b35a" providerId="ADAL" clId="{32683324-5337-4DAB-BEFF-BBDFCB3A0FD5}" dt="2024-01-19T12:52:32.749" v="88" actId="6549"/>
        <pc:sldMkLst>
          <pc:docMk/>
          <pc:sldMk cId="60714895" sldId="1831"/>
        </pc:sldMkLst>
        <pc:spChg chg="mod">
          <ac:chgData name="Lisa Skutin" userId="e4239b0f-56d2-4be1-8616-e7789551b35a" providerId="ADAL" clId="{32683324-5337-4DAB-BEFF-BBDFCB3A0FD5}" dt="2024-01-19T12:51:58.063" v="86" actId="403"/>
          <ac:spMkLst>
            <pc:docMk/>
            <pc:sldMk cId="60714895" sldId="1831"/>
            <ac:spMk id="4" creationId="{117F1E38-18CB-4B1C-A562-CFBDC33B434B}"/>
          </ac:spMkLst>
        </pc:spChg>
        <pc:spChg chg="mod">
          <ac:chgData name="Lisa Skutin" userId="e4239b0f-56d2-4be1-8616-e7789551b35a" providerId="ADAL" clId="{32683324-5337-4DAB-BEFF-BBDFCB3A0FD5}" dt="2024-01-19T12:51:50.108" v="82" actId="403"/>
          <ac:spMkLst>
            <pc:docMk/>
            <pc:sldMk cId="60714895" sldId="1831"/>
            <ac:spMk id="5" creationId="{211B19E7-11CC-48FD-B4A7-DD4D1BE69005}"/>
          </ac:spMkLst>
        </pc:spChg>
        <pc:graphicFrameChg chg="mod modGraphic">
          <ac:chgData name="Lisa Skutin" userId="e4239b0f-56d2-4be1-8616-e7789551b35a" providerId="ADAL" clId="{32683324-5337-4DAB-BEFF-BBDFCB3A0FD5}" dt="2024-01-19T12:51:37.817" v="78" actId="403"/>
          <ac:graphicFrameMkLst>
            <pc:docMk/>
            <pc:sldMk cId="60714895" sldId="1831"/>
            <ac:graphicFrameMk id="2" creationId="{77980A60-B418-4984-B63B-EC4F6029E7E6}"/>
          </ac:graphicFrameMkLst>
        </pc:graphicFrameChg>
      </pc:sldChg>
      <pc:sldChg chg="add del">
        <pc:chgData name="Lisa Skutin" userId="e4239b0f-56d2-4be1-8616-e7789551b35a" providerId="ADAL" clId="{32683324-5337-4DAB-BEFF-BBDFCB3A0FD5}" dt="2024-01-19T12:59:59.984" v="279" actId="2696"/>
        <pc:sldMkLst>
          <pc:docMk/>
          <pc:sldMk cId="296851170" sldId="1833"/>
        </pc:sldMkLst>
      </pc:sldChg>
      <pc:sldChg chg="modSp add mod">
        <pc:chgData name="Lisa Skutin" userId="e4239b0f-56d2-4be1-8616-e7789551b35a" providerId="ADAL" clId="{32683324-5337-4DAB-BEFF-BBDFCB3A0FD5}" dt="2024-01-19T13:02:30.589" v="321" actId="27636"/>
        <pc:sldMkLst>
          <pc:docMk/>
          <pc:sldMk cId="2671773527" sldId="1833"/>
        </pc:sldMkLst>
        <pc:spChg chg="mod">
          <ac:chgData name="Lisa Skutin" userId="e4239b0f-56d2-4be1-8616-e7789551b35a" providerId="ADAL" clId="{32683324-5337-4DAB-BEFF-BBDFCB3A0FD5}" dt="2024-01-19T13:02:30.589" v="321" actId="27636"/>
          <ac:spMkLst>
            <pc:docMk/>
            <pc:sldMk cId="2671773527" sldId="1833"/>
            <ac:spMk id="6" creationId="{38B64685-607A-4096-BE6A-07B4073A4EF7}"/>
          </ac:spMkLst>
        </pc:spChg>
      </pc:sldChg>
      <pc:sldChg chg="del ord modNotesTx">
        <pc:chgData name="Lisa Skutin" userId="e4239b0f-56d2-4be1-8616-e7789551b35a" providerId="ADAL" clId="{32683324-5337-4DAB-BEFF-BBDFCB3A0FD5}" dt="2024-01-19T12:58:12.745" v="228" actId="2696"/>
        <pc:sldMkLst>
          <pc:docMk/>
          <pc:sldMk cId="4086657305" sldId="1833"/>
        </pc:sldMkLst>
      </pc:sldChg>
      <pc:sldChg chg="modSp mod modNotesTx">
        <pc:chgData name="Lisa Skutin" userId="e4239b0f-56d2-4be1-8616-e7789551b35a" providerId="ADAL" clId="{32683324-5337-4DAB-BEFF-BBDFCB3A0FD5}" dt="2024-01-19T12:57:05.790" v="225" actId="20577"/>
        <pc:sldMkLst>
          <pc:docMk/>
          <pc:sldMk cId="1630861722" sldId="3995"/>
        </pc:sldMkLst>
        <pc:spChg chg="mod">
          <ac:chgData name="Lisa Skutin" userId="e4239b0f-56d2-4be1-8616-e7789551b35a" providerId="ADAL" clId="{32683324-5337-4DAB-BEFF-BBDFCB3A0FD5}" dt="2024-01-19T12:57:05.790" v="225" actId="20577"/>
          <ac:spMkLst>
            <pc:docMk/>
            <pc:sldMk cId="1630861722" sldId="3995"/>
            <ac:spMk id="2" creationId="{AA10F59E-FEF8-4F6D-8AD3-0BBE721F7302}"/>
          </ac:spMkLst>
        </pc:spChg>
      </pc:sldChg>
      <pc:sldChg chg="delSp mod">
        <pc:chgData name="Lisa Skutin" userId="e4239b0f-56d2-4be1-8616-e7789551b35a" providerId="ADAL" clId="{32683324-5337-4DAB-BEFF-BBDFCB3A0FD5}" dt="2024-01-19T12:54:25.185" v="212" actId="478"/>
        <pc:sldMkLst>
          <pc:docMk/>
          <pc:sldMk cId="2117491020" sldId="4064"/>
        </pc:sldMkLst>
        <pc:picChg chg="del">
          <ac:chgData name="Lisa Skutin" userId="e4239b0f-56d2-4be1-8616-e7789551b35a" providerId="ADAL" clId="{32683324-5337-4DAB-BEFF-BBDFCB3A0FD5}" dt="2024-01-19T12:54:25.185" v="212" actId="478"/>
          <ac:picMkLst>
            <pc:docMk/>
            <pc:sldMk cId="2117491020" sldId="4064"/>
            <ac:picMk id="8" creationId="{3981AED4-68D6-E1F0-2066-076B75D5217B}"/>
          </ac:picMkLst>
        </pc:picChg>
      </pc:sldChg>
      <pc:sldChg chg="del">
        <pc:chgData name="Lisa Skutin" userId="e4239b0f-56d2-4be1-8616-e7789551b35a" providerId="ADAL" clId="{32683324-5337-4DAB-BEFF-BBDFCB3A0FD5}" dt="2024-01-19T12:54:33.624" v="213" actId="47"/>
        <pc:sldMkLst>
          <pc:docMk/>
          <pc:sldMk cId="2962410317" sldId="4065"/>
        </pc:sldMkLst>
      </pc:sldChg>
      <pc:sldChg chg="modSp mod">
        <pc:chgData name="Lisa Skutin" userId="e4239b0f-56d2-4be1-8616-e7789551b35a" providerId="ADAL" clId="{32683324-5337-4DAB-BEFF-BBDFCB3A0FD5}" dt="2024-01-19T13:00:48.637" v="283" actId="20577"/>
        <pc:sldMkLst>
          <pc:docMk/>
          <pc:sldMk cId="506374035" sldId="4066"/>
        </pc:sldMkLst>
        <pc:spChg chg="mod">
          <ac:chgData name="Lisa Skutin" userId="e4239b0f-56d2-4be1-8616-e7789551b35a" providerId="ADAL" clId="{32683324-5337-4DAB-BEFF-BBDFCB3A0FD5}" dt="2024-01-19T13:00:48.637" v="283" actId="20577"/>
          <ac:spMkLst>
            <pc:docMk/>
            <pc:sldMk cId="506374035" sldId="4066"/>
            <ac:spMk id="3" creationId="{54E945DB-0D24-6F6A-B779-573F03A3DADA}"/>
          </ac:spMkLst>
        </pc:spChg>
      </pc:sldChg>
      <pc:sldChg chg="del">
        <pc:chgData name="Lisa Skutin" userId="e4239b0f-56d2-4be1-8616-e7789551b35a" providerId="ADAL" clId="{32683324-5337-4DAB-BEFF-BBDFCB3A0FD5}" dt="2024-01-19T12:58:12.745" v="228" actId="2696"/>
        <pc:sldMkLst>
          <pc:docMk/>
          <pc:sldMk cId="1496268232" sldId="4067"/>
        </pc:sldMkLst>
      </pc:sldChg>
      <pc:sldChg chg="modSp add mod">
        <pc:chgData name="Lisa Skutin" userId="e4239b0f-56d2-4be1-8616-e7789551b35a" providerId="ADAL" clId="{32683324-5337-4DAB-BEFF-BBDFCB3A0FD5}" dt="2024-01-19T13:01:05.217" v="289" actId="20577"/>
        <pc:sldMkLst>
          <pc:docMk/>
          <pc:sldMk cId="1673789292" sldId="4067"/>
        </pc:sldMkLst>
        <pc:spChg chg="mod">
          <ac:chgData name="Lisa Skutin" userId="e4239b0f-56d2-4be1-8616-e7789551b35a" providerId="ADAL" clId="{32683324-5337-4DAB-BEFF-BBDFCB3A0FD5}" dt="2024-01-19T13:01:05.217" v="289" actId="20577"/>
          <ac:spMkLst>
            <pc:docMk/>
            <pc:sldMk cId="1673789292" sldId="4067"/>
            <ac:spMk id="3" creationId="{DD749DE6-CE5E-BE38-8B67-208E30F25E04}"/>
          </ac:spMkLst>
        </pc:spChg>
      </pc:sldChg>
      <pc:sldChg chg="add del">
        <pc:chgData name="Lisa Skutin" userId="e4239b0f-56d2-4be1-8616-e7789551b35a" providerId="ADAL" clId="{32683324-5337-4DAB-BEFF-BBDFCB3A0FD5}" dt="2024-01-19T13:00:41.884" v="281" actId="2696"/>
        <pc:sldMkLst>
          <pc:docMk/>
          <pc:sldMk cId="2583783990" sldId="4067"/>
        </pc:sldMkLst>
      </pc:sldChg>
      <pc:sldChg chg="add del">
        <pc:chgData name="Lisa Skutin" userId="e4239b0f-56d2-4be1-8616-e7789551b35a" providerId="ADAL" clId="{32683324-5337-4DAB-BEFF-BBDFCB3A0FD5}" dt="2024-01-19T13:00:41.884" v="281" actId="2696"/>
        <pc:sldMkLst>
          <pc:docMk/>
          <pc:sldMk cId="2116999934" sldId="4068"/>
        </pc:sldMkLst>
      </pc:sldChg>
      <pc:sldChg chg="del">
        <pc:chgData name="Lisa Skutin" userId="e4239b0f-56d2-4be1-8616-e7789551b35a" providerId="ADAL" clId="{32683324-5337-4DAB-BEFF-BBDFCB3A0FD5}" dt="2024-01-19T12:58:12.745" v="228" actId="2696"/>
        <pc:sldMkLst>
          <pc:docMk/>
          <pc:sldMk cId="3044388656" sldId="4068"/>
        </pc:sldMkLst>
      </pc:sldChg>
      <pc:sldChg chg="modSp add mod">
        <pc:chgData name="Lisa Skutin" userId="e4239b0f-56d2-4be1-8616-e7789551b35a" providerId="ADAL" clId="{32683324-5337-4DAB-BEFF-BBDFCB3A0FD5}" dt="2024-01-19T13:01:21.242" v="294" actId="20577"/>
        <pc:sldMkLst>
          <pc:docMk/>
          <pc:sldMk cId="3056660081" sldId="4068"/>
        </pc:sldMkLst>
        <pc:spChg chg="mod">
          <ac:chgData name="Lisa Skutin" userId="e4239b0f-56d2-4be1-8616-e7789551b35a" providerId="ADAL" clId="{32683324-5337-4DAB-BEFF-BBDFCB3A0FD5}" dt="2024-01-19T13:01:21.242" v="294" actId="20577"/>
          <ac:spMkLst>
            <pc:docMk/>
            <pc:sldMk cId="3056660081" sldId="4068"/>
            <ac:spMk id="3" creationId="{29236BE5-3AAF-15F3-72F8-93188A86EA75}"/>
          </ac:spMkLst>
        </pc:spChg>
      </pc:sldChg>
      <pc:sldChg chg="add del">
        <pc:chgData name="Lisa Skutin" userId="e4239b0f-56d2-4be1-8616-e7789551b35a" providerId="ADAL" clId="{32683324-5337-4DAB-BEFF-BBDFCB3A0FD5}" dt="2024-01-19T13:00:41.884" v="281" actId="2696"/>
        <pc:sldMkLst>
          <pc:docMk/>
          <pc:sldMk cId="170120165" sldId="4069"/>
        </pc:sldMkLst>
      </pc:sldChg>
      <pc:sldChg chg="modSp add mod">
        <pc:chgData name="Lisa Skutin" userId="e4239b0f-56d2-4be1-8616-e7789551b35a" providerId="ADAL" clId="{32683324-5337-4DAB-BEFF-BBDFCB3A0FD5}" dt="2024-01-19T13:01:53.177" v="305" actId="5793"/>
        <pc:sldMkLst>
          <pc:docMk/>
          <pc:sldMk cId="3873213297" sldId="4069"/>
        </pc:sldMkLst>
        <pc:spChg chg="mod">
          <ac:chgData name="Lisa Skutin" userId="e4239b0f-56d2-4be1-8616-e7789551b35a" providerId="ADAL" clId="{32683324-5337-4DAB-BEFF-BBDFCB3A0FD5}" dt="2024-01-19T13:01:53.177" v="305" actId="5793"/>
          <ac:spMkLst>
            <pc:docMk/>
            <pc:sldMk cId="3873213297" sldId="4069"/>
            <ac:spMk id="3" creationId="{5B148E93-4AAF-5085-B053-D2532294BC28}"/>
          </ac:spMkLst>
        </pc:spChg>
      </pc:sldChg>
      <pc:sldChg chg="del">
        <pc:chgData name="Lisa Skutin" userId="e4239b0f-56d2-4be1-8616-e7789551b35a" providerId="ADAL" clId="{32683324-5337-4DAB-BEFF-BBDFCB3A0FD5}" dt="2024-01-19T12:58:12.745" v="228" actId="2696"/>
        <pc:sldMkLst>
          <pc:docMk/>
          <pc:sldMk cId="4241718692" sldId="4069"/>
        </pc:sldMkLst>
      </pc:sldChg>
      <pc:sldChg chg="del">
        <pc:chgData name="Lisa Skutin" userId="e4239b0f-56d2-4be1-8616-e7789551b35a" providerId="ADAL" clId="{32683324-5337-4DAB-BEFF-BBDFCB3A0FD5}" dt="2024-01-19T12:58:12.745" v="228" actId="2696"/>
        <pc:sldMkLst>
          <pc:docMk/>
          <pc:sldMk cId="1136339830" sldId="4070"/>
        </pc:sldMkLst>
      </pc:sldChg>
      <pc:sldChg chg="add del">
        <pc:chgData name="Lisa Skutin" userId="e4239b0f-56d2-4be1-8616-e7789551b35a" providerId="ADAL" clId="{32683324-5337-4DAB-BEFF-BBDFCB3A0FD5}" dt="2024-01-19T13:00:41.884" v="281" actId="2696"/>
        <pc:sldMkLst>
          <pc:docMk/>
          <pc:sldMk cId="2286087374" sldId="4070"/>
        </pc:sldMkLst>
      </pc:sldChg>
      <pc:sldChg chg="modSp add mod">
        <pc:chgData name="Lisa Skutin" userId="e4239b0f-56d2-4be1-8616-e7789551b35a" providerId="ADAL" clId="{32683324-5337-4DAB-BEFF-BBDFCB3A0FD5}" dt="2024-01-19T13:02:17.311" v="317" actId="20577"/>
        <pc:sldMkLst>
          <pc:docMk/>
          <pc:sldMk cId="2811211615" sldId="4070"/>
        </pc:sldMkLst>
        <pc:spChg chg="mod">
          <ac:chgData name="Lisa Skutin" userId="e4239b0f-56d2-4be1-8616-e7789551b35a" providerId="ADAL" clId="{32683324-5337-4DAB-BEFF-BBDFCB3A0FD5}" dt="2024-01-19T13:02:17.311" v="317" actId="20577"/>
          <ac:spMkLst>
            <pc:docMk/>
            <pc:sldMk cId="2811211615" sldId="4070"/>
            <ac:spMk id="3" creationId="{E121280B-8174-EBCD-C522-866E2CA6C749}"/>
          </ac:spMkLst>
        </pc:spChg>
      </pc:sldChg>
      <pc:sldChg chg="modSp mod modNotesTx">
        <pc:chgData name="Lisa Skutin" userId="e4239b0f-56d2-4be1-8616-e7789551b35a" providerId="ADAL" clId="{32683324-5337-4DAB-BEFF-BBDFCB3A0FD5}" dt="2024-01-19T13:04:33.129" v="391" actId="20577"/>
        <pc:sldMkLst>
          <pc:docMk/>
          <pc:sldMk cId="1911662224" sldId="4071"/>
        </pc:sldMkLst>
        <pc:spChg chg="mod">
          <ac:chgData name="Lisa Skutin" userId="e4239b0f-56d2-4be1-8616-e7789551b35a" providerId="ADAL" clId="{32683324-5337-4DAB-BEFF-BBDFCB3A0FD5}" dt="2024-01-19T13:04:07.932" v="333" actId="255"/>
          <ac:spMkLst>
            <pc:docMk/>
            <pc:sldMk cId="1911662224" sldId="4071"/>
            <ac:spMk id="7" creationId="{3B435778-744C-78CF-8D77-E3A84862ACBB}"/>
          </ac:spMkLst>
        </pc:spChg>
      </pc:sldChg>
      <pc:sldChg chg="modSp mod">
        <pc:chgData name="Lisa Skutin" userId="e4239b0f-56d2-4be1-8616-e7789551b35a" providerId="ADAL" clId="{32683324-5337-4DAB-BEFF-BBDFCB3A0FD5}" dt="2024-01-19T13:05:59.667" v="421" actId="403"/>
        <pc:sldMkLst>
          <pc:docMk/>
          <pc:sldMk cId="2305819898" sldId="4072"/>
        </pc:sldMkLst>
        <pc:spChg chg="mod">
          <ac:chgData name="Lisa Skutin" userId="e4239b0f-56d2-4be1-8616-e7789551b35a" providerId="ADAL" clId="{32683324-5337-4DAB-BEFF-BBDFCB3A0FD5}" dt="2024-01-19T13:05:09.973" v="415" actId="20577"/>
          <ac:spMkLst>
            <pc:docMk/>
            <pc:sldMk cId="2305819898" sldId="4072"/>
            <ac:spMk id="2" creationId="{18E32201-194D-8B4C-6915-AE5FD8ACCC33}"/>
          </ac:spMkLst>
        </pc:spChg>
        <pc:spChg chg="mod">
          <ac:chgData name="Lisa Skutin" userId="e4239b0f-56d2-4be1-8616-e7789551b35a" providerId="ADAL" clId="{32683324-5337-4DAB-BEFF-BBDFCB3A0FD5}" dt="2024-01-19T13:05:59.667" v="421" actId="403"/>
          <ac:spMkLst>
            <pc:docMk/>
            <pc:sldMk cId="2305819898" sldId="4072"/>
            <ac:spMk id="3" creationId="{209277C4-48A1-689A-C4A7-CFBF41C96DAF}"/>
          </ac:spMkLst>
        </pc:spChg>
      </pc:sldChg>
      <pc:sldChg chg="modSp mod">
        <pc:chgData name="Lisa Skutin" userId="e4239b0f-56d2-4be1-8616-e7789551b35a" providerId="ADAL" clId="{32683324-5337-4DAB-BEFF-BBDFCB3A0FD5}" dt="2024-01-19T13:05:49.787" v="418" actId="2711"/>
        <pc:sldMkLst>
          <pc:docMk/>
          <pc:sldMk cId="4076220536" sldId="4074"/>
        </pc:sldMkLst>
        <pc:spChg chg="mod">
          <ac:chgData name="Lisa Skutin" userId="e4239b0f-56d2-4be1-8616-e7789551b35a" providerId="ADAL" clId="{32683324-5337-4DAB-BEFF-BBDFCB3A0FD5}" dt="2024-01-19T13:05:49.787" v="418" actId="2711"/>
          <ac:spMkLst>
            <pc:docMk/>
            <pc:sldMk cId="4076220536" sldId="4074"/>
            <ac:spMk id="4" creationId="{AD618980-B1FC-F016-6E3F-501EE7037259}"/>
          </ac:spMkLst>
        </pc:spChg>
      </pc:sldChg>
      <pc:sldChg chg="modSp mod">
        <pc:chgData name="Lisa Skutin" userId="e4239b0f-56d2-4be1-8616-e7789551b35a" providerId="ADAL" clId="{32683324-5337-4DAB-BEFF-BBDFCB3A0FD5}" dt="2024-01-19T13:06:25.756" v="426" actId="1076"/>
        <pc:sldMkLst>
          <pc:docMk/>
          <pc:sldMk cId="3960225672" sldId="4075"/>
        </pc:sldMkLst>
        <pc:spChg chg="mod">
          <ac:chgData name="Lisa Skutin" userId="e4239b0f-56d2-4be1-8616-e7789551b35a" providerId="ADAL" clId="{32683324-5337-4DAB-BEFF-BBDFCB3A0FD5}" dt="2024-01-19T13:06:25.756" v="426" actId="1076"/>
          <ac:spMkLst>
            <pc:docMk/>
            <pc:sldMk cId="3960225672" sldId="4075"/>
            <ac:spMk id="2" creationId="{54E83438-1F0E-27F5-75AC-66CE091E8FA6}"/>
          </ac:spMkLst>
        </pc:spChg>
        <pc:spChg chg="mod">
          <ac:chgData name="Lisa Skutin" userId="e4239b0f-56d2-4be1-8616-e7789551b35a" providerId="ADAL" clId="{32683324-5337-4DAB-BEFF-BBDFCB3A0FD5}" dt="2024-01-19T13:06:21.606" v="425" actId="27636"/>
          <ac:spMkLst>
            <pc:docMk/>
            <pc:sldMk cId="3960225672" sldId="4075"/>
            <ac:spMk id="3" creationId="{F100A8BB-5D54-3ADC-DAA1-7D6B02E984CD}"/>
          </ac:spMkLst>
        </pc:spChg>
      </pc:sldChg>
      <pc:sldChg chg="modSp new mod">
        <pc:chgData name="Lisa Skutin" userId="e4239b0f-56d2-4be1-8616-e7789551b35a" providerId="ADAL" clId="{32683324-5337-4DAB-BEFF-BBDFCB3A0FD5}" dt="2024-01-19T12:53:31.924" v="117" actId="20577"/>
        <pc:sldMkLst>
          <pc:docMk/>
          <pc:sldMk cId="3090881110" sldId="4076"/>
        </pc:sldMkLst>
        <pc:spChg chg="mod">
          <ac:chgData name="Lisa Skutin" userId="e4239b0f-56d2-4be1-8616-e7789551b35a" providerId="ADAL" clId="{32683324-5337-4DAB-BEFF-BBDFCB3A0FD5}" dt="2024-01-19T12:53:31.924" v="117" actId="20577"/>
          <ac:spMkLst>
            <pc:docMk/>
            <pc:sldMk cId="3090881110" sldId="4076"/>
            <ac:spMk id="2" creationId="{9BA6E1DC-E109-4930-E589-3C79D70F39CE}"/>
          </ac:spMkLst>
        </pc:spChg>
      </pc:sldChg>
      <pc:sldChg chg="new">
        <pc:chgData name="Lisa Skutin" userId="e4239b0f-56d2-4be1-8616-e7789551b35a" providerId="ADAL" clId="{32683324-5337-4DAB-BEFF-BBDFCB3A0FD5}" dt="2024-01-19T12:58:21.136" v="229" actId="680"/>
        <pc:sldMkLst>
          <pc:docMk/>
          <pc:sldMk cId="1955506673" sldId="4077"/>
        </pc:sldMkLst>
      </pc:sldChg>
      <pc:sldChg chg="addSp modSp new mod">
        <pc:chgData name="Lisa Skutin" userId="e4239b0f-56d2-4be1-8616-e7789551b35a" providerId="ADAL" clId="{32683324-5337-4DAB-BEFF-BBDFCB3A0FD5}" dt="2024-01-19T13:03:44.221" v="331" actId="5793"/>
        <pc:sldMkLst>
          <pc:docMk/>
          <pc:sldMk cId="1321792275" sldId="4078"/>
        </pc:sldMkLst>
        <pc:spChg chg="add mod">
          <ac:chgData name="Lisa Skutin" userId="e4239b0f-56d2-4be1-8616-e7789551b35a" providerId="ADAL" clId="{32683324-5337-4DAB-BEFF-BBDFCB3A0FD5}" dt="2024-01-19T13:03:44.221" v="331" actId="5793"/>
          <ac:spMkLst>
            <pc:docMk/>
            <pc:sldMk cId="1321792275" sldId="4078"/>
            <ac:spMk id="3" creationId="{D140C40A-494E-855F-FB6A-8AA6EAD07A6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5F6CD1-22EA-42DA-826F-9A01FC5E31CF}"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sv-SE"/>
        </a:p>
      </dgm:t>
    </dgm:pt>
    <dgm:pt modelId="{265FD2B9-3968-41A8-A652-631CA288C087}">
      <dgm:prSet phldrT="[Text]" custT="1"/>
      <dgm:spPr>
        <a:noFill/>
      </dgm:spPr>
      <dgm:t>
        <a:bodyPr/>
        <a:lstStyle/>
        <a:p>
          <a:pPr rtl="0"/>
          <a:r>
            <a:rPr lang="sv-SE" sz="2000" dirty="0">
              <a:solidFill>
                <a:schemeClr val="tx1"/>
              </a:solidFill>
              <a:latin typeface="Calibri" panose="020F0502020204030204" pitchFamily="34" charset="0"/>
              <a:cs typeface="Calibri" panose="020F0502020204030204" pitchFamily="34" charset="0"/>
            </a:rPr>
            <a:t>Ett biologiskt grundat regleringssystem utformat för att försäkra överlevnad från ”vaggan till graven”  </a:t>
          </a:r>
        </a:p>
      </dgm:t>
    </dgm:pt>
    <dgm:pt modelId="{8511466A-8035-4C1A-9A8F-8D55AD436588}" type="parTrans" cxnId="{D4E186A3-62C0-4654-8628-76B4A9AB5846}">
      <dgm:prSet/>
      <dgm:spPr/>
      <dgm:t>
        <a:bodyPr/>
        <a:lstStyle/>
        <a:p>
          <a:endParaRPr lang="sv-SE"/>
        </a:p>
      </dgm:t>
    </dgm:pt>
    <dgm:pt modelId="{AD01EB25-8F7B-4AE9-81E8-3BA83DF98392}" type="sibTrans" cxnId="{D4E186A3-62C0-4654-8628-76B4A9AB5846}">
      <dgm:prSet/>
      <dgm:spPr/>
      <dgm:t>
        <a:bodyPr/>
        <a:lstStyle/>
        <a:p>
          <a:endParaRPr lang="sv-SE"/>
        </a:p>
      </dgm:t>
    </dgm:pt>
    <dgm:pt modelId="{919F72E4-BAC3-44A2-8DA1-876F6339D7E2}">
      <dgm:prSet phldrT="[Text]" custT="1"/>
      <dgm:spPr>
        <a:noFill/>
      </dgm:spPr>
      <dgm:t>
        <a:bodyPr/>
        <a:lstStyle/>
        <a:p>
          <a:r>
            <a:rPr lang="sv-SE" sz="2000" dirty="0">
              <a:solidFill>
                <a:schemeClr val="tx1"/>
              </a:solidFill>
              <a:latin typeface="Calibri" panose="020F0502020204030204" pitchFamily="34" charset="0"/>
              <a:cs typeface="Calibri" panose="020F0502020204030204" pitchFamily="34" charset="0"/>
            </a:rPr>
            <a:t>Ständigt vaket system som övervakar ”verkliga” eller upplevda hot</a:t>
          </a:r>
        </a:p>
      </dgm:t>
    </dgm:pt>
    <dgm:pt modelId="{C3C43C00-C0E7-4D69-8879-2E5CE63AB96D}" type="parTrans" cxnId="{3E7B7F07-F240-43EA-886F-EA1665388998}">
      <dgm:prSet/>
      <dgm:spPr/>
      <dgm:t>
        <a:bodyPr/>
        <a:lstStyle/>
        <a:p>
          <a:endParaRPr lang="sv-SE"/>
        </a:p>
      </dgm:t>
    </dgm:pt>
    <dgm:pt modelId="{166B991A-7B61-4430-8CFD-47C76FFD90C0}" type="sibTrans" cxnId="{3E7B7F07-F240-43EA-886F-EA1665388998}">
      <dgm:prSet/>
      <dgm:spPr/>
      <dgm:t>
        <a:bodyPr/>
        <a:lstStyle/>
        <a:p>
          <a:endParaRPr lang="sv-SE"/>
        </a:p>
      </dgm:t>
    </dgm:pt>
    <dgm:pt modelId="{123AC0D0-3F90-474A-886A-007640B5FD78}">
      <dgm:prSet phldrT="[Text]" custT="1"/>
      <dgm:spPr>
        <a:noFill/>
      </dgm:spPr>
      <dgm:t>
        <a:bodyPr/>
        <a:lstStyle/>
        <a:p>
          <a:endParaRPr lang="sv-SE" sz="1800">
            <a:solidFill>
              <a:schemeClr val="tx1"/>
            </a:solidFill>
          </a:endParaRPr>
        </a:p>
      </dgm:t>
    </dgm:pt>
    <dgm:pt modelId="{2ABBB857-AE47-4D80-B234-F222DC243FB6}" type="parTrans" cxnId="{129F244C-0A81-4EF3-8FEC-19EDF9478B91}">
      <dgm:prSet/>
      <dgm:spPr/>
      <dgm:t>
        <a:bodyPr/>
        <a:lstStyle/>
        <a:p>
          <a:endParaRPr lang="sv-SE"/>
        </a:p>
      </dgm:t>
    </dgm:pt>
    <dgm:pt modelId="{F1F89E16-9359-43D1-B8FA-B210F27F5BAA}" type="sibTrans" cxnId="{129F244C-0A81-4EF3-8FEC-19EDF9478B91}">
      <dgm:prSet/>
      <dgm:spPr/>
      <dgm:t>
        <a:bodyPr/>
        <a:lstStyle/>
        <a:p>
          <a:endParaRPr lang="sv-SE"/>
        </a:p>
      </dgm:t>
    </dgm:pt>
    <dgm:pt modelId="{6EE4B3E4-CF5B-40FC-8A26-B43ACE602FBC}">
      <dgm:prSet/>
      <dgm:spPr>
        <a:noFill/>
      </dgm:spPr>
      <dgm:t>
        <a:bodyPr/>
        <a:lstStyle/>
        <a:p>
          <a:endParaRPr lang="sv-SE"/>
        </a:p>
      </dgm:t>
    </dgm:pt>
    <dgm:pt modelId="{D7C6A77C-C3EE-4119-A178-7B26F11773CD}" type="parTrans" cxnId="{39C8E6CE-E7F8-4396-B646-06156A246C09}">
      <dgm:prSet/>
      <dgm:spPr/>
      <dgm:t>
        <a:bodyPr/>
        <a:lstStyle/>
        <a:p>
          <a:endParaRPr lang="sv-SE"/>
        </a:p>
      </dgm:t>
    </dgm:pt>
    <dgm:pt modelId="{DA71517E-44AD-4D0B-A5C0-FFC6802F17B6}" type="sibTrans" cxnId="{39C8E6CE-E7F8-4396-B646-06156A246C09}">
      <dgm:prSet/>
      <dgm:spPr/>
      <dgm:t>
        <a:bodyPr/>
        <a:lstStyle/>
        <a:p>
          <a:endParaRPr lang="sv-SE"/>
        </a:p>
      </dgm:t>
    </dgm:pt>
    <dgm:pt modelId="{97E3FA43-91D1-4D5D-8DE4-FD6AEFCCD466}" type="pres">
      <dgm:prSet presAssocID="{6F5F6CD1-22EA-42DA-826F-9A01FC5E31CF}" presName="Name0" presStyleCnt="0">
        <dgm:presLayoutVars>
          <dgm:chMax val="7"/>
          <dgm:chPref val="7"/>
          <dgm:dir/>
        </dgm:presLayoutVars>
      </dgm:prSet>
      <dgm:spPr/>
    </dgm:pt>
    <dgm:pt modelId="{A9118000-5388-4ED5-8301-2CF00467B827}" type="pres">
      <dgm:prSet presAssocID="{6F5F6CD1-22EA-42DA-826F-9A01FC5E31CF}" presName="Name1" presStyleCnt="0"/>
      <dgm:spPr/>
    </dgm:pt>
    <dgm:pt modelId="{52DAE7E2-3571-4CF8-B90C-A54C67A8626D}" type="pres">
      <dgm:prSet presAssocID="{6F5F6CD1-22EA-42DA-826F-9A01FC5E31CF}" presName="cycle" presStyleCnt="0"/>
      <dgm:spPr/>
    </dgm:pt>
    <dgm:pt modelId="{846FA9E3-D979-4E0A-8D16-11C2F20EB651}" type="pres">
      <dgm:prSet presAssocID="{6F5F6CD1-22EA-42DA-826F-9A01FC5E31CF}" presName="srcNode" presStyleLbl="node1" presStyleIdx="0" presStyleCnt="4"/>
      <dgm:spPr/>
    </dgm:pt>
    <dgm:pt modelId="{10C850C2-96FB-4D0A-99A9-EF4AECF4E647}" type="pres">
      <dgm:prSet presAssocID="{6F5F6CD1-22EA-42DA-826F-9A01FC5E31CF}" presName="conn" presStyleLbl="parChTrans1D2" presStyleIdx="0" presStyleCnt="1"/>
      <dgm:spPr/>
    </dgm:pt>
    <dgm:pt modelId="{21C14E35-8A04-457A-A485-266B8B6CC938}" type="pres">
      <dgm:prSet presAssocID="{6F5F6CD1-22EA-42DA-826F-9A01FC5E31CF}" presName="extraNode" presStyleLbl="node1" presStyleIdx="0" presStyleCnt="4"/>
      <dgm:spPr/>
    </dgm:pt>
    <dgm:pt modelId="{789A93D4-2B14-4A54-B149-878323DD7163}" type="pres">
      <dgm:prSet presAssocID="{6F5F6CD1-22EA-42DA-826F-9A01FC5E31CF}" presName="dstNode" presStyleLbl="node1" presStyleIdx="0" presStyleCnt="4"/>
      <dgm:spPr/>
    </dgm:pt>
    <dgm:pt modelId="{FE367E1A-5C7A-46EE-A233-19A300A318AA}" type="pres">
      <dgm:prSet presAssocID="{265FD2B9-3968-41A8-A652-631CA288C087}" presName="text_1" presStyleLbl="node1" presStyleIdx="0" presStyleCnt="4">
        <dgm:presLayoutVars>
          <dgm:bulletEnabled val="1"/>
        </dgm:presLayoutVars>
      </dgm:prSet>
      <dgm:spPr/>
    </dgm:pt>
    <dgm:pt modelId="{7804218E-08E4-4590-994F-551C2B07F0E7}" type="pres">
      <dgm:prSet presAssocID="{265FD2B9-3968-41A8-A652-631CA288C087}" presName="accent_1" presStyleCnt="0"/>
      <dgm:spPr/>
    </dgm:pt>
    <dgm:pt modelId="{4EBC5EBD-A253-4C00-A57B-A527B76C3A25}" type="pres">
      <dgm:prSet presAssocID="{265FD2B9-3968-41A8-A652-631CA288C087}" presName="accentRepeatNode" presStyleLbl="solidFgAcc1" presStyleIdx="0" presStyleCnt="4" custScaleX="92901" custScaleY="88876"/>
      <dgm:spPr>
        <a:solidFill>
          <a:schemeClr val="accent1"/>
        </a:solidFill>
      </dgm:spPr>
    </dgm:pt>
    <dgm:pt modelId="{6392A8A1-3343-4B1E-BD75-432C2CFB990F}" type="pres">
      <dgm:prSet presAssocID="{919F72E4-BAC3-44A2-8DA1-876F6339D7E2}" presName="text_2" presStyleLbl="node1" presStyleIdx="1" presStyleCnt="4">
        <dgm:presLayoutVars>
          <dgm:bulletEnabled val="1"/>
        </dgm:presLayoutVars>
      </dgm:prSet>
      <dgm:spPr/>
    </dgm:pt>
    <dgm:pt modelId="{E757C59B-C714-4651-8065-CC23BD3C678C}" type="pres">
      <dgm:prSet presAssocID="{919F72E4-BAC3-44A2-8DA1-876F6339D7E2}" presName="accent_2" presStyleCnt="0"/>
      <dgm:spPr/>
    </dgm:pt>
    <dgm:pt modelId="{E2B20337-B174-407A-A626-512E50C647AD}" type="pres">
      <dgm:prSet presAssocID="{919F72E4-BAC3-44A2-8DA1-876F6339D7E2}" presName="accentRepeatNode" presStyleLbl="solidFgAcc1" presStyleIdx="1" presStyleCnt="4" custScaleX="96715" custScaleY="93225"/>
      <dgm:spPr>
        <a:solidFill>
          <a:schemeClr val="accent1"/>
        </a:solidFill>
      </dgm:spPr>
    </dgm:pt>
    <dgm:pt modelId="{37B89E66-0F12-4368-BAD4-DCAE20946BF1}" type="pres">
      <dgm:prSet presAssocID="{123AC0D0-3F90-474A-886A-007640B5FD78}" presName="text_3" presStyleLbl="node1" presStyleIdx="2" presStyleCnt="4">
        <dgm:presLayoutVars>
          <dgm:bulletEnabled val="1"/>
        </dgm:presLayoutVars>
      </dgm:prSet>
      <dgm:spPr/>
    </dgm:pt>
    <dgm:pt modelId="{A21A08D7-916A-4D47-891F-CFF46AC03B61}" type="pres">
      <dgm:prSet presAssocID="{123AC0D0-3F90-474A-886A-007640B5FD78}" presName="accent_3" presStyleCnt="0"/>
      <dgm:spPr/>
    </dgm:pt>
    <dgm:pt modelId="{88EC2A0F-76DB-4E08-806F-4E10B2196699}" type="pres">
      <dgm:prSet presAssocID="{123AC0D0-3F90-474A-886A-007640B5FD78}" presName="accentRepeatNode" presStyleLbl="solidFgAcc1" presStyleIdx="2" presStyleCnt="4" custScaleX="92974" custScaleY="90091"/>
      <dgm:spPr>
        <a:solidFill>
          <a:schemeClr val="accent1"/>
        </a:solidFill>
      </dgm:spPr>
    </dgm:pt>
    <dgm:pt modelId="{136028A3-2A3B-48CB-B6DE-D43DF7380A5E}" type="pres">
      <dgm:prSet presAssocID="{6EE4B3E4-CF5B-40FC-8A26-B43ACE602FBC}" presName="text_4" presStyleLbl="node1" presStyleIdx="3" presStyleCnt="4">
        <dgm:presLayoutVars>
          <dgm:bulletEnabled val="1"/>
        </dgm:presLayoutVars>
      </dgm:prSet>
      <dgm:spPr/>
    </dgm:pt>
    <dgm:pt modelId="{E22BD1A2-1264-4AA0-AED1-87CD664441E3}" type="pres">
      <dgm:prSet presAssocID="{6EE4B3E4-CF5B-40FC-8A26-B43ACE602FBC}" presName="accent_4" presStyleCnt="0"/>
      <dgm:spPr/>
    </dgm:pt>
    <dgm:pt modelId="{14E8866C-D543-49A9-A976-BA091EE2AFBB}" type="pres">
      <dgm:prSet presAssocID="{6EE4B3E4-CF5B-40FC-8A26-B43ACE602FBC}" presName="accentRepeatNode" presStyleLbl="solidFgAcc1" presStyleIdx="3" presStyleCnt="4" custScaleX="84804" custScaleY="83265"/>
      <dgm:spPr>
        <a:solidFill>
          <a:schemeClr val="accent1"/>
        </a:solidFill>
      </dgm:spPr>
    </dgm:pt>
  </dgm:ptLst>
  <dgm:cxnLst>
    <dgm:cxn modelId="{3E7B7F07-F240-43EA-886F-EA1665388998}" srcId="{6F5F6CD1-22EA-42DA-826F-9A01FC5E31CF}" destId="{919F72E4-BAC3-44A2-8DA1-876F6339D7E2}" srcOrd="1" destOrd="0" parTransId="{C3C43C00-C0E7-4D69-8879-2E5CE63AB96D}" sibTransId="{166B991A-7B61-4430-8CFD-47C76FFD90C0}"/>
    <dgm:cxn modelId="{A5A7A820-A29D-4AD8-B2D5-8767C5AB9F8F}" type="presOf" srcId="{919F72E4-BAC3-44A2-8DA1-876F6339D7E2}" destId="{6392A8A1-3343-4B1E-BD75-432C2CFB990F}" srcOrd="0" destOrd="0" presId="urn:microsoft.com/office/officeart/2008/layout/VerticalCurvedList"/>
    <dgm:cxn modelId="{129F244C-0A81-4EF3-8FEC-19EDF9478B91}" srcId="{6F5F6CD1-22EA-42DA-826F-9A01FC5E31CF}" destId="{123AC0D0-3F90-474A-886A-007640B5FD78}" srcOrd="2" destOrd="0" parTransId="{2ABBB857-AE47-4D80-B234-F222DC243FB6}" sibTransId="{F1F89E16-9359-43D1-B8FA-B210F27F5BAA}"/>
    <dgm:cxn modelId="{194D2A7E-8A8D-44EB-AB1F-4CB3928D6412}" type="presOf" srcId="{123AC0D0-3F90-474A-886A-007640B5FD78}" destId="{37B89E66-0F12-4368-BAD4-DCAE20946BF1}" srcOrd="0" destOrd="0" presId="urn:microsoft.com/office/officeart/2008/layout/VerticalCurvedList"/>
    <dgm:cxn modelId="{DB76268F-1EAD-4693-8399-19C0ADCDDDA3}" type="presOf" srcId="{6F5F6CD1-22EA-42DA-826F-9A01FC5E31CF}" destId="{97E3FA43-91D1-4D5D-8DE4-FD6AEFCCD466}" srcOrd="0" destOrd="0" presId="urn:microsoft.com/office/officeart/2008/layout/VerticalCurvedList"/>
    <dgm:cxn modelId="{35823B8F-F790-4771-B0C8-A9F65D2C7AD1}" type="presOf" srcId="{6EE4B3E4-CF5B-40FC-8A26-B43ACE602FBC}" destId="{136028A3-2A3B-48CB-B6DE-D43DF7380A5E}" srcOrd="0" destOrd="0" presId="urn:microsoft.com/office/officeart/2008/layout/VerticalCurvedList"/>
    <dgm:cxn modelId="{D4E186A3-62C0-4654-8628-76B4A9AB5846}" srcId="{6F5F6CD1-22EA-42DA-826F-9A01FC5E31CF}" destId="{265FD2B9-3968-41A8-A652-631CA288C087}" srcOrd="0" destOrd="0" parTransId="{8511466A-8035-4C1A-9A8F-8D55AD436588}" sibTransId="{AD01EB25-8F7B-4AE9-81E8-3BA83DF98392}"/>
    <dgm:cxn modelId="{050886B7-83D4-410C-81CA-15D5A0DA6E14}" type="presOf" srcId="{265FD2B9-3968-41A8-A652-631CA288C087}" destId="{FE367E1A-5C7A-46EE-A233-19A300A318AA}" srcOrd="0" destOrd="0" presId="urn:microsoft.com/office/officeart/2008/layout/VerticalCurvedList"/>
    <dgm:cxn modelId="{39C8E6CE-E7F8-4396-B646-06156A246C09}" srcId="{6F5F6CD1-22EA-42DA-826F-9A01FC5E31CF}" destId="{6EE4B3E4-CF5B-40FC-8A26-B43ACE602FBC}" srcOrd="3" destOrd="0" parTransId="{D7C6A77C-C3EE-4119-A178-7B26F11773CD}" sibTransId="{DA71517E-44AD-4D0B-A5C0-FFC6802F17B6}"/>
    <dgm:cxn modelId="{69E9A0F0-D8FD-4AFE-BA8A-F7EC21C72A3A}" type="presOf" srcId="{AD01EB25-8F7B-4AE9-81E8-3BA83DF98392}" destId="{10C850C2-96FB-4D0A-99A9-EF4AECF4E647}" srcOrd="0" destOrd="0" presId="urn:microsoft.com/office/officeart/2008/layout/VerticalCurvedList"/>
    <dgm:cxn modelId="{A6A6CADB-802D-4BE1-B834-25902AAB2421}" type="presParOf" srcId="{97E3FA43-91D1-4D5D-8DE4-FD6AEFCCD466}" destId="{A9118000-5388-4ED5-8301-2CF00467B827}" srcOrd="0" destOrd="0" presId="urn:microsoft.com/office/officeart/2008/layout/VerticalCurvedList"/>
    <dgm:cxn modelId="{D5191471-154E-4BD6-AA34-272D4DC533DC}" type="presParOf" srcId="{A9118000-5388-4ED5-8301-2CF00467B827}" destId="{52DAE7E2-3571-4CF8-B90C-A54C67A8626D}" srcOrd="0" destOrd="0" presId="urn:microsoft.com/office/officeart/2008/layout/VerticalCurvedList"/>
    <dgm:cxn modelId="{EDC72A31-3B68-4E70-8456-1C4DF016B969}" type="presParOf" srcId="{52DAE7E2-3571-4CF8-B90C-A54C67A8626D}" destId="{846FA9E3-D979-4E0A-8D16-11C2F20EB651}" srcOrd="0" destOrd="0" presId="urn:microsoft.com/office/officeart/2008/layout/VerticalCurvedList"/>
    <dgm:cxn modelId="{8B111515-272A-4DCA-9903-854416CFC1F2}" type="presParOf" srcId="{52DAE7E2-3571-4CF8-B90C-A54C67A8626D}" destId="{10C850C2-96FB-4D0A-99A9-EF4AECF4E647}" srcOrd="1" destOrd="0" presId="urn:microsoft.com/office/officeart/2008/layout/VerticalCurvedList"/>
    <dgm:cxn modelId="{D2BF8A20-A17B-4779-93B2-E81457F5A441}" type="presParOf" srcId="{52DAE7E2-3571-4CF8-B90C-A54C67A8626D}" destId="{21C14E35-8A04-457A-A485-266B8B6CC938}" srcOrd="2" destOrd="0" presId="urn:microsoft.com/office/officeart/2008/layout/VerticalCurvedList"/>
    <dgm:cxn modelId="{0D0F2443-5C46-44D2-B329-7CB9E7B7E0ED}" type="presParOf" srcId="{52DAE7E2-3571-4CF8-B90C-A54C67A8626D}" destId="{789A93D4-2B14-4A54-B149-878323DD7163}" srcOrd="3" destOrd="0" presId="urn:microsoft.com/office/officeart/2008/layout/VerticalCurvedList"/>
    <dgm:cxn modelId="{CD96E1B6-A171-4CBE-9C99-94399A468AAD}" type="presParOf" srcId="{A9118000-5388-4ED5-8301-2CF00467B827}" destId="{FE367E1A-5C7A-46EE-A233-19A300A318AA}" srcOrd="1" destOrd="0" presId="urn:microsoft.com/office/officeart/2008/layout/VerticalCurvedList"/>
    <dgm:cxn modelId="{0FDDEF04-6B22-4387-A7B9-874916265E5C}" type="presParOf" srcId="{A9118000-5388-4ED5-8301-2CF00467B827}" destId="{7804218E-08E4-4590-994F-551C2B07F0E7}" srcOrd="2" destOrd="0" presId="urn:microsoft.com/office/officeart/2008/layout/VerticalCurvedList"/>
    <dgm:cxn modelId="{AE678DC4-06B4-44D3-9341-D4467D526137}" type="presParOf" srcId="{7804218E-08E4-4590-994F-551C2B07F0E7}" destId="{4EBC5EBD-A253-4C00-A57B-A527B76C3A25}" srcOrd="0" destOrd="0" presId="urn:microsoft.com/office/officeart/2008/layout/VerticalCurvedList"/>
    <dgm:cxn modelId="{16F3E706-E7EE-4AC2-A0D0-5257296D37B4}" type="presParOf" srcId="{A9118000-5388-4ED5-8301-2CF00467B827}" destId="{6392A8A1-3343-4B1E-BD75-432C2CFB990F}" srcOrd="3" destOrd="0" presId="urn:microsoft.com/office/officeart/2008/layout/VerticalCurvedList"/>
    <dgm:cxn modelId="{46A4311D-B38E-4C31-BDFE-894999A07C35}" type="presParOf" srcId="{A9118000-5388-4ED5-8301-2CF00467B827}" destId="{E757C59B-C714-4651-8065-CC23BD3C678C}" srcOrd="4" destOrd="0" presId="urn:microsoft.com/office/officeart/2008/layout/VerticalCurvedList"/>
    <dgm:cxn modelId="{FE3A3AEB-5618-4F13-A551-85AC3F5015EB}" type="presParOf" srcId="{E757C59B-C714-4651-8065-CC23BD3C678C}" destId="{E2B20337-B174-407A-A626-512E50C647AD}" srcOrd="0" destOrd="0" presId="urn:microsoft.com/office/officeart/2008/layout/VerticalCurvedList"/>
    <dgm:cxn modelId="{C907DEA9-728D-4D97-88CC-42947959940C}" type="presParOf" srcId="{A9118000-5388-4ED5-8301-2CF00467B827}" destId="{37B89E66-0F12-4368-BAD4-DCAE20946BF1}" srcOrd="5" destOrd="0" presId="urn:microsoft.com/office/officeart/2008/layout/VerticalCurvedList"/>
    <dgm:cxn modelId="{ED0495F8-2345-4CBA-9284-1675A456134C}" type="presParOf" srcId="{A9118000-5388-4ED5-8301-2CF00467B827}" destId="{A21A08D7-916A-4D47-891F-CFF46AC03B61}" srcOrd="6" destOrd="0" presId="urn:microsoft.com/office/officeart/2008/layout/VerticalCurvedList"/>
    <dgm:cxn modelId="{65B313BD-2954-450C-9196-D5266692492D}" type="presParOf" srcId="{A21A08D7-916A-4D47-891F-CFF46AC03B61}" destId="{88EC2A0F-76DB-4E08-806F-4E10B2196699}" srcOrd="0" destOrd="0" presId="urn:microsoft.com/office/officeart/2008/layout/VerticalCurvedList"/>
    <dgm:cxn modelId="{753AF8C4-43A3-4750-AF52-0ED45F05DB54}" type="presParOf" srcId="{A9118000-5388-4ED5-8301-2CF00467B827}" destId="{136028A3-2A3B-48CB-B6DE-D43DF7380A5E}" srcOrd="7" destOrd="0" presId="urn:microsoft.com/office/officeart/2008/layout/VerticalCurvedList"/>
    <dgm:cxn modelId="{41D24B7D-7CE8-46DF-8A27-D7C22713E36A}" type="presParOf" srcId="{A9118000-5388-4ED5-8301-2CF00467B827}" destId="{E22BD1A2-1264-4AA0-AED1-87CD664441E3}" srcOrd="8" destOrd="0" presId="urn:microsoft.com/office/officeart/2008/layout/VerticalCurvedList"/>
    <dgm:cxn modelId="{9135EEE5-51B4-46E4-B881-6C26CF8FD4FC}" type="presParOf" srcId="{E22BD1A2-1264-4AA0-AED1-87CD664441E3}" destId="{14E8866C-D543-49A9-A976-BA091EE2AFB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850C2-96FB-4D0A-99A9-EF4AECF4E647}">
      <dsp:nvSpPr>
        <dsp:cNvPr id="0" name=""/>
        <dsp:cNvSpPr/>
      </dsp:nvSpPr>
      <dsp:spPr>
        <a:xfrm>
          <a:off x="-5988083" y="-916294"/>
          <a:ext cx="7128488" cy="7128488"/>
        </a:xfrm>
        <a:prstGeom prst="blockArc">
          <a:avLst>
            <a:gd name="adj1" fmla="val 18900000"/>
            <a:gd name="adj2" fmla="val 2700000"/>
            <a:gd name="adj3" fmla="val 303"/>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367E1A-5C7A-46EE-A233-19A300A318AA}">
      <dsp:nvSpPr>
        <dsp:cNvPr id="0" name=""/>
        <dsp:cNvSpPr/>
      </dsp:nvSpPr>
      <dsp:spPr>
        <a:xfrm>
          <a:off x="596876" y="407148"/>
          <a:ext cx="7129455" cy="814721"/>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6685" tIns="50800" rIns="50800" bIns="50800" numCol="1" spcCol="1270" anchor="ctr" anchorCtr="0">
          <a:noAutofit/>
        </a:bodyPr>
        <a:lstStyle/>
        <a:p>
          <a:pPr marL="0" lvl="0" indent="0" algn="l" defTabSz="889000" rtl="0">
            <a:lnSpc>
              <a:spcPct val="90000"/>
            </a:lnSpc>
            <a:spcBef>
              <a:spcPct val="0"/>
            </a:spcBef>
            <a:spcAft>
              <a:spcPct val="35000"/>
            </a:spcAft>
            <a:buNone/>
          </a:pPr>
          <a:r>
            <a:rPr lang="sv-SE" sz="2000" kern="1200" dirty="0">
              <a:solidFill>
                <a:schemeClr val="tx1"/>
              </a:solidFill>
              <a:latin typeface="Calibri" panose="020F0502020204030204" pitchFamily="34" charset="0"/>
              <a:cs typeface="Calibri" panose="020F0502020204030204" pitchFamily="34" charset="0"/>
            </a:rPr>
            <a:t>Ett biologiskt grundat regleringssystem utformat för att försäkra överlevnad från ”vaggan till graven”  </a:t>
          </a:r>
        </a:p>
      </dsp:txBody>
      <dsp:txXfrm>
        <a:off x="596876" y="407148"/>
        <a:ext cx="7129455" cy="814721"/>
      </dsp:txXfrm>
    </dsp:sp>
    <dsp:sp modelId="{4EBC5EBD-A253-4C00-A57B-A527B76C3A25}">
      <dsp:nvSpPr>
        <dsp:cNvPr id="0" name=""/>
        <dsp:cNvSpPr/>
      </dsp:nvSpPr>
      <dsp:spPr>
        <a:xfrm>
          <a:off x="123824" y="361952"/>
          <a:ext cx="946105" cy="905114"/>
        </a:xfrm>
        <a:prstGeom prst="ellipse">
          <a:avLst/>
        </a:prstGeom>
        <a:solidFill>
          <a:schemeClr val="accent1"/>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92A8A1-3343-4B1E-BD75-432C2CFB990F}">
      <dsp:nvSpPr>
        <dsp:cNvPr id="0" name=""/>
        <dsp:cNvSpPr/>
      </dsp:nvSpPr>
      <dsp:spPr>
        <a:xfrm>
          <a:off x="1063975" y="1629442"/>
          <a:ext cx="6662356" cy="814721"/>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6685" tIns="50800" rIns="50800" bIns="50800" numCol="1" spcCol="1270" anchor="ctr" anchorCtr="0">
          <a:noAutofit/>
        </a:bodyPr>
        <a:lstStyle/>
        <a:p>
          <a:pPr marL="0" lvl="0" indent="0" algn="l" defTabSz="889000">
            <a:lnSpc>
              <a:spcPct val="90000"/>
            </a:lnSpc>
            <a:spcBef>
              <a:spcPct val="0"/>
            </a:spcBef>
            <a:spcAft>
              <a:spcPct val="35000"/>
            </a:spcAft>
            <a:buNone/>
          </a:pPr>
          <a:r>
            <a:rPr lang="sv-SE" sz="2000" kern="1200" dirty="0">
              <a:solidFill>
                <a:schemeClr val="tx1"/>
              </a:solidFill>
              <a:latin typeface="Calibri" panose="020F0502020204030204" pitchFamily="34" charset="0"/>
              <a:cs typeface="Calibri" panose="020F0502020204030204" pitchFamily="34" charset="0"/>
            </a:rPr>
            <a:t>Ständigt vaket system som övervakar ”verkliga” eller upplevda hot</a:t>
          </a:r>
        </a:p>
      </dsp:txBody>
      <dsp:txXfrm>
        <a:off x="1063975" y="1629442"/>
        <a:ext cx="6662356" cy="814721"/>
      </dsp:txXfrm>
    </dsp:sp>
    <dsp:sp modelId="{E2B20337-B174-407A-A626-512E50C647AD}">
      <dsp:nvSpPr>
        <dsp:cNvPr id="0" name=""/>
        <dsp:cNvSpPr/>
      </dsp:nvSpPr>
      <dsp:spPr>
        <a:xfrm>
          <a:off x="571501" y="1562100"/>
          <a:ext cx="984946" cy="949404"/>
        </a:xfrm>
        <a:prstGeom prst="ellipse">
          <a:avLst/>
        </a:prstGeom>
        <a:solidFill>
          <a:schemeClr val="accent1"/>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B89E66-0F12-4368-BAD4-DCAE20946BF1}">
      <dsp:nvSpPr>
        <dsp:cNvPr id="0" name=""/>
        <dsp:cNvSpPr/>
      </dsp:nvSpPr>
      <dsp:spPr>
        <a:xfrm>
          <a:off x="1063975" y="2851735"/>
          <a:ext cx="6662356" cy="814721"/>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6685" tIns="45720" rIns="45720" bIns="45720" numCol="1" spcCol="1270" anchor="ctr" anchorCtr="0">
          <a:noAutofit/>
        </a:bodyPr>
        <a:lstStyle/>
        <a:p>
          <a:pPr marL="0" lvl="0" indent="0" algn="l" defTabSz="800100">
            <a:lnSpc>
              <a:spcPct val="90000"/>
            </a:lnSpc>
            <a:spcBef>
              <a:spcPct val="0"/>
            </a:spcBef>
            <a:spcAft>
              <a:spcPct val="35000"/>
            </a:spcAft>
            <a:buNone/>
          </a:pPr>
          <a:endParaRPr lang="sv-SE" sz="1800" kern="1200">
            <a:solidFill>
              <a:schemeClr val="tx1"/>
            </a:solidFill>
          </a:endParaRPr>
        </a:p>
      </dsp:txBody>
      <dsp:txXfrm>
        <a:off x="1063975" y="2851735"/>
        <a:ext cx="6662356" cy="814721"/>
      </dsp:txXfrm>
    </dsp:sp>
    <dsp:sp modelId="{88EC2A0F-76DB-4E08-806F-4E10B2196699}">
      <dsp:nvSpPr>
        <dsp:cNvPr id="0" name=""/>
        <dsp:cNvSpPr/>
      </dsp:nvSpPr>
      <dsp:spPr>
        <a:xfrm>
          <a:off x="590550" y="2800352"/>
          <a:ext cx="946848" cy="917487"/>
        </a:xfrm>
        <a:prstGeom prst="ellipse">
          <a:avLst/>
        </a:prstGeom>
        <a:solidFill>
          <a:schemeClr val="accent1"/>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6028A3-2A3B-48CB-B6DE-D43DF7380A5E}">
      <dsp:nvSpPr>
        <dsp:cNvPr id="0" name=""/>
        <dsp:cNvSpPr/>
      </dsp:nvSpPr>
      <dsp:spPr>
        <a:xfrm>
          <a:off x="596876" y="4074029"/>
          <a:ext cx="7129455" cy="814721"/>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6685" tIns="106680" rIns="106680" bIns="106680" numCol="1" spcCol="1270" anchor="ctr" anchorCtr="0">
          <a:noAutofit/>
        </a:bodyPr>
        <a:lstStyle/>
        <a:p>
          <a:pPr marL="0" lvl="0" indent="0" algn="l" defTabSz="1866900">
            <a:lnSpc>
              <a:spcPct val="90000"/>
            </a:lnSpc>
            <a:spcBef>
              <a:spcPct val="0"/>
            </a:spcBef>
            <a:spcAft>
              <a:spcPct val="35000"/>
            </a:spcAft>
            <a:buNone/>
          </a:pPr>
          <a:endParaRPr lang="sv-SE" sz="4200" kern="1200"/>
        </a:p>
      </dsp:txBody>
      <dsp:txXfrm>
        <a:off x="596876" y="4074029"/>
        <a:ext cx="7129455" cy="814721"/>
      </dsp:txXfrm>
    </dsp:sp>
    <dsp:sp modelId="{14E8866C-D543-49A9-A976-BA091EE2AFBB}">
      <dsp:nvSpPr>
        <dsp:cNvPr id="0" name=""/>
        <dsp:cNvSpPr/>
      </dsp:nvSpPr>
      <dsp:spPr>
        <a:xfrm>
          <a:off x="165054" y="4057403"/>
          <a:ext cx="863645" cy="847971"/>
        </a:xfrm>
        <a:prstGeom prst="ellipse">
          <a:avLst/>
        </a:prstGeom>
        <a:solidFill>
          <a:schemeClr val="accent1"/>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C24275A5-7F72-44A0-8AFA-2A36BCD1CFF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940379A6-DB9D-40A0-9FF3-AD0715E8F6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730BA1-DF5B-4B65-A190-A4C518C7CC6F}" type="datetimeFigureOut">
              <a:rPr lang="sv-SE" smtClean="0"/>
              <a:t>2024-01-19</a:t>
            </a:fld>
            <a:endParaRPr lang="sv-SE"/>
          </a:p>
        </p:txBody>
      </p:sp>
      <p:sp>
        <p:nvSpPr>
          <p:cNvPr id="4" name="Platshållare för sidfot 3">
            <a:extLst>
              <a:ext uri="{FF2B5EF4-FFF2-40B4-BE49-F238E27FC236}">
                <a16:creationId xmlns:a16="http://schemas.microsoft.com/office/drawing/2014/main" id="{01AEF6A6-A185-46F9-B2C7-A7FCECD852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E11ACD5F-C0BA-4440-AFD9-7A0C688807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2B389A-5BFF-46D7-95A7-773940E03F50}" type="slidenum">
              <a:rPr lang="sv-SE" smtClean="0"/>
              <a:t>‹#›</a:t>
            </a:fld>
            <a:endParaRPr lang="sv-SE"/>
          </a:p>
        </p:txBody>
      </p:sp>
    </p:spTree>
    <p:extLst>
      <p:ext uri="{BB962C8B-B14F-4D97-AF65-F5344CB8AC3E}">
        <p14:creationId xmlns:p14="http://schemas.microsoft.com/office/powerpoint/2010/main" val="2731459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DBC250-59F7-4A46-90C5-58A202044C27}" type="datetimeFigureOut">
              <a:rPr lang="sv-SE" smtClean="0"/>
              <a:t>2024-01-19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7C0F2A-8D62-4841-BB0E-FAD1AD9B3F24}" type="slidenum">
              <a:rPr lang="sv-SE" smtClean="0"/>
              <a:t>‹#›</a:t>
            </a:fld>
            <a:endParaRPr lang="sv-SE"/>
          </a:p>
        </p:txBody>
      </p:sp>
    </p:spTree>
    <p:extLst>
      <p:ext uri="{BB962C8B-B14F-4D97-AF65-F5344CB8AC3E}">
        <p14:creationId xmlns:p14="http://schemas.microsoft.com/office/powerpoint/2010/main" val="156550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Hälsa föräldrarna välkomna och presentera er själva helt kort.</a:t>
            </a:r>
          </a:p>
          <a:p>
            <a:r>
              <a:rPr lang="sv-SE" dirty="0"/>
              <a:t>Ge en kort beskrivning av programmet. – </a:t>
            </a:r>
            <a:r>
              <a:rPr lang="sv-SE" dirty="0" err="1"/>
              <a:t>Connects</a:t>
            </a:r>
            <a:r>
              <a:rPr lang="sv-SE" dirty="0"/>
              <a:t> program för familjehemsföräldrar är en anpassning och utveckling av </a:t>
            </a:r>
            <a:r>
              <a:rPr lang="sv-SE" dirty="0" err="1"/>
              <a:t>Connectprogrammet</a:t>
            </a:r>
            <a:r>
              <a:rPr lang="sv-SE" dirty="0"/>
              <a:t> för föräldragrupper, eftersom familjehemsföräldrar och deras barn har speciella behov. Familjehemsföräldrar har oftast en annorlunda och ibland svårare uppgift än andra föräldrar, eftersom barnen som </a:t>
            </a:r>
            <a:r>
              <a:rPr lang="sv-SE" dirty="0" err="1"/>
              <a:t>kmmer</a:t>
            </a:r>
            <a:r>
              <a:rPr lang="sv-SE" dirty="0"/>
              <a:t> till dem har farit illa och kan uttrycka sina anknytningsbehov på ett förbryllande  och utmanande sätt. </a:t>
            </a:r>
            <a:r>
              <a:rPr lang="sv-SE" dirty="0" err="1"/>
              <a:t>Connectprogrammet</a:t>
            </a:r>
            <a:r>
              <a:rPr lang="sv-SE" dirty="0"/>
              <a:t> för familjehemsföräldrar hjälper  familjehemsföräldrar att förstå och reagera på de unika behov som de här barnen har.</a:t>
            </a:r>
          </a:p>
        </p:txBody>
      </p:sp>
      <p:sp>
        <p:nvSpPr>
          <p:cNvPr id="4" name="Platshållare för bildnummer 3"/>
          <p:cNvSpPr>
            <a:spLocks noGrp="1"/>
          </p:cNvSpPr>
          <p:nvPr>
            <p:ph type="sldNum" sz="quarter" idx="5"/>
          </p:nvPr>
        </p:nvSpPr>
        <p:spPr/>
        <p:txBody>
          <a:bodyPr/>
          <a:lstStyle/>
          <a:p>
            <a:fld id="{487C0F2A-8D62-4841-BB0E-FAD1AD9B3F24}" type="slidenum">
              <a:rPr lang="sv-SE" smtClean="0"/>
              <a:t>1</a:t>
            </a:fld>
            <a:endParaRPr lang="sv-SE"/>
          </a:p>
        </p:txBody>
      </p:sp>
    </p:spTree>
    <p:extLst>
      <p:ext uri="{BB962C8B-B14F-4D97-AF65-F5344CB8AC3E}">
        <p14:creationId xmlns:p14="http://schemas.microsoft.com/office/powerpoint/2010/main" val="4283452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När barn har upplevt sina föräldrar som antingen otillgängliga, oemottagliga eller avvisande, ”maskerar” de sina anknytningsbehov för att skydda sig själva från den smärta som avvisande orsakar – eller något värre, De undviker alltså att visa sina föräldrar vad de behöver och får följaktligen mycket lite tröst från dem. </a:t>
            </a:r>
            <a:r>
              <a:rPr lang="sv-SE" b="1" dirty="0"/>
              <a:t>Det här anknytningsmönstret kallar vi ”undvikande”.</a:t>
            </a:r>
          </a:p>
          <a:p>
            <a:r>
              <a:rPr lang="sv-SE" b="1" dirty="0"/>
              <a:t>Barn med undvikande anknytningsmönster:</a:t>
            </a:r>
          </a:p>
          <a:p>
            <a:pPr marL="171450" indent="-171450" algn="l">
              <a:buFont typeface="Wingdings" panose="05000000000000000000" pitchFamily="2" charset="2"/>
              <a:buChar char="ü"/>
            </a:pPr>
            <a:r>
              <a:rPr lang="sv-SE" b="0" i="0" dirty="0">
                <a:solidFill>
                  <a:srgbClr val="595959"/>
                </a:solidFill>
                <a:effectLst/>
                <a:latin typeface="Roboto Condensed" panose="02000000000000000000" pitchFamily="2" charset="0"/>
              </a:rPr>
              <a:t>Har svårt för nära relationer om det innefattar för mycket känslomässighet. Att vara självständig, att klara sig själv värderas högt.</a:t>
            </a:r>
          </a:p>
          <a:p>
            <a:pPr marL="171450" indent="-171450" algn="l">
              <a:buFont typeface="Wingdings" panose="05000000000000000000" pitchFamily="2" charset="2"/>
              <a:buChar char="ü"/>
            </a:pPr>
            <a:r>
              <a:rPr lang="sv-SE" b="0" i="0" dirty="0">
                <a:solidFill>
                  <a:srgbClr val="595959"/>
                </a:solidFill>
                <a:effectLst/>
                <a:latin typeface="Roboto Condensed" panose="02000000000000000000" pitchFamily="2" charset="0"/>
              </a:rPr>
              <a:t>Har svårt med konflikter och undviker därför allvarliga samtal</a:t>
            </a:r>
          </a:p>
          <a:p>
            <a:pPr marL="171450" indent="-171450" algn="l">
              <a:buFont typeface="Wingdings" panose="05000000000000000000" pitchFamily="2" charset="2"/>
              <a:buChar char="ü"/>
            </a:pPr>
            <a:r>
              <a:rPr lang="sv-SE" b="0" i="0" dirty="0">
                <a:solidFill>
                  <a:srgbClr val="595959"/>
                </a:solidFill>
                <a:effectLst/>
                <a:latin typeface="Roboto Condensed" panose="02000000000000000000" pitchFamily="2" charset="0"/>
              </a:rPr>
              <a:t>Är obekväm med att prata om känslor.</a:t>
            </a:r>
            <a:br>
              <a:rPr lang="sv-SE" b="0" i="0" dirty="0">
                <a:solidFill>
                  <a:srgbClr val="595959"/>
                </a:solidFill>
                <a:effectLst/>
                <a:latin typeface="Roboto Condensed" panose="02000000000000000000" pitchFamily="2" charset="0"/>
              </a:rPr>
            </a:br>
            <a:br>
              <a:rPr lang="sv-SE" b="0" i="0" dirty="0">
                <a:solidFill>
                  <a:srgbClr val="595959"/>
                </a:solidFill>
                <a:effectLst/>
                <a:latin typeface="Roboto Condensed" panose="02000000000000000000" pitchFamily="2" charset="0"/>
              </a:rPr>
            </a:br>
            <a:endParaRPr lang="sv-SE" b="0" i="0" dirty="0">
              <a:solidFill>
                <a:srgbClr val="595959"/>
              </a:solidFill>
              <a:effectLst/>
              <a:latin typeface="Roboto Condensed" panose="02000000000000000000" pitchFamily="2" charset="0"/>
            </a:endParaRPr>
          </a:p>
          <a:p>
            <a:endParaRPr lang="sv-SE" b="1" dirty="0"/>
          </a:p>
        </p:txBody>
      </p:sp>
      <p:sp>
        <p:nvSpPr>
          <p:cNvPr id="4" name="Platshållare för bildnummer 3"/>
          <p:cNvSpPr>
            <a:spLocks noGrp="1"/>
          </p:cNvSpPr>
          <p:nvPr>
            <p:ph type="sldNum" sz="quarter" idx="5"/>
          </p:nvPr>
        </p:nvSpPr>
        <p:spPr/>
        <p:txBody>
          <a:bodyPr/>
          <a:lstStyle/>
          <a:p>
            <a:fld id="{487C0F2A-8D62-4841-BB0E-FAD1AD9B3F24}" type="slidenum">
              <a:rPr lang="sv-SE" smtClean="0"/>
              <a:t>11</a:t>
            </a:fld>
            <a:endParaRPr lang="sv-SE"/>
          </a:p>
        </p:txBody>
      </p:sp>
    </p:spTree>
    <p:extLst>
      <p:ext uri="{BB962C8B-B14F-4D97-AF65-F5344CB8AC3E}">
        <p14:creationId xmlns:p14="http://schemas.microsoft.com/office/powerpoint/2010/main" val="884769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buFont typeface="Arial" panose="020B0604020202020204" pitchFamily="34" charset="0"/>
              <a:buNone/>
            </a:pPr>
            <a:r>
              <a:rPr lang="sv-SE" b="0" i="0" dirty="0">
                <a:solidFill>
                  <a:srgbClr val="595959"/>
                </a:solidFill>
                <a:effectLst/>
                <a:latin typeface="Roboto Condensed" panose="02000000000000000000" pitchFamily="2" charset="0"/>
              </a:rPr>
              <a:t>Om barn upplever sina föräldrar som inkonsekvent tillgängliga kan de inte förutse om föräldern kommer att reagera på deras behov. För att få förälderns uppmärksamhet uttrycker de sina behov på ett ihärdigt och känslosamt sätt. Även om föräldern reagerar på deras behov kan de ändå har svårt att känna sig trygga eftersom de inte kan lita på att föräldern alltid kommer att reagera i framtiden. </a:t>
            </a:r>
            <a:r>
              <a:rPr lang="sv-SE" b="1" i="0" dirty="0">
                <a:solidFill>
                  <a:srgbClr val="595959"/>
                </a:solidFill>
                <a:effectLst/>
                <a:latin typeface="Roboto Condensed" panose="02000000000000000000" pitchFamily="2" charset="0"/>
              </a:rPr>
              <a:t>Detta anknytningsmönster kallar vi ”ambivalent”.</a:t>
            </a:r>
            <a:br>
              <a:rPr lang="sv-SE" b="0" i="0" dirty="0">
                <a:solidFill>
                  <a:srgbClr val="595959"/>
                </a:solidFill>
                <a:effectLst/>
                <a:latin typeface="Roboto Condensed" panose="02000000000000000000" pitchFamily="2" charset="0"/>
              </a:rPr>
            </a:br>
            <a:br>
              <a:rPr lang="sv-SE" b="0" i="0" dirty="0">
                <a:solidFill>
                  <a:srgbClr val="595959"/>
                </a:solidFill>
                <a:effectLst/>
                <a:latin typeface="Roboto Condensed" panose="02000000000000000000" pitchFamily="2" charset="0"/>
              </a:rPr>
            </a:br>
            <a:r>
              <a:rPr lang="sv-SE" b="1" i="0" dirty="0">
                <a:solidFill>
                  <a:srgbClr val="595959"/>
                </a:solidFill>
                <a:effectLst/>
                <a:latin typeface="Roboto Condensed" panose="02000000000000000000" pitchFamily="2" charset="0"/>
              </a:rPr>
              <a:t>Barn med ambivalenta anknytningsmönster:</a:t>
            </a:r>
          </a:p>
          <a:p>
            <a:pPr marL="171450" indent="-171450" algn="l">
              <a:buFont typeface="Wingdings" panose="05000000000000000000" pitchFamily="2" charset="2"/>
              <a:buChar char="ü"/>
            </a:pPr>
            <a:r>
              <a:rPr lang="sv-SE" b="0" i="0" dirty="0">
                <a:solidFill>
                  <a:srgbClr val="595959"/>
                </a:solidFill>
                <a:effectLst/>
                <a:latin typeface="Roboto Condensed" panose="02000000000000000000" pitchFamily="2" charset="0"/>
              </a:rPr>
              <a:t>Vill vara känslomässigt nära hela tiden utifrån en rädsla över att bli lämnad</a:t>
            </a:r>
          </a:p>
          <a:p>
            <a:pPr marL="171450" indent="-171450" algn="l">
              <a:buFont typeface="Wingdings" panose="05000000000000000000" pitchFamily="2" charset="2"/>
              <a:buChar char="ü"/>
            </a:pPr>
            <a:r>
              <a:rPr lang="sv-SE" b="0" i="0" dirty="0">
                <a:solidFill>
                  <a:srgbClr val="595959"/>
                </a:solidFill>
                <a:effectLst/>
                <a:latin typeface="Roboto Condensed" panose="02000000000000000000" pitchFamily="2" charset="0"/>
              </a:rPr>
              <a:t>Är hypersensitiv inför andras behov, beteende och humörväxlingar. </a:t>
            </a:r>
          </a:p>
          <a:p>
            <a:pPr marL="171450" indent="-171450" algn="l">
              <a:buFont typeface="Wingdings" panose="05000000000000000000" pitchFamily="2" charset="2"/>
              <a:buChar char="ü"/>
            </a:pPr>
            <a:r>
              <a:rPr lang="sv-SE" b="0" i="0" dirty="0">
                <a:solidFill>
                  <a:srgbClr val="595959"/>
                </a:solidFill>
                <a:effectLst/>
                <a:latin typeface="Roboto Condensed" panose="02000000000000000000" pitchFamily="2" charset="0"/>
              </a:rPr>
              <a:t>Har svårigheter att uttrycka sina behov, använder istället beteenden  för att uttrycka behov.</a:t>
            </a:r>
          </a:p>
          <a:p>
            <a:pPr marL="171450" indent="-171450" algn="l">
              <a:buFont typeface="Wingdings" panose="05000000000000000000" pitchFamily="2" charset="2"/>
              <a:buChar char="ü"/>
            </a:pPr>
            <a:r>
              <a:rPr lang="sv-SE" b="0" i="0" dirty="0">
                <a:solidFill>
                  <a:srgbClr val="595959"/>
                </a:solidFill>
                <a:effectLst/>
                <a:latin typeface="Roboto Condensed" panose="02000000000000000000" pitchFamily="2" charset="0"/>
              </a:rPr>
              <a:t>Behöver ständig bekräftelse, ständigt orolig för att bli lämnad och ensam.</a:t>
            </a:r>
          </a:p>
          <a:p>
            <a:endParaRPr lang="sv-SE" dirty="0"/>
          </a:p>
        </p:txBody>
      </p:sp>
      <p:sp>
        <p:nvSpPr>
          <p:cNvPr id="4" name="Platshållare för bildnummer 3"/>
          <p:cNvSpPr>
            <a:spLocks noGrp="1"/>
          </p:cNvSpPr>
          <p:nvPr>
            <p:ph type="sldNum" sz="quarter" idx="5"/>
          </p:nvPr>
        </p:nvSpPr>
        <p:spPr/>
        <p:txBody>
          <a:bodyPr/>
          <a:lstStyle/>
          <a:p>
            <a:fld id="{487C0F2A-8D62-4841-BB0E-FAD1AD9B3F24}" type="slidenum">
              <a:rPr lang="sv-SE" smtClean="0"/>
              <a:t>12</a:t>
            </a:fld>
            <a:endParaRPr lang="sv-SE"/>
          </a:p>
        </p:txBody>
      </p:sp>
    </p:spTree>
    <p:extLst>
      <p:ext uri="{BB962C8B-B14F-4D97-AF65-F5344CB8AC3E}">
        <p14:creationId xmlns:p14="http://schemas.microsoft.com/office/powerpoint/2010/main" val="3278080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buFont typeface="Arial" panose="020B0604020202020204" pitchFamily="34" charset="0"/>
              <a:buNone/>
            </a:pPr>
            <a:r>
              <a:rPr lang="sv-SE" b="0" i="0" dirty="0">
                <a:solidFill>
                  <a:srgbClr val="595959"/>
                </a:solidFill>
                <a:effectLst/>
                <a:latin typeface="Roboto Condensed" panose="02000000000000000000" pitchFamily="2" charset="0"/>
              </a:rPr>
              <a:t>Barn som upplevt något traumatiskt, som psykiskt eller fysisk misshandel eller kontinuerlig grav omsorgssvikt, kan ha svårt att utveckla ett konsekvent eller organiserat sätt att uttrycka sina anknytningsbehov. Om de dessutom har varit hos många eller olika omsorgspersoner kan det vara ännu svårare för dem att bilda sig en sammanhängande eller organiserad uppfattning om sig själva, andra och världen omkring dem. De känner ofta en stor sorg och är svåra att lugna och trösta. Deras anknytningsmönster kallar vi ”desorganiserat”.</a:t>
            </a:r>
          </a:p>
          <a:p>
            <a:pPr algn="l">
              <a:buFont typeface="Arial" panose="020B0604020202020204" pitchFamily="34" charset="0"/>
              <a:buNone/>
            </a:pPr>
            <a:endParaRPr lang="sv-SE" b="1" i="0" dirty="0">
              <a:solidFill>
                <a:srgbClr val="595959"/>
              </a:solidFill>
              <a:effectLst/>
              <a:latin typeface="Roboto Condensed" panose="02000000000000000000" pitchFamily="2" charset="0"/>
            </a:endParaRPr>
          </a:p>
          <a:p>
            <a:pPr algn="l">
              <a:buFont typeface="Arial" panose="020B0604020202020204" pitchFamily="34" charset="0"/>
              <a:buNone/>
            </a:pPr>
            <a:r>
              <a:rPr lang="sv-SE" b="1" i="0" dirty="0">
                <a:solidFill>
                  <a:srgbClr val="595959"/>
                </a:solidFill>
                <a:effectLst/>
                <a:latin typeface="Roboto Condensed" panose="02000000000000000000" pitchFamily="2" charset="0"/>
              </a:rPr>
              <a:t>Barn med desorganiserat anknytningsmönster:</a:t>
            </a:r>
          </a:p>
          <a:p>
            <a:pPr marL="171450" indent="-171450" algn="l">
              <a:buFont typeface="Wingdings" panose="05000000000000000000" pitchFamily="2" charset="2"/>
              <a:buChar char="ü"/>
            </a:pPr>
            <a:r>
              <a:rPr lang="sv-SE" b="0" i="0" dirty="0">
                <a:solidFill>
                  <a:srgbClr val="595959"/>
                </a:solidFill>
                <a:effectLst/>
                <a:latin typeface="Roboto Condensed" panose="02000000000000000000" pitchFamily="2" charset="0"/>
              </a:rPr>
              <a:t>Längtar efter känslomässig närhet och är samtidigt oerhört rädd för det. Växlar mellan att vara närhetssökande och distanstagande.</a:t>
            </a:r>
          </a:p>
          <a:p>
            <a:pPr marL="171450" indent="-171450" algn="l">
              <a:buFont typeface="Wingdings" panose="05000000000000000000" pitchFamily="2" charset="2"/>
              <a:buChar char="ü"/>
            </a:pPr>
            <a:r>
              <a:rPr lang="sv-SE" b="0" i="0" dirty="0">
                <a:solidFill>
                  <a:srgbClr val="595959"/>
                </a:solidFill>
                <a:effectLst/>
                <a:latin typeface="Roboto Condensed" panose="02000000000000000000" pitchFamily="2" charset="0"/>
              </a:rPr>
              <a:t>Använder konflikter som ett sätt att komma närmare andra.</a:t>
            </a:r>
          </a:p>
          <a:p>
            <a:pPr marL="171450" indent="-171450" algn="l">
              <a:buFont typeface="Wingdings" panose="05000000000000000000" pitchFamily="2" charset="2"/>
              <a:buChar char="ü"/>
            </a:pPr>
            <a:r>
              <a:rPr lang="sv-SE" b="0" i="0" dirty="0">
                <a:solidFill>
                  <a:srgbClr val="595959"/>
                </a:solidFill>
                <a:effectLst/>
                <a:latin typeface="Roboto Condensed" panose="02000000000000000000" pitchFamily="2" charset="0"/>
              </a:rPr>
              <a:t>Kan vara motstridig och förvirrande i sitt sätt att uttrycka sig, vill kommunicera sina behov men har svårt att vara känslomässigt sårbar.</a:t>
            </a:r>
          </a:p>
          <a:p>
            <a:pPr marL="171450" indent="-171450" algn="l">
              <a:buFont typeface="Wingdings" panose="05000000000000000000" pitchFamily="2" charset="2"/>
              <a:buChar char="ü"/>
            </a:pPr>
            <a:r>
              <a:rPr lang="sv-SE" b="0" i="0" dirty="0">
                <a:solidFill>
                  <a:srgbClr val="595959"/>
                </a:solidFill>
                <a:effectLst/>
                <a:latin typeface="Roboto Condensed" panose="02000000000000000000" pitchFamily="2" charset="0"/>
              </a:rPr>
              <a:t>Trauma står ofta i bakgrunden vilket skapar misstro i relation till andra människor, har svårt att veta vad som går att förvänta sig i relation till andra.</a:t>
            </a:r>
          </a:p>
          <a:p>
            <a:endParaRPr lang="sv-SE" dirty="0"/>
          </a:p>
        </p:txBody>
      </p:sp>
      <p:sp>
        <p:nvSpPr>
          <p:cNvPr id="4" name="Platshållare för bildnummer 3"/>
          <p:cNvSpPr>
            <a:spLocks noGrp="1"/>
          </p:cNvSpPr>
          <p:nvPr>
            <p:ph type="sldNum" sz="quarter" idx="5"/>
          </p:nvPr>
        </p:nvSpPr>
        <p:spPr/>
        <p:txBody>
          <a:bodyPr/>
          <a:lstStyle/>
          <a:p>
            <a:fld id="{487C0F2A-8D62-4841-BB0E-FAD1AD9B3F24}" type="slidenum">
              <a:rPr lang="sv-SE" smtClean="0"/>
              <a:t>13</a:t>
            </a:fld>
            <a:endParaRPr lang="sv-SE"/>
          </a:p>
        </p:txBody>
      </p:sp>
    </p:spTree>
    <p:extLst>
      <p:ext uri="{BB962C8B-B14F-4D97-AF65-F5344CB8AC3E}">
        <p14:creationId xmlns:p14="http://schemas.microsoft.com/office/powerpoint/2010/main" val="2734056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cs typeface="Calibri"/>
              </a:rPr>
              <a:t>De erfarenheter som vi får i våra nära relationer, ex hur vi blir bemötta när vi uttrycker våra behov, erfarenheter av separationer, erfarenheter av konflikter, våld och svek bär vi med oss i vårt anknytningsbagage.</a:t>
            </a:r>
          </a:p>
          <a:p>
            <a:r>
              <a:rPr lang="sv-SE" dirty="0">
                <a:cs typeface="Calibri"/>
              </a:rPr>
              <a:t>Utifrån hur vi blir bemötta när vi uttrycker våra behov när vi är som mest utsatt, utvecklar vi strategier/mönster, det vi kallar för anknytningsmönster</a:t>
            </a:r>
          </a:p>
          <a:p>
            <a:endParaRPr lang="sv-SE" dirty="0"/>
          </a:p>
          <a:p>
            <a:endParaRPr lang="sv-SE" dirty="0"/>
          </a:p>
        </p:txBody>
      </p:sp>
      <p:sp>
        <p:nvSpPr>
          <p:cNvPr id="4" name="Platshållare för bildnummer 3"/>
          <p:cNvSpPr>
            <a:spLocks noGrp="1"/>
          </p:cNvSpPr>
          <p:nvPr>
            <p:ph type="sldNum" sz="quarter" idx="5"/>
          </p:nvPr>
        </p:nvSpPr>
        <p:spPr/>
        <p:txBody>
          <a:bodyPr/>
          <a:lstStyle/>
          <a:p>
            <a:fld id="{2A7DEC32-C548-DD4B-9DE6-2FF920D5B493}" type="slidenum">
              <a:rPr lang="sv-SE" smtClean="0"/>
              <a:pPr/>
              <a:t>14</a:t>
            </a:fld>
            <a:endParaRPr lang="sv-SE"/>
          </a:p>
        </p:txBody>
      </p:sp>
    </p:spTree>
    <p:extLst>
      <p:ext uri="{BB962C8B-B14F-4D97-AF65-F5344CB8AC3E}">
        <p14:creationId xmlns:p14="http://schemas.microsoft.com/office/powerpoint/2010/main" val="1325697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Ställ följande fråga till gruppen.</a:t>
            </a:r>
          </a:p>
          <a:p>
            <a:endParaRPr lang="sv-SE" dirty="0"/>
          </a:p>
          <a:p>
            <a:r>
              <a:rPr lang="sv-SE" dirty="0"/>
              <a:t>Det kan vara till hjälp att tänka på situationer när de har haft det svårt, är sjuka eller är rädda. Hur visar de er vad de behöver?</a:t>
            </a:r>
          </a:p>
          <a:p>
            <a:endParaRPr lang="sv-SE" dirty="0"/>
          </a:p>
          <a:p>
            <a:r>
              <a:rPr lang="sv-SE" dirty="0"/>
              <a:t>Det handlar inte om att ställa en diagnos</a:t>
            </a:r>
          </a:p>
          <a:p>
            <a:endParaRPr lang="sv-SE" dirty="0"/>
          </a:p>
        </p:txBody>
      </p:sp>
      <p:sp>
        <p:nvSpPr>
          <p:cNvPr id="4" name="Platshållare för bildnummer 3"/>
          <p:cNvSpPr>
            <a:spLocks noGrp="1"/>
          </p:cNvSpPr>
          <p:nvPr>
            <p:ph type="sldNum" sz="quarter" idx="5"/>
          </p:nvPr>
        </p:nvSpPr>
        <p:spPr/>
        <p:txBody>
          <a:bodyPr/>
          <a:lstStyle/>
          <a:p>
            <a:fld id="{487C0F2A-8D62-4841-BB0E-FAD1AD9B3F24}" type="slidenum">
              <a:rPr lang="sv-SE" smtClean="0"/>
              <a:t>15</a:t>
            </a:fld>
            <a:endParaRPr lang="sv-SE"/>
          </a:p>
        </p:txBody>
      </p:sp>
    </p:spTree>
    <p:extLst>
      <p:ext uri="{BB962C8B-B14F-4D97-AF65-F5344CB8AC3E}">
        <p14:creationId xmlns:p14="http://schemas.microsoft.com/office/powerpoint/2010/main" val="1703461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r>
              <a:rPr lang="sv-SE" dirty="0"/>
              <a:t>Detta innebär:</a:t>
            </a:r>
          </a:p>
          <a:p>
            <a:pPr marL="171450" indent="-171450">
              <a:buFont typeface="Wingdings" panose="05000000000000000000" pitchFamily="2" charset="2"/>
              <a:buChar char="ü"/>
            </a:pPr>
            <a:r>
              <a:rPr lang="sv-SE" dirty="0"/>
              <a:t>Respekt, öppenhet och nyfikenhet på vad barnets beteenden betyder</a:t>
            </a:r>
          </a:p>
          <a:p>
            <a:pPr marL="171450" indent="-171450">
              <a:buFont typeface="Wingdings" panose="05000000000000000000" pitchFamily="2" charset="2"/>
              <a:buChar char="ü"/>
            </a:pPr>
            <a:r>
              <a:rPr lang="sv-SE" dirty="0"/>
              <a:t>Att man visar barnet verbalt och icke verbalt att man är intresserad av att förstå deras upplevelse oavsett deras beteende</a:t>
            </a:r>
          </a:p>
        </p:txBody>
      </p:sp>
      <p:sp>
        <p:nvSpPr>
          <p:cNvPr id="4" name="Platshållare för bildnummer 3"/>
          <p:cNvSpPr>
            <a:spLocks noGrp="1"/>
          </p:cNvSpPr>
          <p:nvPr>
            <p:ph type="sldNum" sz="quarter" idx="5"/>
          </p:nvPr>
        </p:nvSpPr>
        <p:spPr/>
        <p:txBody>
          <a:bodyPr/>
          <a:lstStyle/>
          <a:p>
            <a:fld id="{487C0F2A-8D62-4841-BB0E-FAD1AD9B3F24}" type="slidenum">
              <a:rPr lang="sv-SE" smtClean="0"/>
              <a:t>17</a:t>
            </a:fld>
            <a:endParaRPr lang="sv-SE"/>
          </a:p>
        </p:txBody>
      </p:sp>
    </p:spTree>
    <p:extLst>
      <p:ext uri="{BB962C8B-B14F-4D97-AF65-F5344CB8AC3E}">
        <p14:creationId xmlns:p14="http://schemas.microsoft.com/office/powerpoint/2010/main" val="1857500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 Säker Hamn där barnet kan få tröst och skydd</a:t>
            </a:r>
          </a:p>
          <a:p>
            <a:r>
              <a:rPr lang="sv-SE" dirty="0"/>
              <a:t>En Trygg Bas att Utgå </a:t>
            </a:r>
            <a:r>
              <a:rPr lang="sv-SE" dirty="0" err="1"/>
              <a:t>ifrånn</a:t>
            </a:r>
            <a:r>
              <a:rPr lang="sv-SE" dirty="0"/>
              <a:t> för att utforska och gå framåt</a:t>
            </a:r>
          </a:p>
          <a:p>
            <a:endParaRPr lang="sv-SE" dirty="0"/>
          </a:p>
          <a:p>
            <a:endParaRPr lang="sv-SE" dirty="0"/>
          </a:p>
        </p:txBody>
      </p:sp>
      <p:sp>
        <p:nvSpPr>
          <p:cNvPr id="4" name="Platshållare för bildnummer 3"/>
          <p:cNvSpPr>
            <a:spLocks noGrp="1"/>
          </p:cNvSpPr>
          <p:nvPr>
            <p:ph type="sldNum" sz="quarter" idx="5"/>
          </p:nvPr>
        </p:nvSpPr>
        <p:spPr/>
        <p:txBody>
          <a:bodyPr/>
          <a:lstStyle/>
          <a:p>
            <a:fld id="{487C0F2A-8D62-4841-BB0E-FAD1AD9B3F24}" type="slidenum">
              <a:rPr lang="sv-SE" smtClean="0"/>
              <a:t>18</a:t>
            </a:fld>
            <a:endParaRPr lang="sv-SE"/>
          </a:p>
        </p:txBody>
      </p:sp>
    </p:spTree>
    <p:extLst>
      <p:ext uri="{BB962C8B-B14F-4D97-AF65-F5344CB8AC3E}">
        <p14:creationId xmlns:p14="http://schemas.microsoft.com/office/powerpoint/2010/main" val="3960275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Ställ följande frågor till gruppen.</a:t>
            </a:r>
          </a:p>
        </p:txBody>
      </p:sp>
      <p:sp>
        <p:nvSpPr>
          <p:cNvPr id="4" name="Platshållare för bildnummer 3"/>
          <p:cNvSpPr>
            <a:spLocks noGrp="1"/>
          </p:cNvSpPr>
          <p:nvPr>
            <p:ph type="sldNum" sz="quarter" idx="5"/>
          </p:nvPr>
        </p:nvSpPr>
        <p:spPr/>
        <p:txBody>
          <a:bodyPr/>
          <a:lstStyle/>
          <a:p>
            <a:fld id="{487C0F2A-8D62-4841-BB0E-FAD1AD9B3F24}" type="slidenum">
              <a:rPr lang="sv-SE" smtClean="0"/>
              <a:t>19</a:t>
            </a:fld>
            <a:endParaRPr lang="sv-SE"/>
          </a:p>
        </p:txBody>
      </p:sp>
    </p:spTree>
    <p:extLst>
      <p:ext uri="{BB962C8B-B14F-4D97-AF65-F5344CB8AC3E}">
        <p14:creationId xmlns:p14="http://schemas.microsoft.com/office/powerpoint/2010/main" val="549267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att förstå barnens anknytningsbehov och anknytningsmönster måste vi föst förstå deras ”livshistoria” som kan innehålla många ”kapitel” hos biologiska föräldrar och i andra familjehem. </a:t>
            </a:r>
            <a:r>
              <a:rPr lang="sv-SE" b="1" dirty="0"/>
              <a:t>Deras ”anknytningsbagage” kan vara fyllt av många olika, ibland motsägelsefulla erfarenheter </a:t>
            </a:r>
            <a:r>
              <a:rPr lang="sv-SE" dirty="0"/>
              <a:t>från tidigare relationer, vilket påverkar deras sätt att uttrycka sina anknytningsbehov för oss nu.</a:t>
            </a:r>
          </a:p>
          <a:p>
            <a:endParaRPr lang="sv-SE" dirty="0"/>
          </a:p>
          <a:p>
            <a:r>
              <a:rPr lang="sv-SE" b="1" dirty="0"/>
              <a:t>Att vara nyfikna – reflekterande – på våra barn är det första steget mot att förstå deras behov och bygga upp deras trygghetskänsla. </a:t>
            </a:r>
            <a:r>
              <a:rPr lang="sv-SE" dirty="0"/>
              <a:t>Vi kommer aldrig att känna till hela innehållet i deras anknytningsbagage. Vi kommer kanske aldrig att känna till hela deras berättelse. Det är processen där vi är nyfikna tillsammans med dem som hjälper oss att fortsätta framåt.  När vi är lyhörda i den processen lägger vi grunden i vår relation. </a:t>
            </a:r>
          </a:p>
          <a:p>
            <a:endParaRPr lang="sv-SE" dirty="0"/>
          </a:p>
        </p:txBody>
      </p:sp>
      <p:sp>
        <p:nvSpPr>
          <p:cNvPr id="4" name="Platshållare för bildnummer 3"/>
          <p:cNvSpPr>
            <a:spLocks noGrp="1"/>
          </p:cNvSpPr>
          <p:nvPr>
            <p:ph type="sldNum" sz="quarter" idx="5"/>
          </p:nvPr>
        </p:nvSpPr>
        <p:spPr/>
        <p:txBody>
          <a:bodyPr/>
          <a:lstStyle/>
          <a:p>
            <a:fld id="{487C0F2A-8D62-4841-BB0E-FAD1AD9B3F24}" type="slidenum">
              <a:rPr lang="sv-SE" smtClean="0"/>
              <a:t>20</a:t>
            </a:fld>
            <a:endParaRPr lang="sv-SE"/>
          </a:p>
        </p:txBody>
      </p:sp>
    </p:spTree>
    <p:extLst>
      <p:ext uri="{BB962C8B-B14F-4D97-AF65-F5344CB8AC3E}">
        <p14:creationId xmlns:p14="http://schemas.microsoft.com/office/powerpoint/2010/main" val="96090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9 Sessioner</a:t>
            </a:r>
          </a:p>
          <a:p>
            <a:pPr marL="171450" indent="-171450">
              <a:buFont typeface="Wingdings" panose="05000000000000000000" pitchFamily="2" charset="2"/>
              <a:buChar char="ü"/>
            </a:pPr>
            <a:r>
              <a:rPr lang="sv-SE" dirty="0"/>
              <a:t>Principbaserade:  9 principer,</a:t>
            </a:r>
          </a:p>
          <a:p>
            <a:pPr marL="171450" indent="-171450">
              <a:buFont typeface="Wingdings" panose="05000000000000000000" pitchFamily="2" charset="2"/>
              <a:buChar char="ü"/>
            </a:pPr>
            <a:r>
              <a:rPr lang="sv-SE" dirty="0"/>
              <a:t>Beskrivning av varje princip ur ett anknytnings/utvecklings-perspektiv </a:t>
            </a:r>
          </a:p>
          <a:p>
            <a:pPr marL="171450" indent="-171450">
              <a:buFont typeface="Wingdings" panose="05000000000000000000" pitchFamily="2" charset="2"/>
              <a:buChar char="ü"/>
            </a:pPr>
            <a:r>
              <a:rPr lang="sv-SE" dirty="0"/>
              <a:t>Beskrivning av principen ur ett föräldraperspektiv</a:t>
            </a:r>
          </a:p>
          <a:p>
            <a:pPr marL="171450" indent="-171450">
              <a:buFont typeface="Wingdings" panose="05000000000000000000" pitchFamily="2" charset="2"/>
              <a:buChar char="ü"/>
            </a:pPr>
            <a:r>
              <a:rPr lang="sv-SE" dirty="0"/>
              <a:t>Tänka-efter/reflektionsövningar</a:t>
            </a:r>
          </a:p>
          <a:p>
            <a:pPr marL="171450" indent="-171450">
              <a:buFont typeface="Wingdings" panose="05000000000000000000" pitchFamily="2" charset="2"/>
              <a:buChar char="ü"/>
            </a:pPr>
            <a:r>
              <a:rPr lang="sv-SE" dirty="0"/>
              <a:t>Rollspel med frågor</a:t>
            </a:r>
          </a:p>
          <a:p>
            <a:pPr marL="171450" indent="-171450">
              <a:buFont typeface="Wingdings" panose="05000000000000000000" pitchFamily="2" charset="2"/>
              <a:buChar char="ü"/>
            </a:pPr>
            <a:r>
              <a:rPr lang="sv-SE" dirty="0"/>
              <a:t>Ta hem material</a:t>
            </a:r>
          </a:p>
          <a:p>
            <a:r>
              <a:rPr lang="sv-SE" b="1" dirty="0"/>
              <a:t>Bekräfta Tystnadsplikt</a:t>
            </a:r>
          </a:p>
          <a:p>
            <a:r>
              <a:rPr lang="sv-SE" b="1" dirty="0"/>
              <a:t>Låt föräldrarna presentera sig för varandra</a:t>
            </a:r>
          </a:p>
          <a:p>
            <a:endParaRPr lang="sv-SE" dirty="0"/>
          </a:p>
        </p:txBody>
      </p:sp>
      <p:sp>
        <p:nvSpPr>
          <p:cNvPr id="4" name="Platshållare för bildnummer 3"/>
          <p:cNvSpPr>
            <a:spLocks noGrp="1"/>
          </p:cNvSpPr>
          <p:nvPr>
            <p:ph type="sldNum" sz="quarter" idx="5"/>
          </p:nvPr>
        </p:nvSpPr>
        <p:spPr/>
        <p:txBody>
          <a:bodyPr/>
          <a:lstStyle/>
          <a:p>
            <a:fld id="{487C0F2A-8D62-4841-BB0E-FAD1AD9B3F24}" type="slidenum">
              <a:rPr lang="sv-SE" smtClean="0"/>
              <a:t>2</a:t>
            </a:fld>
            <a:endParaRPr lang="sv-SE"/>
          </a:p>
        </p:txBody>
      </p:sp>
    </p:spTree>
    <p:extLst>
      <p:ext uri="{BB962C8B-B14F-4D97-AF65-F5344CB8AC3E}">
        <p14:creationId xmlns:p14="http://schemas.microsoft.com/office/powerpoint/2010/main" val="1367145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Anknytningen är </a:t>
            </a:r>
            <a:r>
              <a:rPr lang="sv-SE" b="1" dirty="0"/>
              <a:t>biologiskt grundat </a:t>
            </a:r>
            <a:r>
              <a:rPr lang="sv-SE" dirty="0"/>
              <a:t>och följer oss i vår utveckling, det är en biokemisk process. </a:t>
            </a:r>
            <a:endParaRPr lang="sv-SE" dirty="0">
              <a:cs typeface="Calibri"/>
            </a:endParaRPr>
          </a:p>
          <a:p>
            <a:r>
              <a:rPr lang="sv-SE" dirty="0"/>
              <a:t>Anknytning är </a:t>
            </a:r>
            <a:r>
              <a:rPr lang="sv-SE" b="1" dirty="0"/>
              <a:t>nödvändig för det lilla barnets överlevnad </a:t>
            </a:r>
            <a:r>
              <a:rPr lang="sv-SE" dirty="0"/>
              <a:t>och formar samtidigt grunden för det lilla barnets </a:t>
            </a:r>
            <a:r>
              <a:rPr lang="sv-SE" b="1" dirty="0"/>
              <a:t>framtida utveckling.</a:t>
            </a:r>
          </a:p>
          <a:p>
            <a:r>
              <a:rPr lang="sv-SE" dirty="0"/>
              <a:t>Anknytningen, </a:t>
            </a:r>
            <a:r>
              <a:rPr lang="sv-SE" b="1" dirty="0"/>
              <a:t>är livslång  </a:t>
            </a:r>
            <a:r>
              <a:rPr lang="sv-SE" dirty="0"/>
              <a:t>och </a:t>
            </a:r>
            <a:r>
              <a:rPr lang="sv-SE" b="1" dirty="0"/>
              <a:t>påverkar både våra beteenden, känslor och tankar i olika livssituationer</a:t>
            </a:r>
            <a:r>
              <a:rPr lang="sv-SE" dirty="0"/>
              <a:t>.</a:t>
            </a:r>
          </a:p>
          <a:p>
            <a:endParaRPr lang="sv-SE" dirty="0"/>
          </a:p>
          <a:p>
            <a:r>
              <a:rPr lang="sv-SE" b="1" dirty="0"/>
              <a:t>Anknytning handlar om att skapa band till andra för att säkra överlevnad</a:t>
            </a:r>
            <a:r>
              <a:rPr lang="sv-SE" dirty="0"/>
              <a:t>. Hur vi </a:t>
            </a:r>
            <a:r>
              <a:rPr lang="sv-SE" b="1" dirty="0"/>
              <a:t>svarar på det lilla barnets signaler formar barnets tankar om sig själv, </a:t>
            </a:r>
            <a:r>
              <a:rPr lang="sv-SE" dirty="0"/>
              <a:t>om </a:t>
            </a:r>
            <a:r>
              <a:rPr lang="sv-SE" b="1" dirty="0"/>
              <a:t>andra och hens förväntningar </a:t>
            </a:r>
            <a:r>
              <a:rPr lang="sv-SE" dirty="0"/>
              <a:t>på sin omgivning och kallas för </a:t>
            </a:r>
            <a:r>
              <a:rPr lang="sv-SE" b="1" dirty="0"/>
              <a:t>inre arbetsmodell</a:t>
            </a:r>
            <a:r>
              <a:rPr lang="sv-SE" dirty="0"/>
              <a:t>. Dessa erfarenheter samlas och skapar så småningom strategier eller </a:t>
            </a:r>
            <a:r>
              <a:rPr lang="sv-SE" b="1" dirty="0"/>
              <a:t>mönster,</a:t>
            </a:r>
            <a:r>
              <a:rPr lang="sv-SE" dirty="0"/>
              <a:t> och de blir som mest tydliga under </a:t>
            </a:r>
            <a:r>
              <a:rPr lang="sv-SE" b="1" dirty="0"/>
              <a:t>stress/sjuka/trötta</a:t>
            </a:r>
            <a:r>
              <a:rPr lang="sv-SE" dirty="0"/>
              <a:t>. Barnet lär sig tex att när jag skriker så kommer någon. Detta är dock inte linjärt, utan nya erfarenheter bidrar till att dessa mönster kan förändras.</a:t>
            </a:r>
            <a:endParaRPr lang="sv-SE" dirty="0">
              <a:cs typeface="Calibri"/>
            </a:endParaRPr>
          </a:p>
          <a:p>
            <a:endParaRPr lang="sv-SE" dirty="0">
              <a:cs typeface="Calibri"/>
            </a:endParaRPr>
          </a:p>
          <a:p>
            <a:endParaRPr lang="sv-SE" dirty="0">
              <a:cs typeface="Calibri"/>
            </a:endParaRPr>
          </a:p>
        </p:txBody>
      </p:sp>
      <p:sp>
        <p:nvSpPr>
          <p:cNvPr id="4" name="Platshållare för bildnummer 3"/>
          <p:cNvSpPr>
            <a:spLocks noGrp="1"/>
          </p:cNvSpPr>
          <p:nvPr>
            <p:ph type="sldNum" sz="quarter" idx="10"/>
          </p:nvPr>
        </p:nvSpPr>
        <p:spPr/>
        <p:txBody>
          <a:bodyPr/>
          <a:lstStyle/>
          <a:p>
            <a:fld id="{2A7DEC32-C548-DD4B-9DE6-2FF920D5B493}" type="slidenum">
              <a:rPr lang="sv-SE" smtClean="0"/>
              <a:pPr/>
              <a:t>4</a:t>
            </a:fld>
            <a:endParaRPr lang="sv-SE"/>
          </a:p>
        </p:txBody>
      </p:sp>
    </p:spTree>
    <p:extLst>
      <p:ext uri="{BB962C8B-B14F-4D97-AF65-F5344CB8AC3E}">
        <p14:creationId xmlns:p14="http://schemas.microsoft.com/office/powerpoint/2010/main" val="1945292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800" b="0" i="0" u="none" strike="noStrike" dirty="0">
                <a:solidFill>
                  <a:srgbClr val="000000"/>
                </a:solidFill>
                <a:effectLst/>
                <a:latin typeface="Calibri"/>
                <a:cs typeface="Calibri"/>
              </a:rPr>
              <a:t>Vårt </a:t>
            </a:r>
            <a:r>
              <a:rPr lang="sv-SE" sz="1800" b="1" i="0" u="none" strike="noStrike" dirty="0">
                <a:solidFill>
                  <a:srgbClr val="000000"/>
                </a:solidFill>
                <a:effectLst/>
                <a:latin typeface="Calibri"/>
                <a:cs typeface="Calibri"/>
              </a:rPr>
              <a:t>behov av nära relationer finns med oss under hela livet. </a:t>
            </a:r>
            <a:r>
              <a:rPr lang="sv-SE" sz="1800" b="0" i="0" u="none" strike="noStrike" dirty="0">
                <a:solidFill>
                  <a:srgbClr val="000000"/>
                </a:solidFill>
                <a:effectLst/>
                <a:latin typeface="Calibri"/>
                <a:cs typeface="Calibri"/>
              </a:rPr>
              <a:t>Det är dom vi har </a:t>
            </a:r>
            <a:r>
              <a:rPr lang="sv-SE" sz="1800" b="1" i="0" u="none" strike="noStrike" dirty="0">
                <a:solidFill>
                  <a:srgbClr val="000000"/>
                </a:solidFill>
                <a:effectLst/>
                <a:latin typeface="Calibri"/>
                <a:cs typeface="Calibri"/>
              </a:rPr>
              <a:t>nära relationer </a:t>
            </a:r>
            <a:r>
              <a:rPr lang="sv-SE" sz="1800" b="0" i="0" u="none" strike="noStrike" dirty="0">
                <a:solidFill>
                  <a:srgbClr val="000000"/>
                </a:solidFill>
                <a:effectLst/>
                <a:latin typeface="Calibri"/>
                <a:cs typeface="Calibri"/>
              </a:rPr>
              <a:t>med som vi söker oss till när vi behöver </a:t>
            </a:r>
            <a:r>
              <a:rPr lang="sv-SE" sz="1800" b="1" i="0" u="none" strike="noStrike" dirty="0">
                <a:solidFill>
                  <a:srgbClr val="000000"/>
                </a:solidFill>
                <a:effectLst/>
                <a:latin typeface="Calibri"/>
                <a:cs typeface="Calibri"/>
              </a:rPr>
              <a:t>stöd, tröst, omsorg </a:t>
            </a:r>
            <a:r>
              <a:rPr lang="sv-SE" sz="1800" b="0" i="0" u="none" strike="noStrike" dirty="0">
                <a:solidFill>
                  <a:srgbClr val="000000"/>
                </a:solidFill>
                <a:effectLst/>
                <a:latin typeface="Calibri"/>
                <a:cs typeface="Calibri"/>
              </a:rPr>
              <a:t>osv. </a:t>
            </a:r>
            <a:r>
              <a:rPr lang="sv-SE" sz="1800" b="1" i="0" u="none" strike="noStrike" dirty="0">
                <a:solidFill>
                  <a:srgbClr val="000000"/>
                </a:solidFill>
                <a:effectLst/>
                <a:latin typeface="Calibri"/>
                <a:cs typeface="Calibri"/>
              </a:rPr>
              <a:t>Vilka strategier vi har utvecklat för att få våra behov tillgodosedda </a:t>
            </a:r>
            <a:r>
              <a:rPr lang="sv-SE" sz="1800" b="0" i="0" u="none" strike="noStrike" dirty="0">
                <a:solidFill>
                  <a:srgbClr val="000000"/>
                </a:solidFill>
                <a:effectLst/>
                <a:latin typeface="Calibri"/>
                <a:cs typeface="Calibri"/>
              </a:rPr>
              <a:t>visar sig när vi hamnar i situationer som är </a:t>
            </a:r>
            <a:r>
              <a:rPr lang="sv-SE" sz="1800" b="1" i="0" u="none" strike="noStrike" dirty="0">
                <a:solidFill>
                  <a:srgbClr val="000000"/>
                </a:solidFill>
                <a:effectLst/>
                <a:latin typeface="Calibri"/>
                <a:cs typeface="Calibri"/>
              </a:rPr>
              <a:t>stressande, otäcka, skrämmande (sjukdom, död, våld osv)</a:t>
            </a:r>
            <a:r>
              <a:rPr lang="en-US" sz="1800" b="1" i="0" dirty="0">
                <a:solidFill>
                  <a:srgbClr val="444444"/>
                </a:solidFill>
                <a:effectLst/>
                <a:latin typeface="Calibri"/>
                <a:cs typeface="Calibri"/>
              </a:rPr>
              <a:t>​</a:t>
            </a:r>
            <a:endParaRPr lang="en-US" b="1" i="0" dirty="0">
              <a:solidFill>
                <a:srgbClr val="444444"/>
              </a:solidFill>
              <a:effectLst/>
              <a:latin typeface="Calibri"/>
              <a:cs typeface="Calibri"/>
            </a:endParaRPr>
          </a:p>
          <a:p>
            <a:pPr fontAlgn="base"/>
            <a:endParaRPr lang="sv-SE" sz="1800" dirty="0">
              <a:solidFill>
                <a:srgbClr val="000000"/>
              </a:solidFill>
              <a:latin typeface="Calibri"/>
              <a:cs typeface="Calibri"/>
            </a:endParaRPr>
          </a:p>
          <a:p>
            <a:r>
              <a:rPr lang="sv-SE" sz="1800" b="1" i="0" u="none" strike="noStrike" dirty="0">
                <a:solidFill>
                  <a:srgbClr val="000000"/>
                </a:solidFill>
                <a:effectLst/>
                <a:latin typeface="Calibri"/>
                <a:cs typeface="Calibri"/>
              </a:rPr>
              <a:t>Anknytningssystemet går före andra system som ex rädslosystemet</a:t>
            </a:r>
            <a:r>
              <a:rPr lang="sv-SE" sz="1800" b="0" i="0" u="none" strike="noStrike" dirty="0">
                <a:solidFill>
                  <a:srgbClr val="000000"/>
                </a:solidFill>
                <a:effectLst/>
                <a:latin typeface="Calibri"/>
                <a:cs typeface="Calibri"/>
              </a:rPr>
              <a:t>. För ett barn som växer upp med </a:t>
            </a:r>
            <a:r>
              <a:rPr lang="sv-SE" sz="1800" b="1" i="0" u="none" strike="noStrike" dirty="0">
                <a:solidFill>
                  <a:srgbClr val="000000"/>
                </a:solidFill>
                <a:effectLst/>
                <a:latin typeface="Calibri"/>
                <a:cs typeface="Calibri"/>
              </a:rPr>
              <a:t>förälder som skadar barnet, hotar, överger det uppstår det paradoxala att det är till den föräldern som barnet måste söka stöd hos </a:t>
            </a:r>
            <a:r>
              <a:rPr lang="sv-SE" sz="1800" b="0" i="0" u="none" strike="noStrike" dirty="0">
                <a:solidFill>
                  <a:srgbClr val="000000"/>
                </a:solidFill>
                <a:effectLst/>
                <a:latin typeface="Calibri"/>
                <a:cs typeface="Calibri"/>
              </a:rPr>
              <a:t>när en stressfull situation uppstår.</a:t>
            </a:r>
            <a:r>
              <a:rPr lang="en-US" sz="1800" b="0" i="0" dirty="0">
                <a:solidFill>
                  <a:srgbClr val="444444"/>
                </a:solidFill>
                <a:effectLst/>
                <a:latin typeface="Calibri"/>
                <a:cs typeface="Calibri"/>
              </a:rPr>
              <a:t>​</a:t>
            </a:r>
            <a:r>
              <a:rPr lang="en-US" sz="1800" dirty="0">
                <a:solidFill>
                  <a:srgbClr val="444444"/>
                </a:solidFill>
                <a:latin typeface="Calibri"/>
                <a:cs typeface="Calibri"/>
              </a:rPr>
              <a:t> Vi </a:t>
            </a:r>
            <a:r>
              <a:rPr lang="en-US" sz="1800" dirty="0" err="1">
                <a:solidFill>
                  <a:srgbClr val="444444"/>
                </a:solidFill>
                <a:latin typeface="Calibri"/>
                <a:cs typeface="Calibri"/>
              </a:rPr>
              <a:t>har</a:t>
            </a:r>
            <a:r>
              <a:rPr lang="en-US" sz="1800" dirty="0">
                <a:solidFill>
                  <a:srgbClr val="444444"/>
                </a:solidFill>
                <a:latin typeface="Calibri"/>
                <a:cs typeface="Calibri"/>
              </a:rPr>
              <a:t> </a:t>
            </a:r>
            <a:r>
              <a:rPr lang="en-US" sz="1800" dirty="0" err="1">
                <a:solidFill>
                  <a:srgbClr val="444444"/>
                </a:solidFill>
                <a:latin typeface="Calibri"/>
                <a:cs typeface="Calibri"/>
              </a:rPr>
              <a:t>skapat</a:t>
            </a:r>
            <a:r>
              <a:rPr lang="en-US" sz="1800" dirty="0">
                <a:solidFill>
                  <a:srgbClr val="444444"/>
                </a:solidFill>
                <a:latin typeface="Calibri"/>
                <a:cs typeface="Calibri"/>
              </a:rPr>
              <a:t> </a:t>
            </a:r>
            <a:r>
              <a:rPr lang="en-US" sz="1800" dirty="0" err="1">
                <a:solidFill>
                  <a:srgbClr val="444444"/>
                </a:solidFill>
                <a:latin typeface="Calibri"/>
                <a:cs typeface="Calibri"/>
              </a:rPr>
              <a:t>en</a:t>
            </a:r>
            <a:r>
              <a:rPr lang="en-US" sz="1800" dirty="0">
                <a:solidFill>
                  <a:srgbClr val="444444"/>
                </a:solidFill>
                <a:latin typeface="Calibri"/>
                <a:cs typeface="Calibri"/>
              </a:rPr>
              <a:t> </a:t>
            </a:r>
            <a:r>
              <a:rPr lang="en-US" sz="1800" b="1" dirty="0">
                <a:solidFill>
                  <a:srgbClr val="444444"/>
                </a:solidFill>
                <a:latin typeface="Calibri"/>
                <a:cs typeface="Calibri"/>
              </a:rPr>
              <a:t>strategi </a:t>
            </a:r>
            <a:r>
              <a:rPr lang="en-US" sz="1800" dirty="0" err="1">
                <a:solidFill>
                  <a:srgbClr val="444444"/>
                </a:solidFill>
                <a:latin typeface="Calibri"/>
                <a:cs typeface="Calibri"/>
              </a:rPr>
              <a:t>som</a:t>
            </a:r>
            <a:r>
              <a:rPr lang="en-US" sz="1800" dirty="0">
                <a:solidFill>
                  <a:srgbClr val="444444"/>
                </a:solidFill>
                <a:latin typeface="Calibri"/>
                <a:cs typeface="Calibri"/>
              </a:rPr>
              <a:t> </a:t>
            </a:r>
            <a:r>
              <a:rPr lang="en-US" sz="1800" dirty="0" err="1">
                <a:solidFill>
                  <a:srgbClr val="444444"/>
                </a:solidFill>
                <a:latin typeface="Calibri"/>
                <a:cs typeface="Calibri"/>
              </a:rPr>
              <a:t>är</a:t>
            </a:r>
            <a:r>
              <a:rPr lang="en-US" sz="1800" dirty="0">
                <a:solidFill>
                  <a:srgbClr val="444444"/>
                </a:solidFill>
                <a:latin typeface="Calibri"/>
                <a:cs typeface="Calibri"/>
              </a:rPr>
              <a:t> </a:t>
            </a:r>
            <a:r>
              <a:rPr lang="en-US" sz="1800" dirty="0" err="1">
                <a:solidFill>
                  <a:srgbClr val="444444"/>
                </a:solidFill>
                <a:latin typeface="Calibri"/>
                <a:cs typeface="Calibri"/>
              </a:rPr>
              <a:t>primitiv</a:t>
            </a:r>
            <a:r>
              <a:rPr lang="en-US" sz="1800" dirty="0">
                <a:solidFill>
                  <a:srgbClr val="444444"/>
                </a:solidFill>
                <a:latin typeface="Calibri"/>
                <a:cs typeface="Calibri"/>
              </a:rPr>
              <a:t> </a:t>
            </a:r>
            <a:r>
              <a:rPr lang="en-US" sz="1800" dirty="0" err="1">
                <a:solidFill>
                  <a:srgbClr val="444444"/>
                </a:solidFill>
                <a:latin typeface="Calibri"/>
                <a:cs typeface="Calibri"/>
              </a:rPr>
              <a:t>genom</a:t>
            </a:r>
            <a:r>
              <a:rPr lang="en-US" sz="1800" dirty="0">
                <a:solidFill>
                  <a:srgbClr val="444444"/>
                </a:solidFill>
                <a:latin typeface="Calibri"/>
                <a:cs typeface="Calibri"/>
              </a:rPr>
              <a:t> </a:t>
            </a:r>
            <a:r>
              <a:rPr lang="en-US" sz="1800" dirty="0" err="1">
                <a:solidFill>
                  <a:srgbClr val="444444"/>
                </a:solidFill>
                <a:latin typeface="Calibri"/>
                <a:cs typeface="Calibri"/>
              </a:rPr>
              <a:t>hela</a:t>
            </a:r>
            <a:r>
              <a:rPr lang="en-US" sz="1800" dirty="0">
                <a:solidFill>
                  <a:srgbClr val="444444"/>
                </a:solidFill>
                <a:latin typeface="Calibri"/>
                <a:cs typeface="Calibri"/>
              </a:rPr>
              <a:t> </a:t>
            </a:r>
            <a:r>
              <a:rPr lang="en-US" sz="1800" dirty="0" err="1">
                <a:solidFill>
                  <a:srgbClr val="444444"/>
                </a:solidFill>
                <a:latin typeface="Calibri"/>
                <a:cs typeface="Calibri"/>
              </a:rPr>
              <a:t>livet</a:t>
            </a:r>
            <a:r>
              <a:rPr lang="en-US" sz="1800" dirty="0">
                <a:solidFill>
                  <a:srgbClr val="444444"/>
                </a:solidFill>
                <a:latin typeface="Calibri"/>
                <a:cs typeface="Calibri"/>
              </a:rPr>
              <a:t>, </a:t>
            </a:r>
            <a:r>
              <a:rPr lang="en-US" sz="1800" dirty="0" err="1">
                <a:solidFill>
                  <a:srgbClr val="444444"/>
                </a:solidFill>
                <a:latin typeface="Calibri"/>
                <a:cs typeface="Calibri"/>
              </a:rPr>
              <a:t>när</a:t>
            </a:r>
            <a:r>
              <a:rPr lang="en-US" sz="1800" dirty="0">
                <a:solidFill>
                  <a:srgbClr val="444444"/>
                </a:solidFill>
                <a:latin typeface="Calibri"/>
                <a:cs typeface="Calibri"/>
              </a:rPr>
              <a:t> vi </a:t>
            </a:r>
            <a:r>
              <a:rPr lang="en-US" sz="1800" dirty="0" err="1">
                <a:solidFill>
                  <a:srgbClr val="444444"/>
                </a:solidFill>
                <a:latin typeface="Calibri"/>
                <a:cs typeface="Calibri"/>
              </a:rPr>
              <a:t>är</a:t>
            </a:r>
            <a:r>
              <a:rPr lang="en-US" sz="1800" dirty="0">
                <a:solidFill>
                  <a:srgbClr val="444444"/>
                </a:solidFill>
                <a:latin typeface="Calibri"/>
                <a:cs typeface="Calibri"/>
              </a:rPr>
              <a:t> </a:t>
            </a:r>
            <a:r>
              <a:rPr lang="en-US" sz="1800" b="1" dirty="0" err="1">
                <a:solidFill>
                  <a:srgbClr val="444444"/>
                </a:solidFill>
                <a:latin typeface="Calibri"/>
                <a:cs typeface="Calibri"/>
              </a:rPr>
              <a:t>stressade</a:t>
            </a:r>
            <a:r>
              <a:rPr lang="en-US" sz="1800" b="1" dirty="0">
                <a:solidFill>
                  <a:srgbClr val="444444"/>
                </a:solidFill>
                <a:latin typeface="Calibri"/>
                <a:cs typeface="Calibri"/>
              </a:rPr>
              <a:t> </a:t>
            </a:r>
            <a:r>
              <a:rPr lang="en-US" sz="1800" b="1" dirty="0" err="1">
                <a:solidFill>
                  <a:srgbClr val="444444"/>
                </a:solidFill>
                <a:latin typeface="Calibri"/>
                <a:cs typeface="Calibri"/>
              </a:rPr>
              <a:t>tänker</a:t>
            </a:r>
            <a:r>
              <a:rPr lang="en-US" sz="1800" b="1" dirty="0">
                <a:solidFill>
                  <a:srgbClr val="444444"/>
                </a:solidFill>
                <a:latin typeface="Calibri"/>
                <a:cs typeface="Calibri"/>
              </a:rPr>
              <a:t> vi </a:t>
            </a:r>
            <a:r>
              <a:rPr lang="en-US" sz="1800" b="1" dirty="0" err="1">
                <a:solidFill>
                  <a:srgbClr val="444444"/>
                </a:solidFill>
                <a:latin typeface="Calibri"/>
                <a:cs typeface="Calibri"/>
              </a:rPr>
              <a:t>på</a:t>
            </a:r>
            <a:r>
              <a:rPr lang="en-US" sz="1800" b="1" dirty="0">
                <a:solidFill>
                  <a:srgbClr val="444444"/>
                </a:solidFill>
                <a:latin typeface="Calibri"/>
                <a:cs typeface="Calibri"/>
              </a:rPr>
              <a:t> dem </a:t>
            </a:r>
            <a:r>
              <a:rPr lang="en-US" sz="1800" b="1" dirty="0" err="1">
                <a:solidFill>
                  <a:srgbClr val="444444"/>
                </a:solidFill>
                <a:latin typeface="Calibri"/>
                <a:cs typeface="Calibri"/>
              </a:rPr>
              <a:t>som</a:t>
            </a:r>
            <a:r>
              <a:rPr lang="en-US" sz="1800" b="1" dirty="0">
                <a:solidFill>
                  <a:srgbClr val="444444"/>
                </a:solidFill>
                <a:latin typeface="Calibri"/>
                <a:cs typeface="Calibri"/>
              </a:rPr>
              <a:t> vi </a:t>
            </a:r>
            <a:r>
              <a:rPr lang="en-US" sz="1800" b="1" dirty="0" err="1">
                <a:solidFill>
                  <a:srgbClr val="444444"/>
                </a:solidFill>
                <a:latin typeface="Calibri"/>
                <a:cs typeface="Calibri"/>
              </a:rPr>
              <a:t>är</a:t>
            </a:r>
            <a:r>
              <a:rPr lang="en-US" sz="1800" b="1" dirty="0">
                <a:solidFill>
                  <a:srgbClr val="444444"/>
                </a:solidFill>
                <a:latin typeface="Calibri"/>
                <a:cs typeface="Calibri"/>
              </a:rPr>
              <a:t> </a:t>
            </a:r>
            <a:r>
              <a:rPr lang="en-US" sz="1800" b="1" dirty="0" err="1">
                <a:solidFill>
                  <a:srgbClr val="444444"/>
                </a:solidFill>
                <a:latin typeface="Calibri"/>
                <a:cs typeface="Calibri"/>
              </a:rPr>
              <a:t>knutna</a:t>
            </a:r>
            <a:r>
              <a:rPr lang="en-US" sz="1800" b="1" dirty="0">
                <a:solidFill>
                  <a:srgbClr val="444444"/>
                </a:solidFill>
                <a:latin typeface="Calibri"/>
                <a:cs typeface="Calibri"/>
              </a:rPr>
              <a:t> till. </a:t>
            </a:r>
            <a:r>
              <a:rPr lang="en-US" sz="1800" dirty="0" err="1">
                <a:solidFill>
                  <a:srgbClr val="444444"/>
                </a:solidFill>
                <a:latin typeface="Calibri"/>
                <a:cs typeface="Calibri"/>
              </a:rPr>
              <a:t>Spelar</a:t>
            </a:r>
            <a:r>
              <a:rPr lang="en-US" sz="1800" dirty="0">
                <a:solidFill>
                  <a:srgbClr val="444444"/>
                </a:solidFill>
                <a:latin typeface="Calibri"/>
                <a:cs typeface="Calibri"/>
              </a:rPr>
              <a:t> </a:t>
            </a:r>
            <a:r>
              <a:rPr lang="en-US" sz="1800" dirty="0" err="1">
                <a:solidFill>
                  <a:srgbClr val="444444"/>
                </a:solidFill>
                <a:latin typeface="Calibri"/>
                <a:cs typeface="Calibri"/>
              </a:rPr>
              <a:t>ingen</a:t>
            </a:r>
            <a:r>
              <a:rPr lang="en-US" sz="1800" dirty="0">
                <a:solidFill>
                  <a:srgbClr val="444444"/>
                </a:solidFill>
                <a:latin typeface="Calibri"/>
                <a:cs typeface="Calibri"/>
              </a:rPr>
              <a:t> roll om det </a:t>
            </a:r>
            <a:r>
              <a:rPr lang="en-US" sz="1800" dirty="0" err="1">
                <a:solidFill>
                  <a:srgbClr val="444444"/>
                </a:solidFill>
                <a:latin typeface="Calibri"/>
                <a:cs typeface="Calibri"/>
              </a:rPr>
              <a:t>är</a:t>
            </a:r>
            <a:r>
              <a:rPr lang="en-US" sz="1800" dirty="0">
                <a:solidFill>
                  <a:srgbClr val="444444"/>
                </a:solidFill>
                <a:latin typeface="Calibri"/>
                <a:cs typeface="Calibri"/>
              </a:rPr>
              <a:t> </a:t>
            </a:r>
            <a:r>
              <a:rPr lang="en-US" sz="1800" b="1" dirty="0" err="1">
                <a:solidFill>
                  <a:srgbClr val="444444"/>
                </a:solidFill>
                <a:latin typeface="Calibri"/>
                <a:cs typeface="Calibri"/>
              </a:rPr>
              <a:t>upplevda</a:t>
            </a:r>
            <a:r>
              <a:rPr lang="en-US" sz="1800" b="1" dirty="0">
                <a:solidFill>
                  <a:srgbClr val="444444"/>
                </a:solidFill>
                <a:latin typeface="Calibri"/>
                <a:cs typeface="Calibri"/>
              </a:rPr>
              <a:t> </a:t>
            </a:r>
            <a:r>
              <a:rPr lang="en-US" sz="1800" b="1" dirty="0" err="1">
                <a:solidFill>
                  <a:srgbClr val="444444"/>
                </a:solidFill>
                <a:latin typeface="Calibri"/>
                <a:cs typeface="Calibri"/>
              </a:rPr>
              <a:t>eller</a:t>
            </a:r>
            <a:r>
              <a:rPr lang="en-US" sz="1800" b="1" dirty="0">
                <a:solidFill>
                  <a:srgbClr val="444444"/>
                </a:solidFill>
                <a:latin typeface="Calibri"/>
                <a:cs typeface="Calibri"/>
              </a:rPr>
              <a:t> </a:t>
            </a:r>
            <a:r>
              <a:rPr lang="en-US" sz="1800" b="1" dirty="0" err="1">
                <a:solidFill>
                  <a:srgbClr val="444444"/>
                </a:solidFill>
                <a:latin typeface="Calibri"/>
                <a:cs typeface="Calibri"/>
              </a:rPr>
              <a:t>riktiga</a:t>
            </a:r>
            <a:r>
              <a:rPr lang="en-US" sz="1800" b="1" dirty="0">
                <a:solidFill>
                  <a:srgbClr val="444444"/>
                </a:solidFill>
                <a:latin typeface="Calibri"/>
                <a:cs typeface="Calibri"/>
              </a:rPr>
              <a:t> hot</a:t>
            </a:r>
            <a:r>
              <a:rPr lang="en-US" sz="1800" dirty="0">
                <a:solidFill>
                  <a:srgbClr val="444444"/>
                </a:solidFill>
                <a:latin typeface="Calibri"/>
                <a:cs typeface="Calibri"/>
              </a:rPr>
              <a:t>. </a:t>
            </a:r>
            <a:r>
              <a:rPr lang="en-US" sz="1800" dirty="0" err="1">
                <a:solidFill>
                  <a:srgbClr val="444444"/>
                </a:solidFill>
                <a:latin typeface="Calibri"/>
                <a:cs typeface="Calibri"/>
              </a:rPr>
              <a:t>Oavsett</a:t>
            </a:r>
            <a:r>
              <a:rPr lang="en-US" sz="1800" dirty="0">
                <a:solidFill>
                  <a:srgbClr val="444444"/>
                </a:solidFill>
                <a:latin typeface="Calibri"/>
                <a:cs typeface="Calibri"/>
              </a:rPr>
              <a:t> </a:t>
            </a:r>
            <a:r>
              <a:rPr lang="en-US" sz="1800" dirty="0" err="1">
                <a:solidFill>
                  <a:srgbClr val="444444"/>
                </a:solidFill>
                <a:latin typeface="Calibri"/>
                <a:cs typeface="Calibri"/>
              </a:rPr>
              <a:t>så</a:t>
            </a:r>
            <a:r>
              <a:rPr lang="en-US" sz="1800" dirty="0">
                <a:solidFill>
                  <a:srgbClr val="444444"/>
                </a:solidFill>
                <a:latin typeface="Calibri"/>
                <a:cs typeface="Calibri"/>
              </a:rPr>
              <a:t> </a:t>
            </a:r>
            <a:r>
              <a:rPr lang="en-US" sz="1800" dirty="0" err="1">
                <a:solidFill>
                  <a:srgbClr val="444444"/>
                </a:solidFill>
                <a:latin typeface="Calibri"/>
                <a:cs typeface="Calibri"/>
              </a:rPr>
              <a:t>så</a:t>
            </a:r>
            <a:r>
              <a:rPr lang="en-US" sz="1800" dirty="0">
                <a:solidFill>
                  <a:srgbClr val="444444"/>
                </a:solidFill>
                <a:latin typeface="Calibri"/>
                <a:cs typeface="Calibri"/>
              </a:rPr>
              <a:t> </a:t>
            </a:r>
            <a:r>
              <a:rPr lang="en-US" sz="1800" b="1" dirty="0" err="1">
                <a:solidFill>
                  <a:srgbClr val="444444"/>
                </a:solidFill>
                <a:latin typeface="Calibri"/>
                <a:cs typeface="Calibri"/>
              </a:rPr>
              <a:t>aktiverar</a:t>
            </a:r>
            <a:r>
              <a:rPr lang="en-US" sz="1800" b="1" dirty="0">
                <a:solidFill>
                  <a:srgbClr val="444444"/>
                </a:solidFill>
                <a:latin typeface="Calibri"/>
                <a:cs typeface="Calibri"/>
              </a:rPr>
              <a:t> det </a:t>
            </a:r>
            <a:r>
              <a:rPr lang="en-US" sz="1800" b="1" dirty="0" err="1">
                <a:solidFill>
                  <a:srgbClr val="444444"/>
                </a:solidFill>
                <a:latin typeface="Calibri"/>
                <a:cs typeface="Calibri"/>
              </a:rPr>
              <a:t>anknytnings</a:t>
            </a:r>
            <a:r>
              <a:rPr lang="en-US" sz="1800" b="1" dirty="0">
                <a:solidFill>
                  <a:srgbClr val="444444"/>
                </a:solidFill>
                <a:latin typeface="Calibri"/>
                <a:cs typeface="Calibri"/>
              </a:rPr>
              <a:t> </a:t>
            </a:r>
            <a:r>
              <a:rPr lang="en-US" sz="1800" b="1" dirty="0" err="1">
                <a:solidFill>
                  <a:srgbClr val="444444"/>
                </a:solidFill>
                <a:latin typeface="Calibri"/>
                <a:cs typeface="Calibri"/>
              </a:rPr>
              <a:t>systemet</a:t>
            </a:r>
            <a:r>
              <a:rPr lang="en-US" sz="1800" dirty="0">
                <a:solidFill>
                  <a:srgbClr val="444444"/>
                </a:solidFill>
                <a:latin typeface="Calibri"/>
                <a:cs typeface="Calibri"/>
              </a:rPr>
              <a:t>.</a:t>
            </a:r>
          </a:p>
          <a:p>
            <a:endParaRPr lang="en-US" sz="1800" b="0" i="0" dirty="0">
              <a:solidFill>
                <a:srgbClr val="444444"/>
              </a:solidFill>
              <a:effectLst/>
              <a:latin typeface="Calibri"/>
              <a:cs typeface="Calibri"/>
            </a:endParaRPr>
          </a:p>
          <a:p>
            <a:pPr algn="l" rtl="0"/>
            <a:r>
              <a:rPr lang="sv-SE" sz="1800" b="1" i="0" u="none" strike="noStrike" dirty="0">
                <a:solidFill>
                  <a:srgbClr val="000000"/>
                </a:solidFill>
                <a:effectLst/>
                <a:latin typeface="Calibri"/>
                <a:cs typeface="Calibri"/>
              </a:rPr>
              <a:t>När ngt allvarligt händer – det är då våra strategier blir synliga</a:t>
            </a:r>
            <a:r>
              <a:rPr lang="sv-SE" sz="1800" b="0" i="0" u="none" strike="noStrike" dirty="0">
                <a:solidFill>
                  <a:srgbClr val="000000"/>
                </a:solidFill>
                <a:effectLst/>
                <a:latin typeface="Calibri"/>
                <a:cs typeface="Calibri"/>
              </a:rPr>
              <a:t>. Vilka strategier har de utvecklat? Vi är skapta för att söka anknytningsperson när vi blir rädda</a:t>
            </a:r>
            <a:endParaRPr lang="sv-SE" b="0" i="0" u="none" strike="noStrike" dirty="0">
              <a:solidFill>
                <a:srgbClr val="444444"/>
              </a:solidFill>
              <a:effectLst/>
              <a:latin typeface="Calibri"/>
              <a:cs typeface="Calibri"/>
            </a:endParaRPr>
          </a:p>
          <a:p>
            <a:endParaRPr lang="sv-SE" b="1" dirty="0"/>
          </a:p>
          <a:p>
            <a:r>
              <a:rPr lang="sv-SE" b="1" dirty="0"/>
              <a:t>Hur vi uttrycker våra behov förändras när vi blir äldre, kultur och tidigare erfarenheter har betydelse.</a:t>
            </a:r>
            <a:r>
              <a:rPr lang="en-US" b="1" dirty="0"/>
              <a:t> </a:t>
            </a:r>
            <a:endParaRPr lang="sv-SE" b="1" dirty="0"/>
          </a:p>
          <a:p>
            <a:endParaRPr lang="sv-SE" dirty="0">
              <a:solidFill>
                <a:srgbClr val="000000"/>
              </a:solidFill>
              <a:latin typeface="Calibri" panose="020F0502020204030204" pitchFamily="34" charset="0"/>
              <a:cs typeface="Calibri"/>
            </a:endParaRPr>
          </a:p>
        </p:txBody>
      </p:sp>
      <p:sp>
        <p:nvSpPr>
          <p:cNvPr id="4" name="Platshållare för bildnummer 3"/>
          <p:cNvSpPr>
            <a:spLocks noGrp="1"/>
          </p:cNvSpPr>
          <p:nvPr>
            <p:ph type="sldNum" sz="quarter" idx="5"/>
          </p:nvPr>
        </p:nvSpPr>
        <p:spPr/>
        <p:txBody>
          <a:bodyPr/>
          <a:lstStyle/>
          <a:p>
            <a:fld id="{2A7DEC32-C548-DD4B-9DE6-2FF920D5B493}" type="slidenum">
              <a:rPr lang="sv-SE" smtClean="0"/>
              <a:pPr/>
              <a:t>5</a:t>
            </a:fld>
            <a:endParaRPr lang="sv-SE"/>
          </a:p>
        </p:txBody>
      </p:sp>
    </p:spTree>
    <p:extLst>
      <p:ext uri="{BB962C8B-B14F-4D97-AF65-F5344CB8AC3E}">
        <p14:creationId xmlns:p14="http://schemas.microsoft.com/office/powerpoint/2010/main" val="3327459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När vi föds – biologiskt grundat, barnets anknytningsbehov, blicken, skriket – den vuxnes omvårdnadsförmåga, närhet, skydd, se och bekräfta barnet. </a:t>
            </a:r>
          </a:p>
          <a:p>
            <a:r>
              <a:rPr lang="sv-SE" dirty="0"/>
              <a:t>Barn är beroende av att deras föräldrar skyddar dem mot faror, lugnar dem när de är oroliga och ger dem stöd när de upptäcker världen</a:t>
            </a:r>
          </a:p>
          <a:p>
            <a:endParaRPr lang="sv-SE" dirty="0"/>
          </a:p>
        </p:txBody>
      </p:sp>
      <p:sp>
        <p:nvSpPr>
          <p:cNvPr id="4" name="Platshållare för bild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57ADB4-5A0B-4835-867E-4AFB1B91E2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944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cs typeface="Calibri"/>
              </a:rPr>
              <a:t>Den </a:t>
            </a:r>
            <a:r>
              <a:rPr lang="en-US" b="1" dirty="0" err="1">
                <a:cs typeface="Calibri"/>
              </a:rPr>
              <a:t>väckande</a:t>
            </a:r>
            <a:r>
              <a:rPr lang="en-US" b="1" dirty="0">
                <a:cs typeface="Calibri"/>
              </a:rPr>
              <a:t> </a:t>
            </a:r>
            <a:r>
              <a:rPr lang="en-US" b="1" dirty="0" err="1">
                <a:cs typeface="Calibri"/>
              </a:rPr>
              <a:t>processen</a:t>
            </a:r>
            <a:r>
              <a:rPr lang="en-US" b="1" dirty="0">
                <a:cs typeface="Calibri"/>
              </a:rPr>
              <a:t>– </a:t>
            </a:r>
            <a:r>
              <a:rPr lang="en-US" b="1" dirty="0" err="1">
                <a:cs typeface="Calibri"/>
              </a:rPr>
              <a:t>glädje</a:t>
            </a:r>
            <a:r>
              <a:rPr lang="en-US" b="1" dirty="0">
                <a:cs typeface="Calibri"/>
              </a:rPr>
              <a:t>, </a:t>
            </a:r>
            <a:r>
              <a:rPr lang="en-US" b="1" dirty="0" err="1">
                <a:cs typeface="Calibri"/>
              </a:rPr>
              <a:t>nyfikenhet</a:t>
            </a:r>
            <a:r>
              <a:rPr lang="en-US" b="1" dirty="0">
                <a:cs typeface="Calibri"/>
              </a:rPr>
              <a:t> </a:t>
            </a:r>
            <a:r>
              <a:rPr lang="en-US" b="1" dirty="0" err="1">
                <a:cs typeface="Calibri"/>
              </a:rPr>
              <a:t>och</a:t>
            </a:r>
            <a:r>
              <a:rPr lang="en-US" b="1" dirty="0">
                <a:cs typeface="Calibri"/>
              </a:rPr>
              <a:t> </a:t>
            </a:r>
            <a:r>
              <a:rPr lang="en-US" b="1" dirty="0" err="1">
                <a:cs typeface="Calibri"/>
              </a:rPr>
              <a:t>utforskande</a:t>
            </a:r>
            <a:r>
              <a:rPr lang="en-US" b="1" dirty="0">
                <a:cs typeface="Calibri"/>
              </a:rPr>
              <a:t>,</a:t>
            </a:r>
          </a:p>
          <a:p>
            <a:r>
              <a:rPr lang="en-US" b="1" dirty="0">
                <a:cs typeface="Calibri"/>
              </a:rPr>
              <a:t>Den </a:t>
            </a:r>
            <a:r>
              <a:rPr lang="en-US" b="1" dirty="0" err="1">
                <a:cs typeface="Calibri"/>
              </a:rPr>
              <a:t>omvårdande</a:t>
            </a:r>
            <a:r>
              <a:rPr lang="en-US" b="1" dirty="0">
                <a:cs typeface="Calibri"/>
              </a:rPr>
              <a:t> </a:t>
            </a:r>
            <a:r>
              <a:rPr lang="en-US" b="1" dirty="0" err="1">
                <a:cs typeface="Calibri"/>
              </a:rPr>
              <a:t>processen</a:t>
            </a:r>
            <a:r>
              <a:rPr lang="en-US" b="1" dirty="0">
                <a:cs typeface="Calibri"/>
              </a:rPr>
              <a:t> – </a:t>
            </a:r>
            <a:r>
              <a:rPr lang="en-US" b="1" dirty="0" err="1">
                <a:cs typeface="Calibri"/>
              </a:rPr>
              <a:t>tröst</a:t>
            </a:r>
            <a:r>
              <a:rPr lang="en-US" b="1" dirty="0">
                <a:cs typeface="Calibri"/>
              </a:rPr>
              <a:t>, </a:t>
            </a:r>
            <a:r>
              <a:rPr lang="en-US" b="1" dirty="0" err="1">
                <a:cs typeface="Calibri"/>
              </a:rPr>
              <a:t>skydd</a:t>
            </a:r>
            <a:r>
              <a:rPr lang="en-US" b="1" dirty="0">
                <a:cs typeface="Calibri"/>
              </a:rPr>
              <a:t>.</a:t>
            </a:r>
          </a:p>
          <a:p>
            <a:r>
              <a:rPr lang="en-US" dirty="0">
                <a:cs typeface="Calibri"/>
              </a:rPr>
              <a:t>De </a:t>
            </a:r>
            <a:r>
              <a:rPr lang="en-US" dirty="0" err="1">
                <a:cs typeface="Calibri"/>
              </a:rPr>
              <a:t>allra</a:t>
            </a:r>
            <a:r>
              <a:rPr lang="en-US" dirty="0">
                <a:cs typeface="Calibri"/>
              </a:rPr>
              <a:t> </a:t>
            </a:r>
            <a:r>
              <a:rPr lang="en-US" dirty="0" err="1">
                <a:cs typeface="Calibri"/>
              </a:rPr>
              <a:t>flesta</a:t>
            </a:r>
            <a:r>
              <a:rPr lang="en-US" dirty="0">
                <a:cs typeface="Calibri"/>
              </a:rPr>
              <a:t> </a:t>
            </a:r>
            <a:r>
              <a:rPr lang="en-US" dirty="0" err="1">
                <a:cs typeface="Calibri"/>
              </a:rPr>
              <a:t>vuxna</a:t>
            </a:r>
            <a:r>
              <a:rPr lang="en-US" dirty="0">
                <a:cs typeface="Calibri"/>
              </a:rPr>
              <a:t> </a:t>
            </a:r>
            <a:r>
              <a:rPr lang="en-US" dirty="0" err="1">
                <a:cs typeface="Calibri"/>
              </a:rPr>
              <a:t>är</a:t>
            </a:r>
            <a:r>
              <a:rPr lang="en-US" dirty="0">
                <a:cs typeface="Calibri"/>
              </a:rPr>
              <a:t> </a:t>
            </a:r>
            <a:r>
              <a:rPr lang="en-US" b="1" dirty="0" err="1">
                <a:cs typeface="Calibri"/>
              </a:rPr>
              <a:t>förberedda</a:t>
            </a:r>
            <a:r>
              <a:rPr lang="en-US" b="1" dirty="0">
                <a:cs typeface="Calibri"/>
              </a:rPr>
              <a:t> för </a:t>
            </a:r>
            <a:r>
              <a:rPr lang="en-US" b="1" dirty="0" err="1">
                <a:cs typeface="Calibri"/>
              </a:rPr>
              <a:t>omvårdnad</a:t>
            </a:r>
            <a:r>
              <a:rPr lang="en-US" b="1" dirty="0">
                <a:cs typeface="Calibri"/>
              </a:rPr>
              <a:t> </a:t>
            </a:r>
            <a:r>
              <a:rPr lang="en-US" dirty="0" err="1">
                <a:cs typeface="Calibri"/>
              </a:rPr>
              <a:t>och</a:t>
            </a:r>
            <a:r>
              <a:rPr lang="en-US" dirty="0">
                <a:cs typeface="Calibri"/>
              </a:rPr>
              <a:t> det </a:t>
            </a:r>
            <a:r>
              <a:rPr lang="en-US" dirty="0" err="1">
                <a:cs typeface="Calibri"/>
              </a:rPr>
              <a:t>hjälps</a:t>
            </a:r>
            <a:r>
              <a:rPr lang="en-US" dirty="0">
                <a:cs typeface="Calibri"/>
              </a:rPr>
              <a:t> via den </a:t>
            </a:r>
            <a:r>
              <a:rPr lang="en-US" dirty="0" err="1">
                <a:cs typeface="Calibri"/>
              </a:rPr>
              <a:t>väckande</a:t>
            </a:r>
            <a:r>
              <a:rPr lang="en-US" dirty="0">
                <a:cs typeface="Calibri"/>
              </a:rPr>
              <a:t> </a:t>
            </a:r>
            <a:r>
              <a:rPr lang="en-US" dirty="0" err="1">
                <a:cs typeface="Calibri"/>
              </a:rPr>
              <a:t>och</a:t>
            </a:r>
            <a:r>
              <a:rPr lang="en-US" dirty="0">
                <a:cs typeface="Calibri"/>
              </a:rPr>
              <a:t> </a:t>
            </a:r>
            <a:r>
              <a:rPr lang="en-US" dirty="0" err="1">
                <a:cs typeface="Calibri"/>
              </a:rPr>
              <a:t>omvårdande</a:t>
            </a:r>
            <a:r>
              <a:rPr lang="en-US" dirty="0">
                <a:cs typeface="Calibri"/>
              </a:rPr>
              <a:t> </a:t>
            </a:r>
            <a:r>
              <a:rPr lang="en-US" dirty="0" err="1">
                <a:cs typeface="Calibri"/>
              </a:rPr>
              <a:t>processen</a:t>
            </a:r>
            <a:r>
              <a:rPr lang="en-US" dirty="0">
                <a:cs typeface="Calibri"/>
              </a:rPr>
              <a:t>….</a:t>
            </a:r>
            <a:endParaRPr lang="en-US" dirty="0"/>
          </a:p>
          <a:p>
            <a:endParaRPr lang="en-US" dirty="0">
              <a:cs typeface="Calibri"/>
            </a:endParaRPr>
          </a:p>
          <a:p>
            <a:r>
              <a:rPr lang="en-US" dirty="0">
                <a:cs typeface="Calibri"/>
              </a:rPr>
              <a:t>Det </a:t>
            </a:r>
            <a:r>
              <a:rPr lang="en-US" dirty="0" err="1">
                <a:cs typeface="Calibri"/>
              </a:rPr>
              <a:t>kan</a:t>
            </a:r>
            <a:r>
              <a:rPr lang="en-US" dirty="0">
                <a:cs typeface="Calibri"/>
              </a:rPr>
              <a:t> dock </a:t>
            </a:r>
            <a:r>
              <a:rPr lang="en-US" b="1" dirty="0" err="1">
                <a:cs typeface="Calibri"/>
              </a:rPr>
              <a:t>väcka</a:t>
            </a:r>
            <a:r>
              <a:rPr lang="en-US" b="1" dirty="0">
                <a:cs typeface="Calibri"/>
              </a:rPr>
              <a:t> </a:t>
            </a:r>
            <a:r>
              <a:rPr lang="en-US" b="1" dirty="0" err="1">
                <a:cs typeface="Calibri"/>
              </a:rPr>
              <a:t>olika</a:t>
            </a:r>
            <a:r>
              <a:rPr lang="en-US" b="1" dirty="0">
                <a:cs typeface="Calibri"/>
              </a:rPr>
              <a:t> </a:t>
            </a:r>
            <a:r>
              <a:rPr lang="en-US" b="1" dirty="0" err="1">
                <a:cs typeface="Calibri"/>
              </a:rPr>
              <a:t>känslor</a:t>
            </a:r>
            <a:r>
              <a:rPr lang="en-US" b="1" dirty="0">
                <a:cs typeface="Calibri"/>
              </a:rPr>
              <a:t> </a:t>
            </a:r>
            <a:r>
              <a:rPr lang="en-US" b="1" dirty="0" err="1">
                <a:cs typeface="Calibri"/>
              </a:rPr>
              <a:t>utifrån</a:t>
            </a:r>
            <a:r>
              <a:rPr lang="en-US" b="1" dirty="0">
                <a:cs typeface="Calibri"/>
              </a:rPr>
              <a:t> </a:t>
            </a:r>
            <a:r>
              <a:rPr lang="en-US" b="1" dirty="0" err="1">
                <a:cs typeface="Calibri"/>
              </a:rPr>
              <a:t>vilka</a:t>
            </a:r>
            <a:r>
              <a:rPr lang="en-US" b="1" dirty="0">
                <a:cs typeface="Calibri"/>
              </a:rPr>
              <a:t> </a:t>
            </a:r>
            <a:r>
              <a:rPr lang="en-US" b="1" dirty="0" err="1">
                <a:cs typeface="Calibri"/>
              </a:rPr>
              <a:t>uttryck</a:t>
            </a:r>
            <a:r>
              <a:rPr lang="en-US" b="1" dirty="0">
                <a:cs typeface="Calibri"/>
              </a:rPr>
              <a:t>/ </a:t>
            </a:r>
            <a:r>
              <a:rPr lang="en-US" b="1" dirty="0" err="1">
                <a:cs typeface="Calibri"/>
              </a:rPr>
              <a:t>beteenden</a:t>
            </a:r>
            <a:r>
              <a:rPr lang="en-US" b="1" dirty="0">
                <a:cs typeface="Calibri"/>
              </a:rPr>
              <a:t> </a:t>
            </a:r>
            <a:r>
              <a:rPr lang="en-US" b="1" dirty="0" err="1">
                <a:cs typeface="Calibri"/>
              </a:rPr>
              <a:t>barnet</a:t>
            </a:r>
            <a:r>
              <a:rPr lang="en-US" b="1" dirty="0">
                <a:cs typeface="Calibri"/>
              </a:rPr>
              <a:t> </a:t>
            </a:r>
            <a:r>
              <a:rPr lang="en-US" b="1" dirty="0" err="1">
                <a:cs typeface="Calibri"/>
              </a:rPr>
              <a:t>visar</a:t>
            </a:r>
            <a:r>
              <a:rPr lang="en-US" b="1" dirty="0">
                <a:cs typeface="Calibri"/>
              </a:rPr>
              <a:t>. </a:t>
            </a:r>
          </a:p>
          <a:p>
            <a:endParaRPr lang="en-US" b="1" dirty="0">
              <a:cs typeface="Calibri"/>
            </a:endParaRPr>
          </a:p>
          <a:p>
            <a:r>
              <a:rPr lang="en-US" b="1" dirty="0">
                <a:cs typeface="Calibri"/>
              </a:rPr>
              <a:t>Som </a:t>
            </a:r>
            <a:r>
              <a:rPr lang="en-US" b="1" dirty="0" err="1">
                <a:cs typeface="Calibri"/>
              </a:rPr>
              <a:t>föräldrar</a:t>
            </a:r>
            <a:r>
              <a:rPr lang="en-US" b="1" dirty="0">
                <a:cs typeface="Calibri"/>
              </a:rPr>
              <a:t> </a:t>
            </a:r>
            <a:r>
              <a:rPr lang="en-US" b="1" dirty="0" err="1">
                <a:cs typeface="Calibri"/>
              </a:rPr>
              <a:t>är</a:t>
            </a:r>
            <a:r>
              <a:rPr lang="en-US" b="1" dirty="0">
                <a:cs typeface="Calibri"/>
              </a:rPr>
              <a:t> vi </a:t>
            </a:r>
            <a:r>
              <a:rPr lang="en-US" b="1" dirty="0" err="1">
                <a:cs typeface="Calibri"/>
              </a:rPr>
              <a:t>olika</a:t>
            </a:r>
            <a:r>
              <a:rPr lang="en-US" b="1" dirty="0">
                <a:cs typeface="Calibri"/>
              </a:rPr>
              <a:t> I </a:t>
            </a:r>
            <a:r>
              <a:rPr lang="en-US" b="1" dirty="0" err="1">
                <a:cs typeface="Calibri"/>
              </a:rPr>
              <a:t>hur</a:t>
            </a:r>
            <a:r>
              <a:rPr lang="en-US" b="1" dirty="0">
                <a:cs typeface="Calibri"/>
              </a:rPr>
              <a:t> </a:t>
            </a:r>
            <a:r>
              <a:rPr lang="en-US" b="1" dirty="0" err="1">
                <a:cs typeface="Calibri"/>
              </a:rPr>
              <a:t>mottagliga</a:t>
            </a:r>
            <a:r>
              <a:rPr lang="en-US" b="1" dirty="0">
                <a:cs typeface="Calibri"/>
              </a:rPr>
              <a:t> vi </a:t>
            </a:r>
            <a:r>
              <a:rPr lang="en-US" b="1" dirty="0" err="1">
                <a:cs typeface="Calibri"/>
              </a:rPr>
              <a:t>är</a:t>
            </a:r>
            <a:r>
              <a:rPr lang="en-US" b="1" dirty="0">
                <a:cs typeface="Calibri"/>
              </a:rPr>
              <a:t> </a:t>
            </a:r>
            <a:r>
              <a:rPr lang="en-US" b="1" dirty="0" err="1">
                <a:cs typeface="Calibri"/>
              </a:rPr>
              <a:t>och</a:t>
            </a:r>
            <a:r>
              <a:rPr lang="en-US" b="1" dirty="0">
                <a:cs typeface="Calibri"/>
              </a:rPr>
              <a:t> </a:t>
            </a:r>
            <a:r>
              <a:rPr lang="en-US" b="1" dirty="0" err="1">
                <a:cs typeface="Calibri"/>
              </a:rPr>
              <a:t>vilka</a:t>
            </a:r>
            <a:r>
              <a:rPr lang="en-US" b="1" dirty="0">
                <a:cs typeface="Calibri"/>
              </a:rPr>
              <a:t> signaler vi </a:t>
            </a:r>
            <a:r>
              <a:rPr lang="en-US" b="1" dirty="0" err="1">
                <a:cs typeface="Calibri"/>
              </a:rPr>
              <a:t>reagerar</a:t>
            </a:r>
            <a:r>
              <a:rPr lang="en-US" b="1" dirty="0">
                <a:cs typeface="Calibri"/>
              </a:rPr>
              <a:t> </a:t>
            </a:r>
            <a:r>
              <a:rPr lang="en-US" b="1" dirty="0" err="1">
                <a:cs typeface="Calibri"/>
              </a:rPr>
              <a:t>på</a:t>
            </a:r>
            <a:endParaRPr lang="en-US" b="1" dirty="0">
              <a:cs typeface="Calibri"/>
            </a:endParaRPr>
          </a:p>
          <a:p>
            <a:endParaRPr lang="sv-SE" dirty="0"/>
          </a:p>
        </p:txBody>
      </p:sp>
      <p:sp>
        <p:nvSpPr>
          <p:cNvPr id="4" name="Platshållare för bildnummer 3"/>
          <p:cNvSpPr>
            <a:spLocks noGrp="1"/>
          </p:cNvSpPr>
          <p:nvPr>
            <p:ph type="sldNum" sz="quarter" idx="5"/>
          </p:nvPr>
        </p:nvSpPr>
        <p:spPr/>
        <p:txBody>
          <a:bodyPr/>
          <a:lstStyle/>
          <a:p>
            <a:fld id="{487C0F2A-8D62-4841-BB0E-FAD1AD9B3F24}" type="slidenum">
              <a:rPr lang="sv-SE" smtClean="0"/>
              <a:t>7</a:t>
            </a:fld>
            <a:endParaRPr lang="sv-SE"/>
          </a:p>
        </p:txBody>
      </p:sp>
    </p:spTree>
    <p:extLst>
      <p:ext uri="{BB962C8B-B14F-4D97-AF65-F5344CB8AC3E}">
        <p14:creationId xmlns:p14="http://schemas.microsoft.com/office/powerpoint/2010/main" val="681072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87C0F2A-8D62-4841-BB0E-FAD1AD9B3F24}" type="slidenum">
              <a:rPr lang="sv-SE" smtClean="0"/>
              <a:t>8</a:t>
            </a:fld>
            <a:endParaRPr lang="sv-SE"/>
          </a:p>
        </p:txBody>
      </p:sp>
    </p:spTree>
    <p:extLst>
      <p:ext uri="{BB962C8B-B14F-4D97-AF65-F5344CB8AC3E}">
        <p14:creationId xmlns:p14="http://schemas.microsoft.com/office/powerpoint/2010/main" val="3491572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 här </a:t>
            </a:r>
            <a:r>
              <a:rPr lang="sv-SE" dirty="0" err="1"/>
              <a:t>mönstrena</a:t>
            </a:r>
            <a:r>
              <a:rPr lang="sv-SE" dirty="0"/>
              <a:t> kan man lättast uppfatta när barnet är stressade, ex när de är sjuka, rädda eller när vi är i konflikt med dem. </a:t>
            </a:r>
            <a:r>
              <a:rPr lang="sv-SE" dirty="0" err="1"/>
              <a:t>Mönstrena</a:t>
            </a:r>
            <a:r>
              <a:rPr lang="sv-SE" dirty="0"/>
              <a:t> är olika hos olika barn och beror på deras erfarenheter av sina omsorgspersoner. Hos vissa barn är mönstret konsekvent medan det hos andra är inkonsekvent. </a:t>
            </a:r>
            <a:r>
              <a:rPr lang="sv-SE" b="1" dirty="0"/>
              <a:t>Oavsett vilket är mönstret hos alla barn anpassningsbart – det är det bästa sättet att få sina behov uppfyllda som de lärt sig hittills.</a:t>
            </a:r>
          </a:p>
        </p:txBody>
      </p:sp>
      <p:sp>
        <p:nvSpPr>
          <p:cNvPr id="4" name="Platshållare för bildnummer 3"/>
          <p:cNvSpPr>
            <a:spLocks noGrp="1"/>
          </p:cNvSpPr>
          <p:nvPr>
            <p:ph type="sldNum" sz="quarter" idx="5"/>
          </p:nvPr>
        </p:nvSpPr>
        <p:spPr/>
        <p:txBody>
          <a:bodyPr/>
          <a:lstStyle/>
          <a:p>
            <a:fld id="{487C0F2A-8D62-4841-BB0E-FAD1AD9B3F24}" type="slidenum">
              <a:rPr lang="sv-SE" smtClean="0"/>
              <a:t>9</a:t>
            </a:fld>
            <a:endParaRPr lang="sv-SE"/>
          </a:p>
        </p:txBody>
      </p:sp>
    </p:spTree>
    <p:extLst>
      <p:ext uri="{BB962C8B-B14F-4D97-AF65-F5344CB8AC3E}">
        <p14:creationId xmlns:p14="http://schemas.microsoft.com/office/powerpoint/2010/main" val="3541591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När barn upplever att deras föräldrar vanligtvis är lyhörda för deras signaler, tillgängliga och stöttande, känner de att de kan förlita sig på att föräldrarna ger dem trygghet och stöd. De visar sina anknytningsbehov öppet för sina föräldrar, varken döljer eller överdriver sitt uttryckssätt och är oftast lugna. </a:t>
            </a:r>
            <a:r>
              <a:rPr lang="sv-SE" b="1" dirty="0"/>
              <a:t>Detta kallar vi ett ”Tryggt Anknytningsmönster”.</a:t>
            </a:r>
          </a:p>
          <a:p>
            <a:pPr algn="l">
              <a:buFont typeface="Arial" panose="020B0604020202020204" pitchFamily="34" charset="0"/>
              <a:buNone/>
            </a:pPr>
            <a:r>
              <a:rPr lang="sv-SE" b="1" dirty="0"/>
              <a:t>Ett barn med trygg anknytning:</a:t>
            </a:r>
          </a:p>
          <a:p>
            <a:pPr marL="171450" indent="-171450" algn="l">
              <a:buFont typeface="Wingdings" panose="05000000000000000000" pitchFamily="2" charset="2"/>
              <a:buChar char="ü"/>
            </a:pPr>
            <a:r>
              <a:rPr lang="sv-SE" b="0" i="0" dirty="0">
                <a:solidFill>
                  <a:srgbClr val="595959"/>
                </a:solidFill>
                <a:effectLst/>
                <a:latin typeface="Roboto Condensed" panose="02000000000000000000" pitchFamily="2" charset="0"/>
              </a:rPr>
              <a:t>Har inte problem med närhet och känslomässiga relationer</a:t>
            </a:r>
          </a:p>
          <a:p>
            <a:pPr marL="171450" indent="-171450" algn="l">
              <a:buFont typeface="Wingdings" panose="05000000000000000000" pitchFamily="2" charset="2"/>
              <a:buChar char="ü"/>
            </a:pPr>
            <a:r>
              <a:rPr lang="sv-SE" b="0" i="0" dirty="0">
                <a:solidFill>
                  <a:srgbClr val="595959"/>
                </a:solidFill>
                <a:effectLst/>
                <a:latin typeface="Roboto Condensed" panose="02000000000000000000" pitchFamily="2" charset="0"/>
              </a:rPr>
              <a:t>Känner sig trygg i konflikter, har inte som mål att såra och har lätt för att förlåta</a:t>
            </a:r>
          </a:p>
          <a:p>
            <a:pPr marL="171450" indent="-171450" algn="l">
              <a:buFont typeface="Wingdings" panose="05000000000000000000" pitchFamily="2" charset="2"/>
              <a:buChar char="ü"/>
            </a:pPr>
            <a:r>
              <a:rPr lang="sv-SE" b="0" i="0" dirty="0">
                <a:solidFill>
                  <a:srgbClr val="595959"/>
                </a:solidFill>
                <a:effectLst/>
                <a:latin typeface="Roboto Condensed" panose="02000000000000000000" pitchFamily="2" charset="0"/>
              </a:rPr>
              <a:t>Kommunicerar  önskemål på ett öppet vis</a:t>
            </a:r>
          </a:p>
          <a:p>
            <a:pPr marL="171450" indent="-171450" algn="l">
              <a:buFont typeface="Wingdings" panose="05000000000000000000" pitchFamily="2" charset="2"/>
              <a:buChar char="ü"/>
            </a:pPr>
            <a:r>
              <a:rPr lang="sv-SE" b="0" i="0" dirty="0">
                <a:solidFill>
                  <a:srgbClr val="595959"/>
                </a:solidFill>
                <a:effectLst/>
                <a:latin typeface="Roboto Condensed" panose="02000000000000000000" pitchFamily="2" charset="0"/>
              </a:rPr>
              <a:t>Har en positiv självbild och förväntar sig att bli behandlad väl i relation till andra. </a:t>
            </a:r>
          </a:p>
          <a:p>
            <a:endParaRPr lang="sv-SE" b="1" dirty="0"/>
          </a:p>
        </p:txBody>
      </p:sp>
      <p:sp>
        <p:nvSpPr>
          <p:cNvPr id="4" name="Platshållare för bildnummer 3"/>
          <p:cNvSpPr>
            <a:spLocks noGrp="1"/>
          </p:cNvSpPr>
          <p:nvPr>
            <p:ph type="sldNum" sz="quarter" idx="5"/>
          </p:nvPr>
        </p:nvSpPr>
        <p:spPr/>
        <p:txBody>
          <a:bodyPr/>
          <a:lstStyle/>
          <a:p>
            <a:fld id="{487C0F2A-8D62-4841-BB0E-FAD1AD9B3F24}" type="slidenum">
              <a:rPr lang="sv-SE" smtClean="0"/>
              <a:t>10</a:t>
            </a:fld>
            <a:endParaRPr lang="sv-SE"/>
          </a:p>
        </p:txBody>
      </p:sp>
    </p:spTree>
    <p:extLst>
      <p:ext uri="{BB962C8B-B14F-4D97-AF65-F5344CB8AC3E}">
        <p14:creationId xmlns:p14="http://schemas.microsoft.com/office/powerpoint/2010/main" val="34857055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Startbild vi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954D939C-F7B2-4578-84BD-23F6651971A4}"/>
              </a:ext>
            </a:extLst>
          </p:cNvPr>
          <p:cNvSpPr/>
          <p:nvPr userDrawn="1"/>
        </p:nvSpPr>
        <p:spPr>
          <a:xfrm>
            <a:off x="0" y="0"/>
            <a:ext cx="12192000" cy="6858000"/>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5" name="Rektangel 4">
            <a:extLst>
              <a:ext uri="{FF2B5EF4-FFF2-40B4-BE49-F238E27FC236}">
                <a16:creationId xmlns:a16="http://schemas.microsoft.com/office/drawing/2014/main" id="{28D77FEC-7069-49B8-B3E6-878FEB79893D}"/>
              </a:ext>
            </a:extLst>
          </p:cNvPr>
          <p:cNvSpPr/>
          <p:nvPr userDrawn="1"/>
        </p:nvSpPr>
        <p:spPr>
          <a:xfrm>
            <a:off x="3114502" y="4364606"/>
            <a:ext cx="6096000" cy="369332"/>
          </a:xfrm>
          <a:prstGeom prst="rect">
            <a:avLst/>
          </a:prstGeom>
        </p:spPr>
        <p:txBody>
          <a:bodyPr>
            <a:spAutoFit/>
          </a:bodyPr>
          <a:lstStyle/>
          <a:p>
            <a:pPr algn="ctr"/>
            <a:r>
              <a:rPr lang="sv-SE" sz="1800">
                <a:solidFill>
                  <a:schemeClr val="tx1"/>
                </a:solidFill>
                <a:latin typeface="Georgia" panose="02040502050405020303" pitchFamily="18" charset="0"/>
                <a:ea typeface="Verdana" panose="020B0604030504040204" pitchFamily="34" charset="0"/>
              </a:rPr>
              <a:t>Alla har rätt till ett bra liv. Ja, </a:t>
            </a:r>
            <a:r>
              <a:rPr lang="sv-SE" sz="1800" i="1">
                <a:solidFill>
                  <a:schemeClr val="tx1"/>
                </a:solidFill>
                <a:latin typeface="Georgia" panose="02040502050405020303" pitchFamily="18" charset="0"/>
                <a:ea typeface="Verdana" panose="020B0604030504040204" pitchFamily="34" charset="0"/>
              </a:rPr>
              <a:t>alla. </a:t>
            </a:r>
            <a:endParaRPr lang="en-GB" sz="1800" i="1">
              <a:solidFill>
                <a:schemeClr val="tx1"/>
              </a:solidFill>
              <a:latin typeface="Georgia" panose="02040502050405020303" pitchFamily="18" charset="0"/>
              <a:ea typeface="Verdana" panose="020B0604030504040204" pitchFamily="34" charset="0"/>
            </a:endParaRPr>
          </a:p>
        </p:txBody>
      </p:sp>
      <p:pic>
        <p:nvPicPr>
          <p:cNvPr id="6" name="Bildobjekt 5">
            <a:extLst>
              <a:ext uri="{FF2B5EF4-FFF2-40B4-BE49-F238E27FC236}">
                <a16:creationId xmlns:a16="http://schemas.microsoft.com/office/drawing/2014/main" id="{54D87838-409B-44BE-AC16-6C7437F1F23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810392" y="1833417"/>
            <a:ext cx="2704219" cy="2320336"/>
          </a:xfrm>
          <a:prstGeom prst="rect">
            <a:avLst/>
          </a:prstGeom>
        </p:spPr>
      </p:pic>
      <p:sp>
        <p:nvSpPr>
          <p:cNvPr id="8" name="Platshållare för datum 2">
            <a:extLst>
              <a:ext uri="{FF2B5EF4-FFF2-40B4-BE49-F238E27FC236}">
                <a16:creationId xmlns:a16="http://schemas.microsoft.com/office/drawing/2014/main" id="{4A2A2D1E-CF5F-47E7-9D73-6D151D1921AF}"/>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9" name="Platshållare för sidfot 3">
            <a:extLst>
              <a:ext uri="{FF2B5EF4-FFF2-40B4-BE49-F238E27FC236}">
                <a16:creationId xmlns:a16="http://schemas.microsoft.com/office/drawing/2014/main" id="{1749F1FA-D954-4D8D-835D-3D46619EA210}"/>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10" name="Platshållare för bildnummer 4">
            <a:extLst>
              <a:ext uri="{FF2B5EF4-FFF2-40B4-BE49-F238E27FC236}">
                <a16:creationId xmlns:a16="http://schemas.microsoft.com/office/drawing/2014/main" id="{062DEEA3-0792-4438-A8D5-283EDCEA4CF3}"/>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Tree>
    <p:extLst>
      <p:ext uri="{BB962C8B-B14F-4D97-AF65-F5344CB8AC3E}">
        <p14:creationId xmlns:p14="http://schemas.microsoft.com/office/powerpoint/2010/main" val="13969529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och innehåll rosa">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9E1B90-89EA-4E48-9D1C-BE9EC60AFD24}"/>
              </a:ext>
            </a:extLst>
          </p:cNvPr>
          <p:cNvSpPr>
            <a:spLocks noGrp="1"/>
          </p:cNvSpPr>
          <p:nvPr>
            <p:ph type="title"/>
          </p:nvPr>
        </p:nvSpPr>
        <p:spPr>
          <a:xfrm>
            <a:off x="838200" y="748814"/>
            <a:ext cx="10515600" cy="1035836"/>
          </a:xfrm>
          <a:prstGeom prst="rect">
            <a:avLst/>
          </a:prstGeom>
        </p:spPr>
        <p:txBody>
          <a:bodyPr/>
          <a:lstStyle>
            <a:lvl1pPr>
              <a:defRPr>
                <a:solidFill>
                  <a:schemeClr val="tx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97DEAB1-891E-411C-9037-1EB9B1C030BE}"/>
              </a:ext>
            </a:extLst>
          </p:cNvPr>
          <p:cNvSpPr>
            <a:spLocks noGrp="1"/>
          </p:cNvSpPr>
          <p:nvPr>
            <p:ph idx="1"/>
          </p:nvPr>
        </p:nvSpPr>
        <p:spPr>
          <a:xfrm>
            <a:off x="838200" y="1929468"/>
            <a:ext cx="10515600" cy="4219663"/>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56FEFE0-A23E-436C-964C-01A65D56CB35}"/>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C1DAE288-DC7E-4917-8856-8579FD20AC52}"/>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01C1F45A-4497-4E70-9029-BF8A03CF21C4}"/>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Tree>
    <p:extLst>
      <p:ext uri="{BB962C8B-B14F-4D97-AF65-F5344CB8AC3E}">
        <p14:creationId xmlns:p14="http://schemas.microsoft.com/office/powerpoint/2010/main" val="307904638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bar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9E1B90-89EA-4E48-9D1C-BE9EC60AFD24}"/>
              </a:ext>
            </a:extLst>
          </p:cNvPr>
          <p:cNvSpPr>
            <a:spLocks noGrp="1"/>
          </p:cNvSpPr>
          <p:nvPr>
            <p:ph type="title"/>
          </p:nvPr>
        </p:nvSpPr>
        <p:spPr>
          <a:xfrm>
            <a:off x="838200" y="700686"/>
            <a:ext cx="10515600" cy="1035836"/>
          </a:xfrm>
          <a:prstGeom prst="rect">
            <a:avLst/>
          </a:prstGeom>
        </p:spPr>
        <p:txBody>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E56FEFE0-A23E-436C-964C-01A65D56CB35}"/>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C1DAE288-DC7E-4917-8856-8579FD20AC52}"/>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01C1F45A-4497-4E70-9029-BF8A03CF21C4}"/>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Tree>
    <p:extLst>
      <p:ext uri="{BB962C8B-B14F-4D97-AF65-F5344CB8AC3E}">
        <p14:creationId xmlns:p14="http://schemas.microsoft.com/office/powerpoint/2010/main" val="2546616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B0950D-7C7B-4B33-93AA-A84760ECEEBB}"/>
              </a:ext>
            </a:extLst>
          </p:cNvPr>
          <p:cNvSpPr>
            <a:spLocks noGrp="1"/>
          </p:cNvSpPr>
          <p:nvPr>
            <p:ph type="title"/>
          </p:nvPr>
        </p:nvSpPr>
        <p:spPr>
          <a:xfrm>
            <a:off x="838200" y="807883"/>
            <a:ext cx="10515600" cy="874451"/>
          </a:xfrm>
          <a:prstGeom prst="rect">
            <a:avLst/>
          </a:prstGeo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41A6B22-4529-4EA4-8A4F-C3C6DB21DAB0}"/>
              </a:ext>
            </a:extLst>
          </p:cNvPr>
          <p:cNvSpPr>
            <a:spLocks noGrp="1"/>
          </p:cNvSpPr>
          <p:nvPr>
            <p:ph sz="half" idx="1"/>
          </p:nvPr>
        </p:nvSpPr>
        <p:spPr>
          <a:xfrm>
            <a:off x="838200" y="1825625"/>
            <a:ext cx="518160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32EF6A4C-B90A-4D7D-B917-02B302B24F6A}"/>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6" name="Platshållare för sidfot 5">
            <a:extLst>
              <a:ext uri="{FF2B5EF4-FFF2-40B4-BE49-F238E27FC236}">
                <a16:creationId xmlns:a16="http://schemas.microsoft.com/office/drawing/2014/main" id="{EB03E38A-D869-4D63-B8FE-DDA1173DE1C7}"/>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DA12EE81-CF6C-430F-A1F0-0B5918FDB0D8}"/>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pic>
        <p:nvPicPr>
          <p:cNvPr id="10" name="Bild 9">
            <a:extLst>
              <a:ext uri="{FF2B5EF4-FFF2-40B4-BE49-F238E27FC236}">
                <a16:creationId xmlns:a16="http://schemas.microsoft.com/office/drawing/2014/main" id="{38F4B43B-38AB-4CC5-A32C-556540A58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48000" y="216693"/>
            <a:ext cx="1180716" cy="321334"/>
          </a:xfrm>
          <a:prstGeom prst="rect">
            <a:avLst/>
          </a:prstGeom>
        </p:spPr>
      </p:pic>
      <p:sp>
        <p:nvSpPr>
          <p:cNvPr id="9" name="Platshållare för bild 8">
            <a:extLst>
              <a:ext uri="{FF2B5EF4-FFF2-40B4-BE49-F238E27FC236}">
                <a16:creationId xmlns:a16="http://schemas.microsoft.com/office/drawing/2014/main" id="{F78FB095-B011-45C3-91C0-BFB9EF054EF6}"/>
              </a:ext>
            </a:extLst>
          </p:cNvPr>
          <p:cNvSpPr>
            <a:spLocks noGrp="1"/>
          </p:cNvSpPr>
          <p:nvPr>
            <p:ph type="pic" sz="quarter" idx="13"/>
          </p:nvPr>
        </p:nvSpPr>
        <p:spPr>
          <a:xfrm>
            <a:off x="6184900" y="1825625"/>
            <a:ext cx="5181600" cy="4351338"/>
          </a:xfrm>
        </p:spPr>
        <p:txBody>
          <a:bodyPr/>
          <a:lstStyle/>
          <a:p>
            <a:endParaRPr lang="sv-SE"/>
          </a:p>
        </p:txBody>
      </p:sp>
    </p:spTree>
    <p:extLst>
      <p:ext uri="{BB962C8B-B14F-4D97-AF65-F5344CB8AC3E}">
        <p14:creationId xmlns:p14="http://schemas.microsoft.com/office/powerpoint/2010/main" val="3022459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vå delar rosa bakgrund">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B0950D-7C7B-4B33-93AA-A84760ECEEBB}"/>
              </a:ext>
            </a:extLst>
          </p:cNvPr>
          <p:cNvSpPr>
            <a:spLocks noGrp="1"/>
          </p:cNvSpPr>
          <p:nvPr>
            <p:ph type="title"/>
          </p:nvPr>
        </p:nvSpPr>
        <p:spPr>
          <a:xfrm>
            <a:off x="838200" y="807883"/>
            <a:ext cx="10515600" cy="874451"/>
          </a:xfrm>
          <a:prstGeom prst="rect">
            <a:avLst/>
          </a:prstGeom>
        </p:spPr>
        <p:txBody>
          <a:bodyPr/>
          <a:lstStyle>
            <a:lvl1pPr>
              <a:defRPr>
                <a:solidFill>
                  <a:schemeClr val="tx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41A6B22-4529-4EA4-8A4F-C3C6DB21DAB0}"/>
              </a:ext>
            </a:extLst>
          </p:cNvPr>
          <p:cNvSpPr>
            <a:spLocks noGrp="1"/>
          </p:cNvSpPr>
          <p:nvPr>
            <p:ph sz="half" idx="1"/>
          </p:nvPr>
        </p:nvSpPr>
        <p:spPr>
          <a:xfrm>
            <a:off x="838200" y="1825625"/>
            <a:ext cx="518160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B63ECB6D-5B18-440B-921A-C48DCE47E499}"/>
              </a:ext>
            </a:extLst>
          </p:cNvPr>
          <p:cNvSpPr>
            <a:spLocks noGrp="1"/>
          </p:cNvSpPr>
          <p:nvPr>
            <p:ph sz="half" idx="2"/>
          </p:nvPr>
        </p:nvSpPr>
        <p:spPr>
          <a:xfrm>
            <a:off x="6172200" y="1825625"/>
            <a:ext cx="518160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32EF6A4C-B90A-4D7D-B917-02B302B24F6A}"/>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6" name="Platshållare för sidfot 5">
            <a:extLst>
              <a:ext uri="{FF2B5EF4-FFF2-40B4-BE49-F238E27FC236}">
                <a16:creationId xmlns:a16="http://schemas.microsoft.com/office/drawing/2014/main" id="{EB03E38A-D869-4D63-B8FE-DDA1173DE1C7}"/>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DA12EE81-CF6C-430F-A1F0-0B5918FDB0D8}"/>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Tree>
    <p:extLst>
      <p:ext uri="{BB962C8B-B14F-4D97-AF65-F5344CB8AC3E}">
        <p14:creationId xmlns:p14="http://schemas.microsoft.com/office/powerpoint/2010/main" val="2798395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_Två delar beige bakgrund">
    <p:bg>
      <p:bgPr>
        <a:solidFill>
          <a:schemeClr val="accent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B0950D-7C7B-4B33-93AA-A84760ECEEBB}"/>
              </a:ext>
            </a:extLst>
          </p:cNvPr>
          <p:cNvSpPr>
            <a:spLocks noGrp="1"/>
          </p:cNvSpPr>
          <p:nvPr>
            <p:ph type="title"/>
          </p:nvPr>
        </p:nvSpPr>
        <p:spPr>
          <a:xfrm>
            <a:off x="838200" y="807883"/>
            <a:ext cx="10515600" cy="874451"/>
          </a:xfrm>
          <a:prstGeom prst="rect">
            <a:avLst/>
          </a:prstGeom>
        </p:spPr>
        <p:txBody>
          <a:bodyPr/>
          <a:lstStyle>
            <a:lvl1pPr>
              <a:defRPr>
                <a:solidFill>
                  <a:schemeClr val="tx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41A6B22-4529-4EA4-8A4F-C3C6DB21DAB0}"/>
              </a:ext>
            </a:extLst>
          </p:cNvPr>
          <p:cNvSpPr>
            <a:spLocks noGrp="1"/>
          </p:cNvSpPr>
          <p:nvPr>
            <p:ph sz="half" idx="1"/>
          </p:nvPr>
        </p:nvSpPr>
        <p:spPr>
          <a:xfrm>
            <a:off x="838200" y="1825625"/>
            <a:ext cx="518160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B63ECB6D-5B18-440B-921A-C48DCE47E499}"/>
              </a:ext>
            </a:extLst>
          </p:cNvPr>
          <p:cNvSpPr>
            <a:spLocks noGrp="1"/>
          </p:cNvSpPr>
          <p:nvPr>
            <p:ph sz="half" idx="2"/>
          </p:nvPr>
        </p:nvSpPr>
        <p:spPr>
          <a:xfrm>
            <a:off x="6172200" y="1825625"/>
            <a:ext cx="518160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32EF6A4C-B90A-4D7D-B917-02B302B24F6A}"/>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6" name="Platshållare för sidfot 5">
            <a:extLst>
              <a:ext uri="{FF2B5EF4-FFF2-40B4-BE49-F238E27FC236}">
                <a16:creationId xmlns:a16="http://schemas.microsoft.com/office/drawing/2014/main" id="{EB03E38A-D869-4D63-B8FE-DDA1173DE1C7}"/>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DA12EE81-CF6C-430F-A1F0-0B5918FDB0D8}"/>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Tree>
    <p:extLst>
      <p:ext uri="{BB962C8B-B14F-4D97-AF65-F5344CB8AC3E}">
        <p14:creationId xmlns:p14="http://schemas.microsoft.com/office/powerpoint/2010/main" val="2697224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 + hållare blå">
    <p:bg>
      <p:bgPr>
        <a:solidFill>
          <a:schemeClr val="accent4"/>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E933FD5E-6EAA-4C9D-B1AE-4B955918DC4F}"/>
              </a:ext>
            </a:extLst>
          </p:cNvPr>
          <p:cNvSpPr/>
          <p:nvPr userDrawn="1"/>
        </p:nvSpPr>
        <p:spPr>
          <a:xfrm>
            <a:off x="0" y="1"/>
            <a:ext cx="12192000" cy="685800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6437238" y="823546"/>
            <a:ext cx="5353052" cy="1046163"/>
          </a:xfrm>
        </p:spPr>
        <p:txBody>
          <a:bodyPr>
            <a:normAutofit/>
          </a:bodyPr>
          <a:lstStyle>
            <a:lvl1pPr>
              <a:defRPr sz="3200">
                <a:solidFill>
                  <a:schemeClr val="tx1"/>
                </a:solidFill>
              </a:defRPr>
            </a:lvl1pPr>
          </a:lstStyle>
          <a:p>
            <a:r>
              <a:rPr lang="sv-SE"/>
              <a:t>Klicka här för att ändra mall för rubrikformat</a:t>
            </a:r>
            <a:endParaRPr lang="en-GB"/>
          </a:p>
        </p:txBody>
      </p:sp>
      <p:pic>
        <p:nvPicPr>
          <p:cNvPr id="11" name="Bild 10">
            <a:extLst>
              <a:ext uri="{FF2B5EF4-FFF2-40B4-BE49-F238E27FC236}">
                <a16:creationId xmlns:a16="http://schemas.microsoft.com/office/drawing/2014/main" id="{7D8D3F68-D097-400E-8A1C-8127540D5D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48000" y="216693"/>
            <a:ext cx="1180716" cy="321334"/>
          </a:xfrm>
          <a:prstGeom prst="rect">
            <a:avLst/>
          </a:prstGeom>
        </p:spPr>
      </p:pic>
      <p:sp>
        <p:nvSpPr>
          <p:cNvPr id="12" name="Platshållare för innehåll 2">
            <a:extLst>
              <a:ext uri="{FF2B5EF4-FFF2-40B4-BE49-F238E27FC236}">
                <a16:creationId xmlns:a16="http://schemas.microsoft.com/office/drawing/2014/main" id="{7C51D203-99A6-4368-99F2-145A23591FCC}"/>
              </a:ext>
            </a:extLst>
          </p:cNvPr>
          <p:cNvSpPr>
            <a:spLocks noGrp="1"/>
          </p:cNvSpPr>
          <p:nvPr>
            <p:ph sz="half" idx="14"/>
          </p:nvPr>
        </p:nvSpPr>
        <p:spPr>
          <a:xfrm>
            <a:off x="6437239" y="2005012"/>
            <a:ext cx="5353051"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3" name="Rektangel 12">
            <a:extLst>
              <a:ext uri="{FF2B5EF4-FFF2-40B4-BE49-F238E27FC236}">
                <a16:creationId xmlns:a16="http://schemas.microsoft.com/office/drawing/2014/main" id="{ED18F2ED-1F77-4BBC-A8B8-F1D89EE9FABD}"/>
              </a:ext>
            </a:extLst>
          </p:cNvPr>
          <p:cNvSpPr/>
          <p:nvPr userDrawn="1"/>
        </p:nvSpPr>
        <p:spPr>
          <a:xfrm>
            <a:off x="0" y="1"/>
            <a:ext cx="6096000" cy="6858000"/>
          </a:xfrm>
          <a:prstGeom prst="rect">
            <a:avLst/>
          </a:prstGeom>
          <a:solidFill>
            <a:schemeClr val="accent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14" name="Platshållare för innehåll 2">
            <a:extLst>
              <a:ext uri="{FF2B5EF4-FFF2-40B4-BE49-F238E27FC236}">
                <a16:creationId xmlns:a16="http://schemas.microsoft.com/office/drawing/2014/main" id="{F505D171-7D0D-4BE8-90A8-A2CCEB92F3E8}"/>
              </a:ext>
            </a:extLst>
          </p:cNvPr>
          <p:cNvSpPr>
            <a:spLocks noGrp="1"/>
          </p:cNvSpPr>
          <p:nvPr>
            <p:ph sz="half" idx="1"/>
          </p:nvPr>
        </p:nvSpPr>
        <p:spPr>
          <a:xfrm>
            <a:off x="438148" y="2006567"/>
            <a:ext cx="5353051"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text 12">
            <a:extLst>
              <a:ext uri="{FF2B5EF4-FFF2-40B4-BE49-F238E27FC236}">
                <a16:creationId xmlns:a16="http://schemas.microsoft.com/office/drawing/2014/main" id="{6C41C2AF-48C5-44A5-A565-526525051419}"/>
              </a:ext>
            </a:extLst>
          </p:cNvPr>
          <p:cNvSpPr>
            <a:spLocks noGrp="1"/>
          </p:cNvSpPr>
          <p:nvPr>
            <p:ph type="body" sz="quarter" idx="13" hasCustomPrompt="1"/>
          </p:nvPr>
        </p:nvSpPr>
        <p:spPr>
          <a:xfrm>
            <a:off x="438148" y="823546"/>
            <a:ext cx="5353050" cy="1046163"/>
          </a:xfrm>
        </p:spPr>
        <p:txBody>
          <a:bodyPr anchor="ctr" anchorCtr="0">
            <a:normAutofit/>
          </a:bodyPr>
          <a:lstStyle>
            <a:lvl1pPr marL="0" indent="0">
              <a:buNone/>
              <a:defRPr sz="3200">
                <a:latin typeface="+mj-lt"/>
              </a:defRPr>
            </a:lvl1pPr>
          </a:lstStyle>
          <a:p>
            <a:pPr lvl="0"/>
            <a:r>
              <a:rPr lang="sv-SE"/>
              <a:t>Klicka för att lägga till rubrik</a:t>
            </a:r>
          </a:p>
        </p:txBody>
      </p:sp>
    </p:spTree>
    <p:extLst>
      <p:ext uri="{BB962C8B-B14F-4D97-AF65-F5344CB8AC3E}">
        <p14:creationId xmlns:p14="http://schemas.microsoft.com/office/powerpoint/2010/main" val="36895654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vå delar med mellan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B0950D-7C7B-4B33-93AA-A84760ECEEBB}"/>
              </a:ext>
            </a:extLst>
          </p:cNvPr>
          <p:cNvSpPr>
            <a:spLocks noGrp="1"/>
          </p:cNvSpPr>
          <p:nvPr>
            <p:ph type="title"/>
          </p:nvPr>
        </p:nvSpPr>
        <p:spPr>
          <a:xfrm>
            <a:off x="838200" y="768743"/>
            <a:ext cx="10515600" cy="933039"/>
          </a:xfrm>
          <a:prstGeom prst="rect">
            <a:avLst/>
          </a:prstGeom>
        </p:spPr>
        <p:txBody>
          <a:bodyPr/>
          <a:lstStyle>
            <a:lvl1pPr>
              <a:defRPr>
                <a:solidFill>
                  <a:schemeClr val="tx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41A6B22-4529-4EA4-8A4F-C3C6DB21DAB0}"/>
              </a:ext>
            </a:extLst>
          </p:cNvPr>
          <p:cNvSpPr>
            <a:spLocks noGrp="1"/>
          </p:cNvSpPr>
          <p:nvPr>
            <p:ph sz="half" idx="1"/>
          </p:nvPr>
        </p:nvSpPr>
        <p:spPr>
          <a:xfrm>
            <a:off x="838200" y="1825625"/>
            <a:ext cx="5181600" cy="538013"/>
          </a:xfrm>
          <a:prstGeom prst="rect">
            <a:avLst/>
          </a:prstGeom>
        </p:spPr>
        <p:txBody>
          <a:bodyPr anchor="ctr"/>
          <a:lstStyle>
            <a:lvl1pPr marL="0" indent="0">
              <a:buFontTx/>
              <a:buNone/>
              <a:defRPr b="1">
                <a:solidFill>
                  <a:schemeClr val="tx1"/>
                </a:solidFill>
              </a:defRPr>
            </a:lvl1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63ECB6D-5B18-440B-921A-C48DCE47E499}"/>
              </a:ext>
            </a:extLst>
          </p:cNvPr>
          <p:cNvSpPr>
            <a:spLocks noGrp="1"/>
          </p:cNvSpPr>
          <p:nvPr>
            <p:ph sz="half" idx="2"/>
          </p:nvPr>
        </p:nvSpPr>
        <p:spPr>
          <a:xfrm>
            <a:off x="6172200" y="1825625"/>
            <a:ext cx="5181600" cy="538013"/>
          </a:xfrm>
          <a:prstGeom prst="rect">
            <a:avLst/>
          </a:prstGeom>
        </p:spPr>
        <p:txBody>
          <a:bodyPr anchor="ctr"/>
          <a:lstStyle>
            <a:lvl1pPr marL="0" indent="0">
              <a:buFontTx/>
              <a:buNone/>
              <a:defRPr b="1">
                <a:solidFill>
                  <a:schemeClr val="tx1"/>
                </a:solidFill>
              </a:defRPr>
            </a:lvl1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32EF6A4C-B90A-4D7D-B917-02B302B24F6A}"/>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6" name="Platshållare för sidfot 5">
            <a:extLst>
              <a:ext uri="{FF2B5EF4-FFF2-40B4-BE49-F238E27FC236}">
                <a16:creationId xmlns:a16="http://schemas.microsoft.com/office/drawing/2014/main" id="{EB03E38A-D869-4D63-B8FE-DDA1173DE1C7}"/>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DA12EE81-CF6C-430F-A1F0-0B5918FDB0D8}"/>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pic>
        <p:nvPicPr>
          <p:cNvPr id="10" name="Bild 9">
            <a:extLst>
              <a:ext uri="{FF2B5EF4-FFF2-40B4-BE49-F238E27FC236}">
                <a16:creationId xmlns:a16="http://schemas.microsoft.com/office/drawing/2014/main" id="{38F4B43B-38AB-4CC5-A32C-556540A58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48000" y="216693"/>
            <a:ext cx="1180716" cy="321334"/>
          </a:xfrm>
          <a:prstGeom prst="rect">
            <a:avLst/>
          </a:prstGeom>
        </p:spPr>
      </p:pic>
      <p:sp>
        <p:nvSpPr>
          <p:cNvPr id="12" name="Platshållare för innehåll 11">
            <a:extLst>
              <a:ext uri="{FF2B5EF4-FFF2-40B4-BE49-F238E27FC236}">
                <a16:creationId xmlns:a16="http://schemas.microsoft.com/office/drawing/2014/main" id="{790BA78C-A166-4C13-9D5B-44A72EF04A59}"/>
              </a:ext>
            </a:extLst>
          </p:cNvPr>
          <p:cNvSpPr>
            <a:spLocks noGrp="1"/>
          </p:cNvSpPr>
          <p:nvPr>
            <p:ph sz="quarter" idx="13"/>
          </p:nvPr>
        </p:nvSpPr>
        <p:spPr>
          <a:xfrm>
            <a:off x="838200" y="2484437"/>
            <a:ext cx="5181600" cy="387191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a:t>Klicka här för att ändra format på bakgrundstexten</a:t>
            </a:r>
          </a:p>
        </p:txBody>
      </p:sp>
      <p:sp>
        <p:nvSpPr>
          <p:cNvPr id="13" name="Platshållare för innehåll 11">
            <a:extLst>
              <a:ext uri="{FF2B5EF4-FFF2-40B4-BE49-F238E27FC236}">
                <a16:creationId xmlns:a16="http://schemas.microsoft.com/office/drawing/2014/main" id="{0835978C-F584-4394-BB67-414A73C158DF}"/>
              </a:ext>
            </a:extLst>
          </p:cNvPr>
          <p:cNvSpPr>
            <a:spLocks noGrp="1"/>
          </p:cNvSpPr>
          <p:nvPr>
            <p:ph sz="quarter" idx="14"/>
          </p:nvPr>
        </p:nvSpPr>
        <p:spPr>
          <a:xfrm>
            <a:off x="6172200" y="2484436"/>
            <a:ext cx="5181600" cy="3871913"/>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a:t>Klicka här för att ändra format på bakgrundstexten</a:t>
            </a:r>
          </a:p>
        </p:txBody>
      </p:sp>
    </p:spTree>
    <p:extLst>
      <p:ext uri="{BB962C8B-B14F-4D97-AF65-F5344CB8AC3E}">
        <p14:creationId xmlns:p14="http://schemas.microsoft.com/office/powerpoint/2010/main" val="3353423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ld + hållare 1">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7" name="Platshållare för bild 8">
            <a:extLst>
              <a:ext uri="{FF2B5EF4-FFF2-40B4-BE49-F238E27FC236}">
                <a16:creationId xmlns:a16="http://schemas.microsoft.com/office/drawing/2014/main" id="{8E758657-E27A-4658-BA0D-D9C1ADC571BE}"/>
              </a:ext>
            </a:extLst>
          </p:cNvPr>
          <p:cNvSpPr>
            <a:spLocks noGrp="1"/>
          </p:cNvSpPr>
          <p:nvPr>
            <p:ph type="pic" sz="quarter" idx="13"/>
          </p:nvPr>
        </p:nvSpPr>
        <p:spPr>
          <a:xfrm>
            <a:off x="1" y="0"/>
            <a:ext cx="6095999" cy="6858000"/>
          </a:xfrm>
          <a:solidFill>
            <a:schemeClr val="bg1">
              <a:lumMod val="95000"/>
            </a:schemeClr>
          </a:solidFill>
        </p:spPr>
        <p:txBody>
          <a:bodyPr/>
          <a:lstStyle/>
          <a:p>
            <a:r>
              <a:rPr lang="sv-SE"/>
              <a:t>Klicka på ikonen för att lägga till en bild</a:t>
            </a:r>
            <a:endParaRPr lang="en-GB"/>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6467475" y="723165"/>
            <a:ext cx="5353050" cy="1129164"/>
          </a:xfrm>
        </p:spPr>
        <p:txBody>
          <a:bodyPr>
            <a:normAutofit/>
          </a:bodyPr>
          <a:lstStyle>
            <a:lvl1pPr>
              <a:defRPr sz="3200">
                <a:solidFill>
                  <a:schemeClr val="tx1"/>
                </a:solidFill>
              </a:defRPr>
            </a:lvl1pPr>
          </a:lstStyle>
          <a:p>
            <a:r>
              <a:rPr lang="sv-SE"/>
              <a:t>Klicka här för att ändra mall för rubrikformat</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6467474" y="1963136"/>
            <a:ext cx="5353051" cy="4371172"/>
          </a:xfrm>
        </p:spPr>
        <p:txBody>
          <a:bodyPr>
            <a:normAutofit/>
          </a:bodyPr>
          <a:lstStyle>
            <a:lvl1pPr marL="0" indent="0">
              <a:buNone/>
              <a:defRPr sz="1800"/>
            </a:lvl1pPr>
          </a:lstStyle>
          <a:p>
            <a:pPr lvl="0"/>
            <a:r>
              <a:rPr lang="sv-SE"/>
              <a:t>Klicka här för att ändra format på bakgrundstexten</a:t>
            </a:r>
          </a:p>
        </p:txBody>
      </p:sp>
    </p:spTree>
    <p:extLst>
      <p:ext uri="{BB962C8B-B14F-4D97-AF65-F5344CB8AC3E}">
        <p14:creationId xmlns:p14="http://schemas.microsoft.com/office/powerpoint/2010/main" val="41868387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 hållare 2">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7" name="Platshållare för bild 8">
            <a:extLst>
              <a:ext uri="{FF2B5EF4-FFF2-40B4-BE49-F238E27FC236}">
                <a16:creationId xmlns:a16="http://schemas.microsoft.com/office/drawing/2014/main" id="{8E758657-E27A-4658-BA0D-D9C1ADC571BE}"/>
              </a:ext>
            </a:extLst>
          </p:cNvPr>
          <p:cNvSpPr>
            <a:spLocks noGrp="1"/>
          </p:cNvSpPr>
          <p:nvPr>
            <p:ph type="pic" sz="quarter" idx="13"/>
          </p:nvPr>
        </p:nvSpPr>
        <p:spPr>
          <a:xfrm>
            <a:off x="6096000" y="0"/>
            <a:ext cx="6096000" cy="6858000"/>
          </a:xfrm>
          <a:solidFill>
            <a:schemeClr val="bg1">
              <a:lumMod val="95000"/>
            </a:schemeClr>
          </a:solidFill>
        </p:spPr>
        <p:txBody>
          <a:bodyPr/>
          <a:lstStyle/>
          <a:p>
            <a:r>
              <a:rPr lang="sv-SE"/>
              <a:t>Klicka på ikonen för att lägga till en bild</a:t>
            </a:r>
            <a:endParaRPr lang="en-GB"/>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389648" y="928706"/>
            <a:ext cx="5353052" cy="1129164"/>
          </a:xfrm>
        </p:spPr>
        <p:txBody>
          <a:bodyPr>
            <a:normAutofit/>
          </a:bodyPr>
          <a:lstStyle>
            <a:lvl1pPr>
              <a:defRPr sz="3200">
                <a:solidFill>
                  <a:schemeClr val="tx1"/>
                </a:solidFill>
              </a:defRPr>
            </a:lvl1pPr>
          </a:lstStyle>
          <a:p>
            <a:r>
              <a:rPr lang="sv-SE"/>
              <a:t>Klicka här för att ändra mall för rubrikformat</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389648" y="2167740"/>
            <a:ext cx="5353051" cy="4188610"/>
          </a:xfrm>
        </p:spPr>
        <p:txBody>
          <a:bodyPr>
            <a:normAutofit/>
          </a:bodyPr>
          <a:lstStyle>
            <a:lvl1pPr marL="0" indent="0">
              <a:buNone/>
              <a:defRPr sz="1800"/>
            </a:lvl1pPr>
          </a:lstStyle>
          <a:p>
            <a:pPr lvl="0"/>
            <a:r>
              <a:rPr lang="sv-SE"/>
              <a:t>Klicka här för att ändra format på bakgrundstexten</a:t>
            </a:r>
          </a:p>
        </p:txBody>
      </p:sp>
    </p:spTree>
    <p:extLst>
      <p:ext uri="{BB962C8B-B14F-4D97-AF65-F5344CB8AC3E}">
        <p14:creationId xmlns:p14="http://schemas.microsoft.com/office/powerpoint/2010/main" val="556739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 hållare rosa">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E933FD5E-6EAA-4C9D-B1AE-4B955918DC4F}"/>
              </a:ext>
            </a:extLst>
          </p:cNvPr>
          <p:cNvSpPr/>
          <p:nvPr userDrawn="1"/>
        </p:nvSpPr>
        <p:spPr>
          <a:xfrm>
            <a:off x="0" y="8627"/>
            <a:ext cx="12192000" cy="6858000"/>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sz="1600"/>
          </a:p>
        </p:txBody>
      </p:sp>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7" name="Platshållare för bild 8">
            <a:extLst>
              <a:ext uri="{FF2B5EF4-FFF2-40B4-BE49-F238E27FC236}">
                <a16:creationId xmlns:a16="http://schemas.microsoft.com/office/drawing/2014/main" id="{8E758657-E27A-4658-BA0D-D9C1ADC571BE}"/>
              </a:ext>
            </a:extLst>
          </p:cNvPr>
          <p:cNvSpPr>
            <a:spLocks noGrp="1"/>
          </p:cNvSpPr>
          <p:nvPr>
            <p:ph type="pic" sz="quarter" idx="13"/>
          </p:nvPr>
        </p:nvSpPr>
        <p:spPr>
          <a:xfrm>
            <a:off x="1" y="0"/>
            <a:ext cx="6095999" cy="6858000"/>
          </a:xfrm>
          <a:solidFill>
            <a:schemeClr val="bg1">
              <a:lumMod val="95000"/>
            </a:schemeClr>
          </a:solidFill>
        </p:spPr>
        <p:txBody>
          <a:bodyPr/>
          <a:lstStyle/>
          <a:p>
            <a:r>
              <a:rPr lang="sv-SE"/>
              <a:t>Klicka på ikonen för att lägga till en bild</a:t>
            </a:r>
            <a:endParaRPr lang="en-GB"/>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6480368" y="741275"/>
            <a:ext cx="5353052" cy="1129164"/>
          </a:xfrm>
        </p:spPr>
        <p:txBody>
          <a:bodyPr>
            <a:normAutofit/>
          </a:bodyPr>
          <a:lstStyle>
            <a:lvl1pPr>
              <a:defRPr sz="2800">
                <a:solidFill>
                  <a:schemeClr val="tx1"/>
                </a:solidFill>
              </a:defRPr>
            </a:lvl1pPr>
          </a:lstStyle>
          <a:p>
            <a:r>
              <a:rPr lang="sv-SE"/>
              <a:t>Klicka här för att ändra mall för rubrikformat</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6480367" y="1984652"/>
            <a:ext cx="5353051" cy="4371172"/>
          </a:xfrm>
        </p:spPr>
        <p:txBody>
          <a:bodyPr>
            <a:normAutofit/>
          </a:bodyPr>
          <a:lstStyle>
            <a:lvl1pPr marL="0" indent="0">
              <a:buNone/>
              <a:defRPr sz="1800"/>
            </a:lvl1pPr>
          </a:lstStyle>
          <a:p>
            <a:pPr lvl="0"/>
            <a:r>
              <a:rPr lang="sv-SE"/>
              <a:t>Klicka här för att ändra format på bakgrundstexten</a:t>
            </a:r>
          </a:p>
        </p:txBody>
      </p:sp>
      <p:pic>
        <p:nvPicPr>
          <p:cNvPr id="11" name="Bild 10">
            <a:extLst>
              <a:ext uri="{FF2B5EF4-FFF2-40B4-BE49-F238E27FC236}">
                <a16:creationId xmlns:a16="http://schemas.microsoft.com/office/drawing/2014/main" id="{7D8D3F68-D097-400E-8A1C-8127540D5D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48000" y="216693"/>
            <a:ext cx="1180716" cy="321334"/>
          </a:xfrm>
          <a:prstGeom prst="rect">
            <a:avLst/>
          </a:prstGeom>
        </p:spPr>
      </p:pic>
    </p:spTree>
    <p:extLst>
      <p:ext uri="{BB962C8B-B14F-4D97-AF65-F5344CB8AC3E}">
        <p14:creationId xmlns:p14="http://schemas.microsoft.com/office/powerpoint/2010/main" val="23292940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bild rosa">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35B20462-6D64-419A-AB20-687F6A985CE2}"/>
              </a:ext>
            </a:extLst>
          </p:cNvPr>
          <p:cNvSpPr>
            <a:spLocks noGrp="1"/>
          </p:cNvSpPr>
          <p:nvPr>
            <p:ph type="pic" sz="quarter" idx="16"/>
          </p:nvPr>
        </p:nvSpPr>
        <p:spPr>
          <a:xfrm>
            <a:off x="0" y="692150"/>
            <a:ext cx="12192000" cy="6165850"/>
          </a:xfrm>
          <a:solidFill>
            <a:srgbClr val="FDECF0"/>
          </a:solidFill>
        </p:spPr>
        <p:txBody>
          <a:bodyPr/>
          <a:lstStyle/>
          <a:p>
            <a:r>
              <a:rPr lang="sv-SE"/>
              <a:t>Klicka på ikonen för att lägga till en bild</a:t>
            </a:r>
            <a:endParaRPr lang="en-GB"/>
          </a:p>
        </p:txBody>
      </p:sp>
      <p:sp>
        <p:nvSpPr>
          <p:cNvPr id="8" name="Rubrik 1">
            <a:extLst>
              <a:ext uri="{FF2B5EF4-FFF2-40B4-BE49-F238E27FC236}">
                <a16:creationId xmlns:a16="http://schemas.microsoft.com/office/drawing/2014/main" id="{62947B22-C0CC-424A-B746-930EDC9C293F}"/>
              </a:ext>
            </a:extLst>
          </p:cNvPr>
          <p:cNvSpPr>
            <a:spLocks noGrp="1"/>
          </p:cNvSpPr>
          <p:nvPr>
            <p:ph type="ctrTitle"/>
          </p:nvPr>
        </p:nvSpPr>
        <p:spPr>
          <a:xfrm>
            <a:off x="1524000" y="1773238"/>
            <a:ext cx="9144000" cy="1655762"/>
          </a:xfrm>
        </p:spPr>
        <p:txBody>
          <a:bodyPr anchor="b">
            <a:normAutofit/>
          </a:bodyPr>
          <a:lstStyle>
            <a:lvl1pPr algn="ctr">
              <a:defRPr sz="5400" b="0">
                <a:solidFill>
                  <a:srgbClr val="EF6079"/>
                </a:solidFill>
                <a:latin typeface="Georgia" panose="02040502050405020303" pitchFamily="18" charset="0"/>
              </a:defRPr>
            </a:lvl1pPr>
          </a:lstStyle>
          <a:p>
            <a:r>
              <a:rPr lang="sv-SE"/>
              <a:t>Klicka här för att ändra mall för rubrikformat</a:t>
            </a:r>
            <a:endParaRPr lang="en-GB"/>
          </a:p>
        </p:txBody>
      </p:sp>
      <p:sp>
        <p:nvSpPr>
          <p:cNvPr id="9" name="Platshållare för text 6">
            <a:extLst>
              <a:ext uri="{FF2B5EF4-FFF2-40B4-BE49-F238E27FC236}">
                <a16:creationId xmlns:a16="http://schemas.microsoft.com/office/drawing/2014/main" id="{84A57C43-0D91-45FA-BAA9-9EAC1259761F}"/>
              </a:ext>
            </a:extLst>
          </p:cNvPr>
          <p:cNvSpPr>
            <a:spLocks noGrp="1"/>
          </p:cNvSpPr>
          <p:nvPr>
            <p:ph type="body" sz="quarter" idx="14"/>
          </p:nvPr>
        </p:nvSpPr>
        <p:spPr>
          <a:xfrm>
            <a:off x="1524000" y="3794071"/>
            <a:ext cx="9144000" cy="969122"/>
          </a:xfrm>
        </p:spPr>
        <p:txBody>
          <a:bodyPr/>
          <a:lstStyle>
            <a:lvl1pPr marL="0" indent="0" algn="ctr">
              <a:buNone/>
              <a:defRPr>
                <a:solidFill>
                  <a:srgbClr val="EF6079"/>
                </a:solidFill>
              </a:defRPr>
            </a:lvl1pPr>
          </a:lstStyle>
          <a:p>
            <a:pPr lvl="0"/>
            <a:r>
              <a:rPr lang="sv-SE"/>
              <a:t>Klicka här för att ändra format på bakgrundstexten</a:t>
            </a:r>
          </a:p>
        </p:txBody>
      </p:sp>
      <p:sp>
        <p:nvSpPr>
          <p:cNvPr id="12" name="Platshållare för datum 2">
            <a:extLst>
              <a:ext uri="{FF2B5EF4-FFF2-40B4-BE49-F238E27FC236}">
                <a16:creationId xmlns:a16="http://schemas.microsoft.com/office/drawing/2014/main" id="{38B09271-454D-4472-957D-1AC449813F6A}"/>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13" name="Platshållare för sidfot 3">
            <a:extLst>
              <a:ext uri="{FF2B5EF4-FFF2-40B4-BE49-F238E27FC236}">
                <a16:creationId xmlns:a16="http://schemas.microsoft.com/office/drawing/2014/main" id="{EADF505B-FBCA-4BA5-8261-FC32DCDB7A3B}"/>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14" name="Platshållare för bildnummer 4">
            <a:extLst>
              <a:ext uri="{FF2B5EF4-FFF2-40B4-BE49-F238E27FC236}">
                <a16:creationId xmlns:a16="http://schemas.microsoft.com/office/drawing/2014/main" id="{7A81E169-F93B-4F11-A50F-9CE9C422DBF2}"/>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Tree>
    <p:extLst>
      <p:ext uri="{BB962C8B-B14F-4D97-AF65-F5344CB8AC3E}">
        <p14:creationId xmlns:p14="http://schemas.microsoft.com/office/powerpoint/2010/main" val="1333208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 i dator">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C8FC0BD4-3D29-4386-83E9-60079922A01D}"/>
              </a:ext>
            </a:extLst>
          </p:cNvPr>
          <p:cNvSpPr>
            <a:spLocks noGrp="1"/>
          </p:cNvSpPr>
          <p:nvPr>
            <p:ph type="dt" sz="half" idx="10"/>
          </p:nvPr>
        </p:nvSpPr>
        <p:spPr/>
        <p:txBody>
          <a:bodyPr/>
          <a:lstStyle/>
          <a:p>
            <a:fld id="{11CE830F-2306-4803-B051-0E5C6D9E1550}" type="datetimeFigureOut">
              <a:rPr lang="en-GB" smtClean="0"/>
              <a:pPr/>
              <a:t>19/01/2024</a:t>
            </a:fld>
            <a:endParaRPr lang="en-GB"/>
          </a:p>
        </p:txBody>
      </p:sp>
      <p:sp>
        <p:nvSpPr>
          <p:cNvPr id="4" name="Platshållare för sidfot 3">
            <a:extLst>
              <a:ext uri="{FF2B5EF4-FFF2-40B4-BE49-F238E27FC236}">
                <a16:creationId xmlns:a16="http://schemas.microsoft.com/office/drawing/2014/main" id="{27B8B1C1-C8B7-4EFB-AEF4-80ABBB104531}"/>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A870A27B-AEF5-4BF9-98C4-784BBF137B41}"/>
              </a:ext>
            </a:extLst>
          </p:cNvPr>
          <p:cNvSpPr>
            <a:spLocks noGrp="1"/>
          </p:cNvSpPr>
          <p:nvPr>
            <p:ph type="sldNum" sz="quarter" idx="12"/>
          </p:nvPr>
        </p:nvSpPr>
        <p:spPr/>
        <p:txBody>
          <a:bodyPr/>
          <a:lstStyle/>
          <a:p>
            <a:fld id="{06A1F5D9-B110-4C57-B9C3-090C6441F2D8}" type="slidenum">
              <a:rPr lang="en-GB" smtClean="0"/>
              <a:pPr/>
              <a:t>‹#›</a:t>
            </a:fld>
            <a:endParaRPr lang="en-GB"/>
          </a:p>
        </p:txBody>
      </p:sp>
      <p:pic>
        <p:nvPicPr>
          <p:cNvPr id="6" name="Bild 5">
            <a:extLst>
              <a:ext uri="{FF2B5EF4-FFF2-40B4-BE49-F238E27FC236}">
                <a16:creationId xmlns:a16="http://schemas.microsoft.com/office/drawing/2014/main" id="{714ED8DE-6E36-4996-B039-992A985197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48000" y="216693"/>
            <a:ext cx="1180716" cy="321334"/>
          </a:xfrm>
          <a:prstGeom prst="rect">
            <a:avLst/>
          </a:prstGeom>
        </p:spPr>
      </p:pic>
      <p:sp>
        <p:nvSpPr>
          <p:cNvPr id="7" name="Rektangel 6">
            <a:extLst>
              <a:ext uri="{FF2B5EF4-FFF2-40B4-BE49-F238E27FC236}">
                <a16:creationId xmlns:a16="http://schemas.microsoft.com/office/drawing/2014/main" id="{3409631C-74B7-4266-87F3-7FBB988AF520}"/>
              </a:ext>
            </a:extLst>
          </p:cNvPr>
          <p:cNvSpPr/>
          <p:nvPr userDrawn="1"/>
        </p:nvSpPr>
        <p:spPr>
          <a:xfrm>
            <a:off x="0" y="1"/>
            <a:ext cx="6096000" cy="6858000"/>
          </a:xfrm>
          <a:prstGeom prst="rect">
            <a:avLst/>
          </a:prstGeom>
          <a:solidFill>
            <a:srgbClr val="EF939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13" name="Platshållare för innehåll 2">
            <a:extLst>
              <a:ext uri="{FF2B5EF4-FFF2-40B4-BE49-F238E27FC236}">
                <a16:creationId xmlns:a16="http://schemas.microsoft.com/office/drawing/2014/main" id="{39D98B6F-2713-4F9A-A976-5ADE106FF27C}"/>
              </a:ext>
            </a:extLst>
          </p:cNvPr>
          <p:cNvSpPr>
            <a:spLocks noGrp="1"/>
          </p:cNvSpPr>
          <p:nvPr>
            <p:ph sz="half" idx="13"/>
          </p:nvPr>
        </p:nvSpPr>
        <p:spPr>
          <a:xfrm>
            <a:off x="6475663" y="2006566"/>
            <a:ext cx="5353051" cy="4474509"/>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6" name="Bildobjekt 15">
            <a:extLst>
              <a:ext uri="{FF2B5EF4-FFF2-40B4-BE49-F238E27FC236}">
                <a16:creationId xmlns:a16="http://schemas.microsoft.com/office/drawing/2014/main" id="{CAFFC1AA-9985-4FD2-B99A-59C96C9FB72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59443" y="1358259"/>
            <a:ext cx="5496793" cy="3664528"/>
          </a:xfrm>
          <a:prstGeom prst="rect">
            <a:avLst/>
          </a:prstGeom>
        </p:spPr>
      </p:pic>
      <p:sp>
        <p:nvSpPr>
          <p:cNvPr id="18" name="Platshållare för bild 17">
            <a:extLst>
              <a:ext uri="{FF2B5EF4-FFF2-40B4-BE49-F238E27FC236}">
                <a16:creationId xmlns:a16="http://schemas.microsoft.com/office/drawing/2014/main" id="{74242478-97D6-4584-878D-C37497BAB03D}"/>
              </a:ext>
            </a:extLst>
          </p:cNvPr>
          <p:cNvSpPr>
            <a:spLocks noGrp="1"/>
          </p:cNvSpPr>
          <p:nvPr>
            <p:ph type="pic" sz="quarter" idx="14"/>
          </p:nvPr>
        </p:nvSpPr>
        <p:spPr>
          <a:xfrm>
            <a:off x="1272508" y="1882771"/>
            <a:ext cx="3692525" cy="2432649"/>
          </a:xfrm>
        </p:spPr>
        <p:txBody>
          <a:bodyPr/>
          <a:lstStyle>
            <a:lvl1pPr marL="0" indent="0">
              <a:buFontTx/>
              <a:buNone/>
              <a:defRPr/>
            </a:lvl1pPr>
          </a:lstStyle>
          <a:p>
            <a:endParaRPr lang="sv-SE"/>
          </a:p>
        </p:txBody>
      </p:sp>
      <p:sp>
        <p:nvSpPr>
          <p:cNvPr id="11" name="Platshållare för text 12">
            <a:extLst>
              <a:ext uri="{FF2B5EF4-FFF2-40B4-BE49-F238E27FC236}">
                <a16:creationId xmlns:a16="http://schemas.microsoft.com/office/drawing/2014/main" id="{47A91340-8EBF-4714-AE2C-D9B909202D1E}"/>
              </a:ext>
            </a:extLst>
          </p:cNvPr>
          <p:cNvSpPr>
            <a:spLocks noGrp="1"/>
          </p:cNvSpPr>
          <p:nvPr>
            <p:ph type="body" sz="quarter" idx="15" hasCustomPrompt="1"/>
          </p:nvPr>
        </p:nvSpPr>
        <p:spPr>
          <a:xfrm>
            <a:off x="6467475" y="831333"/>
            <a:ext cx="5353050" cy="1046163"/>
          </a:xfrm>
        </p:spPr>
        <p:txBody>
          <a:bodyPr anchor="ctr" anchorCtr="0">
            <a:normAutofit/>
          </a:bodyPr>
          <a:lstStyle>
            <a:lvl1pPr marL="0" indent="0">
              <a:buNone/>
              <a:defRPr sz="3200">
                <a:latin typeface="+mj-lt"/>
              </a:defRPr>
            </a:lvl1pPr>
          </a:lstStyle>
          <a:p>
            <a:pPr lvl="0"/>
            <a:r>
              <a:rPr lang="sv-SE"/>
              <a:t>Klicka för att lägga till rubrik</a:t>
            </a:r>
          </a:p>
        </p:txBody>
      </p:sp>
    </p:spTree>
    <p:extLst>
      <p:ext uri="{BB962C8B-B14F-4D97-AF65-F5344CB8AC3E}">
        <p14:creationId xmlns:p14="http://schemas.microsoft.com/office/powerpoint/2010/main" val="3646039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itat plus bild">
    <p:bg>
      <p:bgRef idx="1001">
        <a:schemeClr val="bg1"/>
      </p:bgRef>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8E534D5-5D09-4C13-9823-313F3757A73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906239" y="662907"/>
            <a:ext cx="4558029" cy="5393367"/>
          </a:xfrm>
          <a:prstGeom prst="rect">
            <a:avLst/>
          </a:prstGeom>
          <a:noFill/>
        </p:spPr>
      </p:pic>
      <p:sp>
        <p:nvSpPr>
          <p:cNvPr id="2" name="Rubrik 1">
            <a:extLst>
              <a:ext uri="{FF2B5EF4-FFF2-40B4-BE49-F238E27FC236}">
                <a16:creationId xmlns:a16="http://schemas.microsoft.com/office/drawing/2014/main" id="{9242C50C-3921-4265-A6D0-D776A11B5326}"/>
              </a:ext>
            </a:extLst>
          </p:cNvPr>
          <p:cNvSpPr>
            <a:spLocks noGrp="1"/>
          </p:cNvSpPr>
          <p:nvPr>
            <p:ph type="title"/>
          </p:nvPr>
        </p:nvSpPr>
        <p:spPr>
          <a:xfrm>
            <a:off x="7271746" y="1660856"/>
            <a:ext cx="3775264" cy="774990"/>
          </a:xfrm>
        </p:spPr>
        <p:txBody>
          <a:bodyPr anchor="b">
            <a:normAutofit/>
          </a:bodyPr>
          <a:lstStyle>
            <a:lvl1pPr algn="ctr">
              <a:defRPr sz="2800">
                <a:solidFill>
                  <a:srgbClr val="EF6079"/>
                </a:solidFill>
              </a:defRPr>
            </a:lvl1pPr>
          </a:lstStyle>
          <a:p>
            <a:r>
              <a:rPr lang="sv-SE"/>
              <a:t>Klicka här för att ändra mall för rubrikformat</a:t>
            </a:r>
          </a:p>
        </p:txBody>
      </p:sp>
      <p:sp>
        <p:nvSpPr>
          <p:cNvPr id="3" name="Platshållare för datum 2">
            <a:extLst>
              <a:ext uri="{FF2B5EF4-FFF2-40B4-BE49-F238E27FC236}">
                <a16:creationId xmlns:a16="http://schemas.microsoft.com/office/drawing/2014/main" id="{3B15D8B6-A320-4CD5-85AC-E62DE3080F0E}"/>
              </a:ext>
            </a:extLst>
          </p:cNvPr>
          <p:cNvSpPr>
            <a:spLocks noGrp="1"/>
          </p:cNvSpPr>
          <p:nvPr>
            <p:ph type="dt" sz="half" idx="10"/>
          </p:nvPr>
        </p:nvSpPr>
        <p:spPr/>
        <p:txBody>
          <a:bodyPr/>
          <a:lstStyle/>
          <a:p>
            <a:fld id="{11CE830F-2306-4803-B051-0E5C6D9E1550}" type="datetimeFigureOut">
              <a:rPr lang="en-GB" smtClean="0"/>
              <a:pPr/>
              <a:t>19/01/2024</a:t>
            </a:fld>
            <a:endParaRPr lang="en-GB"/>
          </a:p>
        </p:txBody>
      </p:sp>
      <p:sp>
        <p:nvSpPr>
          <p:cNvPr id="4" name="Platshållare för sidfot 3">
            <a:extLst>
              <a:ext uri="{FF2B5EF4-FFF2-40B4-BE49-F238E27FC236}">
                <a16:creationId xmlns:a16="http://schemas.microsoft.com/office/drawing/2014/main" id="{BED5B749-9C82-4B7B-8B5C-6A318A2DA2DA}"/>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0D4A33E7-906C-4A1B-9411-14E08E628FD1}"/>
              </a:ext>
            </a:extLst>
          </p:cNvPr>
          <p:cNvSpPr>
            <a:spLocks noGrp="1"/>
          </p:cNvSpPr>
          <p:nvPr>
            <p:ph type="sldNum" sz="quarter" idx="12"/>
          </p:nvPr>
        </p:nvSpPr>
        <p:spPr/>
        <p:txBody>
          <a:bodyPr/>
          <a:lstStyle/>
          <a:p>
            <a:fld id="{06A1F5D9-B110-4C57-B9C3-090C6441F2D8}" type="slidenum">
              <a:rPr lang="en-GB" smtClean="0"/>
              <a:pPr/>
              <a:t>‹#›</a:t>
            </a:fld>
            <a:endParaRPr lang="en-GB"/>
          </a:p>
        </p:txBody>
      </p:sp>
      <p:sp>
        <p:nvSpPr>
          <p:cNvPr id="8" name="Platshållare för bild 8">
            <a:extLst>
              <a:ext uri="{FF2B5EF4-FFF2-40B4-BE49-F238E27FC236}">
                <a16:creationId xmlns:a16="http://schemas.microsoft.com/office/drawing/2014/main" id="{65C25D84-4E80-4AA7-9753-D20143E1CF98}"/>
              </a:ext>
            </a:extLst>
          </p:cNvPr>
          <p:cNvSpPr>
            <a:spLocks noGrp="1"/>
          </p:cNvSpPr>
          <p:nvPr>
            <p:ph type="pic" sz="quarter" idx="13"/>
          </p:nvPr>
        </p:nvSpPr>
        <p:spPr>
          <a:xfrm>
            <a:off x="1" y="0"/>
            <a:ext cx="6095999" cy="6858000"/>
          </a:xfrm>
          <a:solidFill>
            <a:schemeClr val="bg1">
              <a:lumMod val="95000"/>
            </a:schemeClr>
          </a:solidFill>
        </p:spPr>
        <p:txBody>
          <a:bodyPr/>
          <a:lstStyle/>
          <a:p>
            <a:r>
              <a:rPr lang="sv-SE"/>
              <a:t>Klicka på ikonen för att lägga till en bild</a:t>
            </a:r>
            <a:endParaRPr lang="en-GB"/>
          </a:p>
        </p:txBody>
      </p:sp>
      <p:sp>
        <p:nvSpPr>
          <p:cNvPr id="10" name="Platshållare för text 9">
            <a:extLst>
              <a:ext uri="{FF2B5EF4-FFF2-40B4-BE49-F238E27FC236}">
                <a16:creationId xmlns:a16="http://schemas.microsoft.com/office/drawing/2014/main" id="{07E2A699-2662-46C6-BC5E-823361581F02}"/>
              </a:ext>
            </a:extLst>
          </p:cNvPr>
          <p:cNvSpPr>
            <a:spLocks noGrp="1"/>
          </p:cNvSpPr>
          <p:nvPr>
            <p:ph type="body" sz="quarter" idx="14" hasCustomPrompt="1"/>
          </p:nvPr>
        </p:nvSpPr>
        <p:spPr>
          <a:xfrm>
            <a:off x="7271745" y="2568514"/>
            <a:ext cx="3775264" cy="1925847"/>
          </a:xfrm>
        </p:spPr>
        <p:txBody>
          <a:bodyPr/>
          <a:lstStyle>
            <a:lvl1pPr marL="0" indent="0" algn="ctr">
              <a:buNone/>
              <a:defRPr>
                <a:solidFill>
                  <a:schemeClr val="tx1"/>
                </a:solidFill>
              </a:defRPr>
            </a:lvl1pPr>
          </a:lstStyle>
          <a:p>
            <a:pPr lvl="0"/>
            <a:r>
              <a:rPr lang="sv-SE"/>
              <a:t>Klicka för att lägga till text</a:t>
            </a:r>
          </a:p>
        </p:txBody>
      </p:sp>
    </p:spTree>
    <p:extLst>
      <p:ext uri="{BB962C8B-B14F-4D97-AF65-F5344CB8AC3E}">
        <p14:creationId xmlns:p14="http://schemas.microsoft.com/office/powerpoint/2010/main" val="11475563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lera boxar med innehåll">
    <p:spTree>
      <p:nvGrpSpPr>
        <p:cNvPr id="1" name=""/>
        <p:cNvGrpSpPr/>
        <p:nvPr/>
      </p:nvGrpSpPr>
      <p:grpSpPr>
        <a:xfrm>
          <a:off x="0" y="0"/>
          <a:ext cx="0" cy="0"/>
          <a:chOff x="0" y="0"/>
          <a:chExt cx="0" cy="0"/>
        </a:xfrm>
      </p:grpSpPr>
      <p:pic>
        <p:nvPicPr>
          <p:cNvPr id="9" name="Bild 8">
            <a:extLst>
              <a:ext uri="{FF2B5EF4-FFF2-40B4-BE49-F238E27FC236}">
                <a16:creationId xmlns:a16="http://schemas.microsoft.com/office/drawing/2014/main" id="{D06F4741-F74C-4DC4-B037-0F6DDCDB2D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48000" y="216693"/>
            <a:ext cx="1180716" cy="321334"/>
          </a:xfrm>
          <a:prstGeom prst="rect">
            <a:avLst/>
          </a:prstGeom>
        </p:spPr>
      </p:pic>
      <p:sp>
        <p:nvSpPr>
          <p:cNvPr id="10" name="Rubrik 1">
            <a:extLst>
              <a:ext uri="{FF2B5EF4-FFF2-40B4-BE49-F238E27FC236}">
                <a16:creationId xmlns:a16="http://schemas.microsoft.com/office/drawing/2014/main" id="{B2D02AC0-AF92-41DC-9B29-B3ACDD9BC435}"/>
              </a:ext>
            </a:extLst>
          </p:cNvPr>
          <p:cNvSpPr>
            <a:spLocks noGrp="1"/>
          </p:cNvSpPr>
          <p:nvPr>
            <p:ph type="title"/>
          </p:nvPr>
        </p:nvSpPr>
        <p:spPr>
          <a:xfrm>
            <a:off x="563435" y="689651"/>
            <a:ext cx="11109383" cy="750023"/>
          </a:xfrm>
          <a:prstGeom prst="rect">
            <a:avLst/>
          </a:prstGeom>
        </p:spPr>
        <p:txBody>
          <a:bodyPr/>
          <a:lstStyle>
            <a:lvl1pPr algn="l">
              <a:defRPr>
                <a:solidFill>
                  <a:schemeClr val="tx1"/>
                </a:solidFill>
              </a:defRPr>
            </a:lvl1pPr>
          </a:lstStyle>
          <a:p>
            <a:r>
              <a:rPr lang="sv-SE"/>
              <a:t>Klicka här för att ändra mall för rubrikformat</a:t>
            </a:r>
          </a:p>
        </p:txBody>
      </p:sp>
      <p:sp>
        <p:nvSpPr>
          <p:cNvPr id="3" name="Rektangel 2">
            <a:extLst>
              <a:ext uri="{FF2B5EF4-FFF2-40B4-BE49-F238E27FC236}">
                <a16:creationId xmlns:a16="http://schemas.microsoft.com/office/drawing/2014/main" id="{4D4E2573-2385-4133-95BA-2945DC7B2E68}"/>
              </a:ext>
            </a:extLst>
          </p:cNvPr>
          <p:cNvSpPr/>
          <p:nvPr userDrawn="1"/>
        </p:nvSpPr>
        <p:spPr>
          <a:xfrm>
            <a:off x="529569" y="1598434"/>
            <a:ext cx="5400566" cy="48885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8F7ECA02-FA46-4CE1-BF23-F7B02F8A83D2}"/>
              </a:ext>
            </a:extLst>
          </p:cNvPr>
          <p:cNvSpPr/>
          <p:nvPr userDrawn="1"/>
        </p:nvSpPr>
        <p:spPr>
          <a:xfrm>
            <a:off x="6287889" y="1591298"/>
            <a:ext cx="5384929" cy="48956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latshållare för text 12">
            <a:extLst>
              <a:ext uri="{FF2B5EF4-FFF2-40B4-BE49-F238E27FC236}">
                <a16:creationId xmlns:a16="http://schemas.microsoft.com/office/drawing/2014/main" id="{AE90C507-F606-4145-B322-86A46D13821A}"/>
              </a:ext>
            </a:extLst>
          </p:cNvPr>
          <p:cNvSpPr>
            <a:spLocks noGrp="1"/>
          </p:cNvSpPr>
          <p:nvPr>
            <p:ph type="body" sz="quarter" idx="13" hasCustomPrompt="1"/>
          </p:nvPr>
        </p:nvSpPr>
        <p:spPr>
          <a:xfrm>
            <a:off x="726120" y="1810767"/>
            <a:ext cx="5012943" cy="288925"/>
          </a:xfrm>
        </p:spPr>
        <p:txBody>
          <a:bodyPr/>
          <a:lstStyle>
            <a:lvl1pPr marL="0" indent="0">
              <a:buFontTx/>
              <a:buNone/>
              <a:defRPr/>
            </a:lvl1pPr>
          </a:lstStyle>
          <a:p>
            <a:pPr lvl="0"/>
            <a:r>
              <a:rPr lang="sv-SE"/>
              <a:t>Rubrik</a:t>
            </a:r>
          </a:p>
        </p:txBody>
      </p:sp>
      <p:sp>
        <p:nvSpPr>
          <p:cNvPr id="14" name="Platshållare för text 12">
            <a:extLst>
              <a:ext uri="{FF2B5EF4-FFF2-40B4-BE49-F238E27FC236}">
                <a16:creationId xmlns:a16="http://schemas.microsoft.com/office/drawing/2014/main" id="{75FCF1D2-1D02-4700-91B4-6B00599253B4}"/>
              </a:ext>
            </a:extLst>
          </p:cNvPr>
          <p:cNvSpPr>
            <a:spLocks noGrp="1"/>
          </p:cNvSpPr>
          <p:nvPr>
            <p:ph type="body" sz="quarter" idx="14" hasCustomPrompt="1"/>
          </p:nvPr>
        </p:nvSpPr>
        <p:spPr>
          <a:xfrm>
            <a:off x="6497956" y="1810767"/>
            <a:ext cx="4967924" cy="288925"/>
          </a:xfrm>
        </p:spPr>
        <p:txBody>
          <a:bodyPr/>
          <a:lstStyle>
            <a:lvl1pPr marL="0" indent="0">
              <a:buFontTx/>
              <a:buNone/>
              <a:defRPr/>
            </a:lvl1pPr>
          </a:lstStyle>
          <a:p>
            <a:pPr lvl="0"/>
            <a:r>
              <a:rPr lang="sv-SE"/>
              <a:t>Rubrik</a:t>
            </a:r>
          </a:p>
        </p:txBody>
      </p:sp>
      <p:sp>
        <p:nvSpPr>
          <p:cNvPr id="16" name="Platshållare för bild 15">
            <a:extLst>
              <a:ext uri="{FF2B5EF4-FFF2-40B4-BE49-F238E27FC236}">
                <a16:creationId xmlns:a16="http://schemas.microsoft.com/office/drawing/2014/main" id="{D21C5C9E-EB8A-4A96-B036-152ED6FDF4E0}"/>
              </a:ext>
            </a:extLst>
          </p:cNvPr>
          <p:cNvSpPr>
            <a:spLocks noGrp="1"/>
          </p:cNvSpPr>
          <p:nvPr>
            <p:ph type="pic" sz="quarter" idx="15" hasCustomPrompt="1"/>
          </p:nvPr>
        </p:nvSpPr>
        <p:spPr>
          <a:xfrm>
            <a:off x="726120" y="2312025"/>
            <a:ext cx="1375016" cy="1811226"/>
          </a:xfrm>
        </p:spPr>
        <p:txBody>
          <a:bodyPr>
            <a:normAutofit/>
          </a:bodyPr>
          <a:lstStyle>
            <a:lvl1pPr>
              <a:defRPr sz="1400"/>
            </a:lvl1pPr>
          </a:lstStyle>
          <a:p>
            <a:r>
              <a:rPr lang="sv-SE"/>
              <a:t>Klicka för att infoga bild</a:t>
            </a:r>
          </a:p>
        </p:txBody>
      </p:sp>
      <p:sp>
        <p:nvSpPr>
          <p:cNvPr id="18" name="Platshållare för text 17">
            <a:extLst>
              <a:ext uri="{FF2B5EF4-FFF2-40B4-BE49-F238E27FC236}">
                <a16:creationId xmlns:a16="http://schemas.microsoft.com/office/drawing/2014/main" id="{214C3A02-D527-4B6B-A57F-DB859C60276D}"/>
              </a:ext>
            </a:extLst>
          </p:cNvPr>
          <p:cNvSpPr>
            <a:spLocks noGrp="1"/>
          </p:cNvSpPr>
          <p:nvPr>
            <p:ph type="body" sz="quarter" idx="16" hasCustomPrompt="1"/>
          </p:nvPr>
        </p:nvSpPr>
        <p:spPr>
          <a:xfrm>
            <a:off x="2291649" y="2312025"/>
            <a:ext cx="3447413" cy="1811226"/>
          </a:xfrm>
        </p:spPr>
        <p:txBody>
          <a:bodyPr>
            <a:normAutofit/>
          </a:bodyPr>
          <a:lstStyle>
            <a:lvl1pPr marL="0" indent="0">
              <a:buFontTx/>
              <a:buNone/>
              <a:defRPr sz="1600"/>
            </a:lvl1pPr>
          </a:lstStyle>
          <a:p>
            <a:pPr lvl="0"/>
            <a:r>
              <a:rPr lang="sv-SE"/>
              <a:t>Klicka för att infoga text</a:t>
            </a:r>
          </a:p>
        </p:txBody>
      </p:sp>
      <p:sp>
        <p:nvSpPr>
          <p:cNvPr id="19" name="Platshållare för bild 15">
            <a:extLst>
              <a:ext uri="{FF2B5EF4-FFF2-40B4-BE49-F238E27FC236}">
                <a16:creationId xmlns:a16="http://schemas.microsoft.com/office/drawing/2014/main" id="{336DECC7-6A3B-4622-B98A-35E46BCC8D71}"/>
              </a:ext>
            </a:extLst>
          </p:cNvPr>
          <p:cNvSpPr>
            <a:spLocks noGrp="1"/>
          </p:cNvSpPr>
          <p:nvPr>
            <p:ph type="pic" sz="quarter" idx="17" hasCustomPrompt="1"/>
          </p:nvPr>
        </p:nvSpPr>
        <p:spPr>
          <a:xfrm>
            <a:off x="726120" y="4296944"/>
            <a:ext cx="1375016" cy="1871403"/>
          </a:xfrm>
        </p:spPr>
        <p:txBody>
          <a:bodyPr>
            <a:normAutofit/>
          </a:bodyPr>
          <a:lstStyle>
            <a:lvl1pPr>
              <a:defRPr sz="1400"/>
            </a:lvl1pPr>
          </a:lstStyle>
          <a:p>
            <a:r>
              <a:rPr lang="sv-SE"/>
              <a:t>Klicka för att infoga bild</a:t>
            </a:r>
          </a:p>
        </p:txBody>
      </p:sp>
      <p:sp>
        <p:nvSpPr>
          <p:cNvPr id="20" name="Platshållare för text 17">
            <a:extLst>
              <a:ext uri="{FF2B5EF4-FFF2-40B4-BE49-F238E27FC236}">
                <a16:creationId xmlns:a16="http://schemas.microsoft.com/office/drawing/2014/main" id="{A0E4BE3A-AF76-4AC6-93F5-860A367C7C5D}"/>
              </a:ext>
            </a:extLst>
          </p:cNvPr>
          <p:cNvSpPr>
            <a:spLocks noGrp="1"/>
          </p:cNvSpPr>
          <p:nvPr>
            <p:ph type="body" sz="quarter" idx="18" hasCustomPrompt="1"/>
          </p:nvPr>
        </p:nvSpPr>
        <p:spPr>
          <a:xfrm>
            <a:off x="2313657" y="4296945"/>
            <a:ext cx="3447412" cy="1871404"/>
          </a:xfrm>
        </p:spPr>
        <p:txBody>
          <a:bodyPr>
            <a:normAutofit/>
          </a:bodyPr>
          <a:lstStyle>
            <a:lvl1pPr marL="0" indent="0">
              <a:buFontTx/>
              <a:buNone/>
              <a:defRPr sz="1600"/>
            </a:lvl1pPr>
          </a:lstStyle>
          <a:p>
            <a:pPr lvl="0"/>
            <a:r>
              <a:rPr lang="sv-SE"/>
              <a:t>Klicka för att infoga text</a:t>
            </a:r>
          </a:p>
        </p:txBody>
      </p:sp>
      <p:sp>
        <p:nvSpPr>
          <p:cNvPr id="21" name="Platshållare för bild 15">
            <a:extLst>
              <a:ext uri="{FF2B5EF4-FFF2-40B4-BE49-F238E27FC236}">
                <a16:creationId xmlns:a16="http://schemas.microsoft.com/office/drawing/2014/main" id="{B4B51AEC-581D-4538-9FA1-198F5285AA0B}"/>
              </a:ext>
            </a:extLst>
          </p:cNvPr>
          <p:cNvSpPr>
            <a:spLocks noGrp="1"/>
          </p:cNvSpPr>
          <p:nvPr>
            <p:ph type="pic" sz="quarter" idx="19" hasCustomPrompt="1"/>
          </p:nvPr>
        </p:nvSpPr>
        <p:spPr>
          <a:xfrm>
            <a:off x="6500410" y="4296945"/>
            <a:ext cx="1375016" cy="1889608"/>
          </a:xfrm>
        </p:spPr>
        <p:txBody>
          <a:bodyPr>
            <a:normAutofit/>
          </a:bodyPr>
          <a:lstStyle>
            <a:lvl1pPr>
              <a:defRPr sz="1400"/>
            </a:lvl1pPr>
          </a:lstStyle>
          <a:p>
            <a:r>
              <a:rPr lang="sv-SE"/>
              <a:t>Klicka för att infoga bild</a:t>
            </a:r>
          </a:p>
        </p:txBody>
      </p:sp>
      <p:sp>
        <p:nvSpPr>
          <p:cNvPr id="22" name="Platshållare för text 17">
            <a:extLst>
              <a:ext uri="{FF2B5EF4-FFF2-40B4-BE49-F238E27FC236}">
                <a16:creationId xmlns:a16="http://schemas.microsoft.com/office/drawing/2014/main" id="{6B9D0233-77F1-4E07-ACD8-1F6BD6F91E36}"/>
              </a:ext>
            </a:extLst>
          </p:cNvPr>
          <p:cNvSpPr>
            <a:spLocks noGrp="1"/>
          </p:cNvSpPr>
          <p:nvPr>
            <p:ph type="body" sz="quarter" idx="20" hasCustomPrompt="1"/>
          </p:nvPr>
        </p:nvSpPr>
        <p:spPr>
          <a:xfrm>
            <a:off x="8065940" y="4296945"/>
            <a:ext cx="3399940" cy="1871402"/>
          </a:xfrm>
        </p:spPr>
        <p:txBody>
          <a:bodyPr>
            <a:normAutofit/>
          </a:bodyPr>
          <a:lstStyle>
            <a:lvl1pPr marL="0" indent="0">
              <a:buFontTx/>
              <a:buNone/>
              <a:defRPr sz="1600"/>
            </a:lvl1pPr>
          </a:lstStyle>
          <a:p>
            <a:pPr lvl="0"/>
            <a:r>
              <a:rPr lang="sv-SE"/>
              <a:t>Klicka för att infoga text</a:t>
            </a:r>
          </a:p>
        </p:txBody>
      </p:sp>
      <p:sp>
        <p:nvSpPr>
          <p:cNvPr id="23" name="Platshållare för bild 15">
            <a:extLst>
              <a:ext uri="{FF2B5EF4-FFF2-40B4-BE49-F238E27FC236}">
                <a16:creationId xmlns:a16="http://schemas.microsoft.com/office/drawing/2014/main" id="{453A415E-724F-453F-B7F4-58E757969E82}"/>
              </a:ext>
            </a:extLst>
          </p:cNvPr>
          <p:cNvSpPr>
            <a:spLocks noGrp="1"/>
          </p:cNvSpPr>
          <p:nvPr>
            <p:ph type="pic" sz="quarter" idx="21" hasCustomPrompt="1"/>
          </p:nvPr>
        </p:nvSpPr>
        <p:spPr>
          <a:xfrm>
            <a:off x="6500410" y="2312025"/>
            <a:ext cx="1375016" cy="1811226"/>
          </a:xfrm>
        </p:spPr>
        <p:txBody>
          <a:bodyPr>
            <a:normAutofit/>
          </a:bodyPr>
          <a:lstStyle>
            <a:lvl1pPr>
              <a:defRPr sz="1400"/>
            </a:lvl1pPr>
          </a:lstStyle>
          <a:p>
            <a:r>
              <a:rPr lang="sv-SE"/>
              <a:t>Klicka för att infoga bild</a:t>
            </a:r>
          </a:p>
        </p:txBody>
      </p:sp>
      <p:sp>
        <p:nvSpPr>
          <p:cNvPr id="24" name="Platshållare för text 17">
            <a:extLst>
              <a:ext uri="{FF2B5EF4-FFF2-40B4-BE49-F238E27FC236}">
                <a16:creationId xmlns:a16="http://schemas.microsoft.com/office/drawing/2014/main" id="{B535E3C7-FBEF-4305-8DAE-3B8AC7ECEA9B}"/>
              </a:ext>
            </a:extLst>
          </p:cNvPr>
          <p:cNvSpPr>
            <a:spLocks noGrp="1"/>
          </p:cNvSpPr>
          <p:nvPr>
            <p:ph type="body" sz="quarter" idx="22" hasCustomPrompt="1"/>
          </p:nvPr>
        </p:nvSpPr>
        <p:spPr>
          <a:xfrm>
            <a:off x="8065940" y="2312025"/>
            <a:ext cx="3399940" cy="1811226"/>
          </a:xfrm>
        </p:spPr>
        <p:txBody>
          <a:bodyPr>
            <a:normAutofit/>
          </a:bodyPr>
          <a:lstStyle>
            <a:lvl1pPr marL="0" indent="0">
              <a:buFontTx/>
              <a:buNone/>
              <a:defRPr sz="1600"/>
            </a:lvl1pPr>
          </a:lstStyle>
          <a:p>
            <a:pPr lvl="0"/>
            <a:r>
              <a:rPr lang="sv-SE"/>
              <a:t>Klicka för att infoga text</a:t>
            </a:r>
          </a:p>
        </p:txBody>
      </p:sp>
      <p:sp>
        <p:nvSpPr>
          <p:cNvPr id="25" name="Platshållare för datum 2">
            <a:extLst>
              <a:ext uri="{FF2B5EF4-FFF2-40B4-BE49-F238E27FC236}">
                <a16:creationId xmlns:a16="http://schemas.microsoft.com/office/drawing/2014/main" id="{2DCAF4F9-8FB8-4343-9C1E-E4AC7044711D}"/>
              </a:ext>
            </a:extLst>
          </p:cNvPr>
          <p:cNvSpPr>
            <a:spLocks noGrp="1"/>
          </p:cNvSpPr>
          <p:nvPr>
            <p:ph type="dt" sz="half" idx="10"/>
          </p:nvPr>
        </p:nvSpPr>
        <p:spPr>
          <a:xfrm>
            <a:off x="371475" y="6486976"/>
            <a:ext cx="2743200" cy="365125"/>
          </a:xfrm>
        </p:spPr>
        <p:txBody>
          <a:bodyPr/>
          <a:lstStyle/>
          <a:p>
            <a:fld id="{11CE830F-2306-4803-B051-0E5C6D9E1550}" type="datetimeFigureOut">
              <a:rPr lang="en-GB" smtClean="0"/>
              <a:pPr/>
              <a:t>19/01/2024</a:t>
            </a:fld>
            <a:endParaRPr lang="en-GB"/>
          </a:p>
        </p:txBody>
      </p:sp>
      <p:sp>
        <p:nvSpPr>
          <p:cNvPr id="26" name="Platshållare för sidfot 3">
            <a:extLst>
              <a:ext uri="{FF2B5EF4-FFF2-40B4-BE49-F238E27FC236}">
                <a16:creationId xmlns:a16="http://schemas.microsoft.com/office/drawing/2014/main" id="{6B66F822-B724-467E-883D-F2542FCCE443}"/>
              </a:ext>
            </a:extLst>
          </p:cNvPr>
          <p:cNvSpPr>
            <a:spLocks noGrp="1"/>
          </p:cNvSpPr>
          <p:nvPr>
            <p:ph type="ftr" sz="quarter" idx="11"/>
          </p:nvPr>
        </p:nvSpPr>
        <p:spPr>
          <a:xfrm>
            <a:off x="4038600" y="6486976"/>
            <a:ext cx="4114800" cy="365125"/>
          </a:xfrm>
        </p:spPr>
        <p:txBody>
          <a:bodyPr/>
          <a:lstStyle/>
          <a:p>
            <a:endParaRPr lang="en-GB"/>
          </a:p>
        </p:txBody>
      </p:sp>
      <p:sp>
        <p:nvSpPr>
          <p:cNvPr id="27" name="Platshållare för bildnummer 4">
            <a:extLst>
              <a:ext uri="{FF2B5EF4-FFF2-40B4-BE49-F238E27FC236}">
                <a16:creationId xmlns:a16="http://schemas.microsoft.com/office/drawing/2014/main" id="{B36C3FEA-CE2A-4C3C-8154-99FB6B9EFE77}"/>
              </a:ext>
            </a:extLst>
          </p:cNvPr>
          <p:cNvSpPr>
            <a:spLocks noGrp="1"/>
          </p:cNvSpPr>
          <p:nvPr>
            <p:ph type="sldNum" sz="quarter" idx="12"/>
          </p:nvPr>
        </p:nvSpPr>
        <p:spPr>
          <a:xfrm>
            <a:off x="9077325" y="6486976"/>
            <a:ext cx="2743200" cy="365125"/>
          </a:xfrm>
        </p:spPr>
        <p:txBody>
          <a:bodyPr/>
          <a:lstStyle/>
          <a:p>
            <a:fld id="{06A1F5D9-B110-4C57-B9C3-090C6441F2D8}" type="slidenum">
              <a:rPr lang="en-GB" smtClean="0"/>
              <a:pPr/>
              <a:t>‹#›</a:t>
            </a:fld>
            <a:endParaRPr lang="en-GB"/>
          </a:p>
        </p:txBody>
      </p:sp>
    </p:spTree>
    <p:extLst>
      <p:ext uri="{BB962C8B-B14F-4D97-AF65-F5344CB8AC3E}">
        <p14:creationId xmlns:p14="http://schemas.microsoft.com/office/powerpoint/2010/main" val="23452674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xar + bild">
    <p:bg>
      <p:bgRef idx="1001">
        <a:schemeClr val="bg1"/>
      </p:bgRef>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7C104BD6-9267-4ECD-A3BF-3DD6F4A8EE2A}"/>
              </a:ext>
            </a:extLst>
          </p:cNvPr>
          <p:cNvSpPr>
            <a:spLocks noGrp="1"/>
          </p:cNvSpPr>
          <p:nvPr>
            <p:ph type="dt" sz="half" idx="10"/>
          </p:nvPr>
        </p:nvSpPr>
        <p:spPr/>
        <p:txBody>
          <a:bodyPr/>
          <a:lstStyle/>
          <a:p>
            <a:fld id="{11CE830F-2306-4803-B051-0E5C6D9E1550}" type="datetimeFigureOut">
              <a:rPr lang="en-GB" smtClean="0"/>
              <a:pPr/>
              <a:t>19/01/2024</a:t>
            </a:fld>
            <a:endParaRPr lang="en-GB"/>
          </a:p>
        </p:txBody>
      </p:sp>
      <p:sp>
        <p:nvSpPr>
          <p:cNvPr id="4" name="Platshållare för sidfot 3">
            <a:extLst>
              <a:ext uri="{FF2B5EF4-FFF2-40B4-BE49-F238E27FC236}">
                <a16:creationId xmlns:a16="http://schemas.microsoft.com/office/drawing/2014/main" id="{A953A51A-575F-4595-A145-20953D8DE4D6}"/>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D90AD06A-79A7-4E60-8970-390B99ED4044}"/>
              </a:ext>
            </a:extLst>
          </p:cNvPr>
          <p:cNvSpPr>
            <a:spLocks noGrp="1"/>
          </p:cNvSpPr>
          <p:nvPr>
            <p:ph type="sldNum" sz="quarter" idx="12"/>
          </p:nvPr>
        </p:nvSpPr>
        <p:spPr/>
        <p:txBody>
          <a:bodyPr/>
          <a:lstStyle/>
          <a:p>
            <a:fld id="{06A1F5D9-B110-4C57-B9C3-090C6441F2D8}" type="slidenum">
              <a:rPr lang="en-GB" smtClean="0"/>
              <a:pPr/>
              <a:t>‹#›</a:t>
            </a:fld>
            <a:endParaRPr lang="en-GB"/>
          </a:p>
        </p:txBody>
      </p:sp>
      <p:sp>
        <p:nvSpPr>
          <p:cNvPr id="11" name="Rektangel 10">
            <a:extLst>
              <a:ext uri="{FF2B5EF4-FFF2-40B4-BE49-F238E27FC236}">
                <a16:creationId xmlns:a16="http://schemas.microsoft.com/office/drawing/2014/main" id="{62CFDB58-804D-43AB-9C10-5B5ABD7B3052}"/>
              </a:ext>
            </a:extLst>
          </p:cNvPr>
          <p:cNvSpPr/>
          <p:nvPr userDrawn="1"/>
        </p:nvSpPr>
        <p:spPr>
          <a:xfrm>
            <a:off x="6280710" y="1457276"/>
            <a:ext cx="5526089" cy="19966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solidFill>
            </a:endParaRPr>
          </a:p>
        </p:txBody>
      </p:sp>
      <p:sp>
        <p:nvSpPr>
          <p:cNvPr id="12" name="Rektangel 11">
            <a:extLst>
              <a:ext uri="{FF2B5EF4-FFF2-40B4-BE49-F238E27FC236}">
                <a16:creationId xmlns:a16="http://schemas.microsoft.com/office/drawing/2014/main" id="{A51AD93E-08A0-4D73-A5CA-CA584F8A224D}"/>
              </a:ext>
            </a:extLst>
          </p:cNvPr>
          <p:cNvSpPr/>
          <p:nvPr userDrawn="1"/>
        </p:nvSpPr>
        <p:spPr>
          <a:xfrm>
            <a:off x="371474" y="1457276"/>
            <a:ext cx="5548643" cy="5029700"/>
          </a:xfrm>
          <a:prstGeom prst="rect">
            <a:avLst/>
          </a:prstGeom>
          <a:solidFill>
            <a:srgbClr val="FAD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solidFill>
            </a:endParaRPr>
          </a:p>
        </p:txBody>
      </p:sp>
      <p:sp>
        <p:nvSpPr>
          <p:cNvPr id="6" name="Platshållare för bild 5">
            <a:extLst>
              <a:ext uri="{FF2B5EF4-FFF2-40B4-BE49-F238E27FC236}">
                <a16:creationId xmlns:a16="http://schemas.microsoft.com/office/drawing/2014/main" id="{7223031D-A84F-4466-AAD8-4879163A1269}"/>
              </a:ext>
            </a:extLst>
          </p:cNvPr>
          <p:cNvSpPr>
            <a:spLocks noGrp="1"/>
          </p:cNvSpPr>
          <p:nvPr>
            <p:ph type="pic" sz="quarter" idx="13"/>
          </p:nvPr>
        </p:nvSpPr>
        <p:spPr>
          <a:xfrm>
            <a:off x="6280710" y="3592125"/>
            <a:ext cx="5517263" cy="2894851"/>
          </a:xfrm>
        </p:spPr>
        <p:txBody>
          <a:bodyPr/>
          <a:lstStyle>
            <a:lvl1pPr marL="0" indent="0">
              <a:buFontTx/>
              <a:buNone/>
              <a:defRPr/>
            </a:lvl1pPr>
          </a:lstStyle>
          <a:p>
            <a:endParaRPr lang="sv-SE"/>
          </a:p>
        </p:txBody>
      </p:sp>
      <p:sp>
        <p:nvSpPr>
          <p:cNvPr id="10" name="Platshållare för text 9">
            <a:extLst>
              <a:ext uri="{FF2B5EF4-FFF2-40B4-BE49-F238E27FC236}">
                <a16:creationId xmlns:a16="http://schemas.microsoft.com/office/drawing/2014/main" id="{2451851D-B39D-4EA5-AA07-8039601AA74B}"/>
              </a:ext>
            </a:extLst>
          </p:cNvPr>
          <p:cNvSpPr>
            <a:spLocks noGrp="1"/>
          </p:cNvSpPr>
          <p:nvPr>
            <p:ph type="body" sz="quarter" idx="15"/>
          </p:nvPr>
        </p:nvSpPr>
        <p:spPr>
          <a:xfrm>
            <a:off x="550987" y="1641507"/>
            <a:ext cx="5200107" cy="471487"/>
          </a:xfrm>
        </p:spPr>
        <p:txBody>
          <a:bodyPr/>
          <a:lstStyle>
            <a:lvl1pPr marL="0" indent="0">
              <a:buFontTx/>
              <a:buNone/>
              <a:defRPr b="1"/>
            </a:lvl1pPr>
          </a:lstStyle>
          <a:p>
            <a:pPr lvl="0"/>
            <a:r>
              <a:rPr lang="sv-SE"/>
              <a:t>Klicka här för att ändra format på bakgrundstexten</a:t>
            </a:r>
          </a:p>
        </p:txBody>
      </p:sp>
      <p:sp>
        <p:nvSpPr>
          <p:cNvPr id="26" name="Platshållare för text 9">
            <a:extLst>
              <a:ext uri="{FF2B5EF4-FFF2-40B4-BE49-F238E27FC236}">
                <a16:creationId xmlns:a16="http://schemas.microsoft.com/office/drawing/2014/main" id="{FED21DB7-8F33-4241-B9EC-2AB7042DF2A9}"/>
              </a:ext>
            </a:extLst>
          </p:cNvPr>
          <p:cNvSpPr>
            <a:spLocks noGrp="1"/>
          </p:cNvSpPr>
          <p:nvPr>
            <p:ph type="body" sz="quarter" idx="16"/>
          </p:nvPr>
        </p:nvSpPr>
        <p:spPr>
          <a:xfrm>
            <a:off x="6415830" y="1641508"/>
            <a:ext cx="5275265" cy="471486"/>
          </a:xfrm>
        </p:spPr>
        <p:txBody>
          <a:bodyPr/>
          <a:lstStyle>
            <a:lvl1pPr marL="0" indent="0">
              <a:buFontTx/>
              <a:buNone/>
              <a:defRPr b="1"/>
            </a:lvl1pPr>
          </a:lstStyle>
          <a:p>
            <a:pPr lvl="0"/>
            <a:r>
              <a:rPr lang="sv-SE"/>
              <a:t>Klicka här för att ändra format på bakgrundstexten</a:t>
            </a:r>
          </a:p>
        </p:txBody>
      </p:sp>
      <p:sp>
        <p:nvSpPr>
          <p:cNvPr id="28" name="Platshållare för text 27">
            <a:extLst>
              <a:ext uri="{FF2B5EF4-FFF2-40B4-BE49-F238E27FC236}">
                <a16:creationId xmlns:a16="http://schemas.microsoft.com/office/drawing/2014/main" id="{544DE906-EACB-4F47-A246-858424FB2E79}"/>
              </a:ext>
            </a:extLst>
          </p:cNvPr>
          <p:cNvSpPr>
            <a:spLocks noGrp="1"/>
          </p:cNvSpPr>
          <p:nvPr>
            <p:ph type="body" sz="quarter" idx="17"/>
          </p:nvPr>
        </p:nvSpPr>
        <p:spPr>
          <a:xfrm>
            <a:off x="550988" y="2261710"/>
            <a:ext cx="5200106" cy="4054869"/>
          </a:xfrm>
        </p:spPr>
        <p:txBody>
          <a:bodyPr/>
          <a:lstStyle/>
          <a:p>
            <a:pPr lvl="0"/>
            <a:r>
              <a:rPr lang="sv-SE"/>
              <a:t>Klicka här för att ändra format på bakgrundstexten</a:t>
            </a:r>
          </a:p>
        </p:txBody>
      </p:sp>
      <p:sp>
        <p:nvSpPr>
          <p:cNvPr id="29" name="Platshållare för text 27">
            <a:extLst>
              <a:ext uri="{FF2B5EF4-FFF2-40B4-BE49-F238E27FC236}">
                <a16:creationId xmlns:a16="http://schemas.microsoft.com/office/drawing/2014/main" id="{B16EADBD-8E89-4CA6-B583-D54B8CBDD47A}"/>
              </a:ext>
            </a:extLst>
          </p:cNvPr>
          <p:cNvSpPr>
            <a:spLocks noGrp="1"/>
          </p:cNvSpPr>
          <p:nvPr>
            <p:ph type="body" sz="quarter" idx="18"/>
          </p:nvPr>
        </p:nvSpPr>
        <p:spPr>
          <a:xfrm>
            <a:off x="6415831" y="2261710"/>
            <a:ext cx="5275264" cy="1025038"/>
          </a:xfrm>
        </p:spPr>
        <p:txBody>
          <a:bodyPr/>
          <a:lstStyle>
            <a:lvl1pPr marL="0" indent="0">
              <a:buFontTx/>
              <a:buNone/>
              <a:defRPr/>
            </a:lvl1pPr>
          </a:lstStyle>
          <a:p>
            <a:pPr lvl="0"/>
            <a:r>
              <a:rPr lang="sv-SE"/>
              <a:t>Klicka här för att ändra format på bakgrundstexten</a:t>
            </a:r>
          </a:p>
        </p:txBody>
      </p:sp>
      <p:sp>
        <p:nvSpPr>
          <p:cNvPr id="31" name="Platshållare för text 30">
            <a:extLst>
              <a:ext uri="{FF2B5EF4-FFF2-40B4-BE49-F238E27FC236}">
                <a16:creationId xmlns:a16="http://schemas.microsoft.com/office/drawing/2014/main" id="{D434BBB9-86C4-4A7E-A091-5BE8572E854B}"/>
              </a:ext>
            </a:extLst>
          </p:cNvPr>
          <p:cNvSpPr>
            <a:spLocks noGrp="1"/>
          </p:cNvSpPr>
          <p:nvPr>
            <p:ph type="body" sz="quarter" idx="19"/>
          </p:nvPr>
        </p:nvSpPr>
        <p:spPr>
          <a:xfrm>
            <a:off x="394232" y="665242"/>
            <a:ext cx="11403941" cy="647617"/>
          </a:xfrm>
        </p:spPr>
        <p:txBody>
          <a:bodyPr anchor="b"/>
          <a:lstStyle>
            <a:lvl1pPr marL="0" indent="0">
              <a:buFontTx/>
              <a:buNone/>
              <a:defRPr sz="3200">
                <a:latin typeface="+mj-lt"/>
              </a:defRPr>
            </a:lvl1pPr>
          </a:lstStyle>
          <a:p>
            <a:pPr lvl="0"/>
            <a:r>
              <a:rPr lang="sv-SE"/>
              <a:t>Klicka här för att ändra format på bakgrundstexten</a:t>
            </a:r>
          </a:p>
          <a:p>
            <a:pPr lvl="1"/>
            <a:endParaRPr lang="sv-SE"/>
          </a:p>
        </p:txBody>
      </p:sp>
    </p:spTree>
    <p:extLst>
      <p:ext uri="{BB962C8B-B14F-4D97-AF65-F5344CB8AC3E}">
        <p14:creationId xmlns:p14="http://schemas.microsoft.com/office/powerpoint/2010/main" val="38007619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e bilder + textrutor">
    <p:bg>
      <p:bgPr>
        <a:solidFill>
          <a:srgbClr val="ECEAE6"/>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7C104BD6-9267-4ECD-A3BF-3DD6F4A8EE2A}"/>
              </a:ext>
            </a:extLst>
          </p:cNvPr>
          <p:cNvSpPr>
            <a:spLocks noGrp="1"/>
          </p:cNvSpPr>
          <p:nvPr>
            <p:ph type="dt" sz="half" idx="10"/>
          </p:nvPr>
        </p:nvSpPr>
        <p:spPr/>
        <p:txBody>
          <a:bodyPr/>
          <a:lstStyle/>
          <a:p>
            <a:fld id="{11CE830F-2306-4803-B051-0E5C6D9E1550}" type="datetimeFigureOut">
              <a:rPr lang="en-GB" smtClean="0"/>
              <a:pPr/>
              <a:t>19/01/2024</a:t>
            </a:fld>
            <a:endParaRPr lang="en-GB"/>
          </a:p>
        </p:txBody>
      </p:sp>
      <p:sp>
        <p:nvSpPr>
          <p:cNvPr id="4" name="Platshållare för sidfot 3">
            <a:extLst>
              <a:ext uri="{FF2B5EF4-FFF2-40B4-BE49-F238E27FC236}">
                <a16:creationId xmlns:a16="http://schemas.microsoft.com/office/drawing/2014/main" id="{A953A51A-575F-4595-A145-20953D8DE4D6}"/>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D90AD06A-79A7-4E60-8970-390B99ED4044}"/>
              </a:ext>
            </a:extLst>
          </p:cNvPr>
          <p:cNvSpPr>
            <a:spLocks noGrp="1"/>
          </p:cNvSpPr>
          <p:nvPr>
            <p:ph type="sldNum" sz="quarter" idx="12"/>
          </p:nvPr>
        </p:nvSpPr>
        <p:spPr/>
        <p:txBody>
          <a:bodyPr/>
          <a:lstStyle/>
          <a:p>
            <a:fld id="{06A1F5D9-B110-4C57-B9C3-090C6441F2D8}" type="slidenum">
              <a:rPr lang="en-GB" smtClean="0"/>
              <a:pPr/>
              <a:t>‹#›</a:t>
            </a:fld>
            <a:endParaRPr lang="en-GB"/>
          </a:p>
        </p:txBody>
      </p:sp>
      <p:sp>
        <p:nvSpPr>
          <p:cNvPr id="19" name="Platshållare för bild 6">
            <a:extLst>
              <a:ext uri="{FF2B5EF4-FFF2-40B4-BE49-F238E27FC236}">
                <a16:creationId xmlns:a16="http://schemas.microsoft.com/office/drawing/2014/main" id="{1880FE12-00C7-4164-BD61-584C39AE9507}"/>
              </a:ext>
            </a:extLst>
          </p:cNvPr>
          <p:cNvSpPr>
            <a:spLocks noGrp="1"/>
          </p:cNvSpPr>
          <p:nvPr>
            <p:ph type="pic" sz="quarter" idx="20"/>
          </p:nvPr>
        </p:nvSpPr>
        <p:spPr>
          <a:xfrm>
            <a:off x="1808049" y="1074217"/>
            <a:ext cx="2743199" cy="2410690"/>
          </a:xfrm>
        </p:spPr>
        <p:txBody>
          <a:bodyPr/>
          <a:lstStyle/>
          <a:p>
            <a:r>
              <a:rPr lang="sv-SE"/>
              <a:t>Klicka på ikonen för att lägga till en bild</a:t>
            </a:r>
            <a:endParaRPr lang="en-GB"/>
          </a:p>
        </p:txBody>
      </p:sp>
      <p:sp>
        <p:nvSpPr>
          <p:cNvPr id="20" name="Platshållare för text 11">
            <a:extLst>
              <a:ext uri="{FF2B5EF4-FFF2-40B4-BE49-F238E27FC236}">
                <a16:creationId xmlns:a16="http://schemas.microsoft.com/office/drawing/2014/main" id="{B5DB5F1E-15C2-4003-9748-EC0915D5AD64}"/>
              </a:ext>
            </a:extLst>
          </p:cNvPr>
          <p:cNvSpPr>
            <a:spLocks noGrp="1"/>
          </p:cNvSpPr>
          <p:nvPr>
            <p:ph type="body" sz="quarter" idx="21"/>
          </p:nvPr>
        </p:nvSpPr>
        <p:spPr>
          <a:xfrm>
            <a:off x="1808046" y="3631127"/>
            <a:ext cx="2743199" cy="2410692"/>
          </a:xfrm>
          <a:noFill/>
        </p:spPr>
        <p:txBody>
          <a:bodyPr lIns="90000" tIns="90000" rIns="90000" bIns="90000">
            <a:normAutofit/>
          </a:bodyPr>
          <a:lstStyle>
            <a:lvl1pPr marL="0" indent="0">
              <a:buNone/>
              <a:defRPr sz="14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sv-SE"/>
              <a:t>Klicka här för att ändra format på bakgrundstexten</a:t>
            </a:r>
          </a:p>
        </p:txBody>
      </p:sp>
      <p:sp>
        <p:nvSpPr>
          <p:cNvPr id="21" name="Platshållare för bild 6">
            <a:extLst>
              <a:ext uri="{FF2B5EF4-FFF2-40B4-BE49-F238E27FC236}">
                <a16:creationId xmlns:a16="http://schemas.microsoft.com/office/drawing/2014/main" id="{EC0700A8-8627-4510-B7CB-89E0B50ED817}"/>
              </a:ext>
            </a:extLst>
          </p:cNvPr>
          <p:cNvSpPr>
            <a:spLocks noGrp="1"/>
          </p:cNvSpPr>
          <p:nvPr>
            <p:ph type="pic" sz="quarter" idx="22"/>
          </p:nvPr>
        </p:nvSpPr>
        <p:spPr>
          <a:xfrm>
            <a:off x="4724400" y="1074216"/>
            <a:ext cx="2743199" cy="2410691"/>
          </a:xfrm>
        </p:spPr>
        <p:txBody>
          <a:bodyPr/>
          <a:lstStyle/>
          <a:p>
            <a:r>
              <a:rPr lang="sv-SE"/>
              <a:t>Klicka på ikonen för att lägga till en bild</a:t>
            </a:r>
            <a:endParaRPr lang="en-GB"/>
          </a:p>
        </p:txBody>
      </p:sp>
      <p:sp>
        <p:nvSpPr>
          <p:cNvPr id="22" name="Platshållare för text 11">
            <a:extLst>
              <a:ext uri="{FF2B5EF4-FFF2-40B4-BE49-F238E27FC236}">
                <a16:creationId xmlns:a16="http://schemas.microsoft.com/office/drawing/2014/main" id="{78BF09B7-7468-47C0-80CE-D5D6DD43DD25}"/>
              </a:ext>
            </a:extLst>
          </p:cNvPr>
          <p:cNvSpPr>
            <a:spLocks noGrp="1"/>
          </p:cNvSpPr>
          <p:nvPr>
            <p:ph type="body" sz="quarter" idx="23"/>
          </p:nvPr>
        </p:nvSpPr>
        <p:spPr>
          <a:xfrm>
            <a:off x="4724398" y="3631127"/>
            <a:ext cx="2743199" cy="2410692"/>
          </a:xfrm>
          <a:noFill/>
        </p:spPr>
        <p:txBody>
          <a:bodyPr lIns="90000" tIns="90000" rIns="90000" bIns="90000">
            <a:normAutofit/>
          </a:bodyPr>
          <a:lstStyle>
            <a:lvl1pPr marL="0" indent="0">
              <a:buNone/>
              <a:defRPr sz="14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sv-SE"/>
              <a:t>Klicka här för att ändra format på bakgrundstexten</a:t>
            </a:r>
          </a:p>
        </p:txBody>
      </p:sp>
      <p:sp>
        <p:nvSpPr>
          <p:cNvPr id="23" name="Platshållare för bild 6">
            <a:extLst>
              <a:ext uri="{FF2B5EF4-FFF2-40B4-BE49-F238E27FC236}">
                <a16:creationId xmlns:a16="http://schemas.microsoft.com/office/drawing/2014/main" id="{A8D3344C-6E0E-473A-A574-F5B53E0EB230}"/>
              </a:ext>
            </a:extLst>
          </p:cNvPr>
          <p:cNvSpPr>
            <a:spLocks noGrp="1"/>
          </p:cNvSpPr>
          <p:nvPr>
            <p:ph type="pic" sz="quarter" idx="24"/>
          </p:nvPr>
        </p:nvSpPr>
        <p:spPr>
          <a:xfrm>
            <a:off x="7640750" y="1074215"/>
            <a:ext cx="2743199" cy="2410692"/>
          </a:xfrm>
        </p:spPr>
        <p:txBody>
          <a:bodyPr/>
          <a:lstStyle/>
          <a:p>
            <a:r>
              <a:rPr lang="sv-SE"/>
              <a:t>Klicka på ikonen för att lägga till en bild</a:t>
            </a:r>
            <a:endParaRPr lang="en-GB"/>
          </a:p>
        </p:txBody>
      </p:sp>
      <p:sp>
        <p:nvSpPr>
          <p:cNvPr id="24" name="Platshållare för text 11">
            <a:extLst>
              <a:ext uri="{FF2B5EF4-FFF2-40B4-BE49-F238E27FC236}">
                <a16:creationId xmlns:a16="http://schemas.microsoft.com/office/drawing/2014/main" id="{2D7F7D37-D228-41CA-8D08-4201F0A717FD}"/>
              </a:ext>
            </a:extLst>
          </p:cNvPr>
          <p:cNvSpPr>
            <a:spLocks noGrp="1"/>
          </p:cNvSpPr>
          <p:nvPr>
            <p:ph type="body" sz="quarter" idx="25"/>
          </p:nvPr>
        </p:nvSpPr>
        <p:spPr>
          <a:xfrm>
            <a:off x="7640750" y="3631127"/>
            <a:ext cx="2743199" cy="2410692"/>
          </a:xfrm>
          <a:noFill/>
        </p:spPr>
        <p:txBody>
          <a:bodyPr lIns="90000" tIns="90000" rIns="90000" bIns="90000">
            <a:normAutofit/>
          </a:bodyPr>
          <a:lstStyle>
            <a:lvl1pPr marL="0" indent="0">
              <a:buNone/>
              <a:defRPr sz="14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sv-SE"/>
              <a:t>Klicka här för att ändra format på bakgrundstexten</a:t>
            </a:r>
          </a:p>
        </p:txBody>
      </p:sp>
    </p:spTree>
    <p:extLst>
      <p:ext uri="{BB962C8B-B14F-4D97-AF65-F5344CB8AC3E}">
        <p14:creationId xmlns:p14="http://schemas.microsoft.com/office/powerpoint/2010/main" val="24664172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
                <a:srgbClr val="41B6E6"/>
              </a:buCl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buClr>
                <a:srgbClr val="41B6E6"/>
              </a:buCl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buClr>
                <a:srgbClr val="41B6E6"/>
              </a:buClr>
              <a:defRPr/>
            </a:pPr>
            <a:fld id="{16580683-D478-41D3-A216-65C4E5FD8DCB}" type="slidenum">
              <a:rPr lang="en-US" smtClean="0">
                <a:solidFill>
                  <a:prstClr val="black">
                    <a:tint val="75000"/>
                  </a:prstClr>
                </a:solidFill>
              </a:rPr>
              <a:pPr>
                <a:buClr>
                  <a:srgbClr val="41B6E6"/>
                </a:buClr>
                <a:defRPr/>
              </a:pPr>
              <a:t>‹#›</a:t>
            </a:fld>
            <a:endParaRPr lang="en-US">
              <a:solidFill>
                <a:prstClr val="black">
                  <a:tint val="75000"/>
                </a:prstClr>
              </a:solidFill>
            </a:endParaRPr>
          </a:p>
        </p:txBody>
      </p:sp>
    </p:spTree>
    <p:extLst>
      <p:ext uri="{BB962C8B-B14F-4D97-AF65-F5344CB8AC3E}">
        <p14:creationId xmlns:p14="http://schemas.microsoft.com/office/powerpoint/2010/main" val="3880439891"/>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akgrundsbild rund ruta">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51F616AF-2DFE-D666-62D0-65D20A3E0B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2000" cy="6843739"/>
          </a:xfrm>
          <a:prstGeom prst="rect">
            <a:avLst/>
          </a:prstGeom>
        </p:spPr>
      </p:pic>
      <p:sp>
        <p:nvSpPr>
          <p:cNvPr id="4" name="Platshållare för sidfot 3">
            <a:extLst>
              <a:ext uri="{FF2B5EF4-FFF2-40B4-BE49-F238E27FC236}">
                <a16:creationId xmlns:a16="http://schemas.microsoft.com/office/drawing/2014/main" id="{9AAF00F5-CFB7-4DF7-8D38-F3BB4043F0B7}"/>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7F6D3DDC-6C4B-42CF-AA64-B4EE90103CAF}"/>
              </a:ext>
            </a:extLst>
          </p:cNvPr>
          <p:cNvSpPr>
            <a:spLocks noGrp="1"/>
          </p:cNvSpPr>
          <p:nvPr>
            <p:ph type="sldNum" sz="quarter" idx="12"/>
          </p:nvPr>
        </p:nvSpPr>
        <p:spPr/>
        <p:txBody>
          <a:bodyPr/>
          <a:lstStyle/>
          <a:p>
            <a:fld id="{06A1F5D9-B110-4C57-B9C3-090C6441F2D8}" type="slidenum">
              <a:rPr lang="en-GB" smtClean="0"/>
              <a:pPr/>
              <a:t>‹#›</a:t>
            </a:fld>
            <a:endParaRPr lang="en-GB"/>
          </a:p>
        </p:txBody>
      </p:sp>
      <p:sp>
        <p:nvSpPr>
          <p:cNvPr id="10" name="Ellips 9">
            <a:extLst>
              <a:ext uri="{FF2B5EF4-FFF2-40B4-BE49-F238E27FC236}">
                <a16:creationId xmlns:a16="http://schemas.microsoft.com/office/drawing/2014/main" id="{36A6C6BF-C332-4C4A-A632-9862E25622C5}"/>
              </a:ext>
            </a:extLst>
          </p:cNvPr>
          <p:cNvSpPr/>
          <p:nvPr userDrawn="1"/>
        </p:nvSpPr>
        <p:spPr>
          <a:xfrm>
            <a:off x="-542483" y="547478"/>
            <a:ext cx="6400800" cy="64008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Platshållare för text 7">
            <a:extLst>
              <a:ext uri="{FF2B5EF4-FFF2-40B4-BE49-F238E27FC236}">
                <a16:creationId xmlns:a16="http://schemas.microsoft.com/office/drawing/2014/main" id="{2EEF09FF-EA7C-4B63-B0FD-2DDAA779FB92}"/>
              </a:ext>
            </a:extLst>
          </p:cNvPr>
          <p:cNvSpPr>
            <a:spLocks noGrp="1"/>
          </p:cNvSpPr>
          <p:nvPr>
            <p:ph type="body" sz="quarter" idx="13" hasCustomPrompt="1"/>
          </p:nvPr>
        </p:nvSpPr>
        <p:spPr>
          <a:xfrm>
            <a:off x="718908" y="1646831"/>
            <a:ext cx="3839918" cy="1019988"/>
          </a:xfrm>
        </p:spPr>
        <p:txBody>
          <a:bodyPr anchor="ctr">
            <a:normAutofit/>
          </a:bodyPr>
          <a:lstStyle>
            <a:lvl1pPr marL="0" indent="0" algn="ctr">
              <a:buNone/>
              <a:defRPr sz="4000">
                <a:solidFill>
                  <a:schemeClr val="tx1"/>
                </a:solidFill>
                <a:latin typeface="+mj-lt"/>
              </a:defRPr>
            </a:lvl1pPr>
          </a:lstStyle>
          <a:p>
            <a:pPr lvl="0"/>
            <a:r>
              <a:rPr lang="sv-SE"/>
              <a:t>Skriv text här</a:t>
            </a:r>
          </a:p>
        </p:txBody>
      </p:sp>
      <p:sp>
        <p:nvSpPr>
          <p:cNvPr id="12" name="Platshållare för text 11">
            <a:extLst>
              <a:ext uri="{FF2B5EF4-FFF2-40B4-BE49-F238E27FC236}">
                <a16:creationId xmlns:a16="http://schemas.microsoft.com/office/drawing/2014/main" id="{5EF31715-386D-4C25-8B08-17130A8BADD3}"/>
              </a:ext>
            </a:extLst>
          </p:cNvPr>
          <p:cNvSpPr>
            <a:spLocks noGrp="1"/>
          </p:cNvSpPr>
          <p:nvPr>
            <p:ph type="body" sz="quarter" idx="14"/>
          </p:nvPr>
        </p:nvSpPr>
        <p:spPr>
          <a:xfrm>
            <a:off x="718908" y="2761962"/>
            <a:ext cx="3839918" cy="3408261"/>
          </a:xfrm>
        </p:spPr>
        <p:txBody>
          <a:bodyPr/>
          <a:lstStyle>
            <a:lvl1pPr marL="0" indent="0" algn="ctr">
              <a:buNone/>
              <a:defRPr/>
            </a:lvl1pPr>
          </a:lstStyle>
          <a:p>
            <a:pPr lvl="0"/>
            <a:r>
              <a:rPr lang="sv-SE"/>
              <a:t>Klicka här för att ändra format på bakgrundstexten</a:t>
            </a:r>
          </a:p>
        </p:txBody>
      </p:sp>
    </p:spTree>
    <p:extLst>
      <p:ext uri="{BB962C8B-B14F-4D97-AF65-F5344CB8AC3E}">
        <p14:creationId xmlns:p14="http://schemas.microsoft.com/office/powerpoint/2010/main" val="34023393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kgrundsbild liten textruta">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8D90660-BFF0-F798-EABE-254188C918F0}"/>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rundade hörn 5">
            <a:extLst>
              <a:ext uri="{FF2B5EF4-FFF2-40B4-BE49-F238E27FC236}">
                <a16:creationId xmlns:a16="http://schemas.microsoft.com/office/drawing/2014/main" id="{7E3071C2-D708-41BC-AC6E-3C42BB39797A}"/>
              </a:ext>
            </a:extLst>
          </p:cNvPr>
          <p:cNvSpPr/>
          <p:nvPr userDrawn="1"/>
        </p:nvSpPr>
        <p:spPr>
          <a:xfrm>
            <a:off x="428340" y="4109051"/>
            <a:ext cx="5667660" cy="2264453"/>
          </a:xfrm>
          <a:prstGeom prst="roundRect">
            <a:avLst/>
          </a:prstGeom>
          <a:solidFill>
            <a:schemeClr val="bg1">
              <a:alpha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8" name="Platshållare för text 7">
            <a:extLst>
              <a:ext uri="{FF2B5EF4-FFF2-40B4-BE49-F238E27FC236}">
                <a16:creationId xmlns:a16="http://schemas.microsoft.com/office/drawing/2014/main" id="{2EEF09FF-EA7C-4B63-B0FD-2DDAA779FB92}"/>
              </a:ext>
            </a:extLst>
          </p:cNvPr>
          <p:cNvSpPr>
            <a:spLocks noGrp="1"/>
          </p:cNvSpPr>
          <p:nvPr>
            <p:ph type="body" sz="quarter" idx="13" hasCustomPrompt="1"/>
          </p:nvPr>
        </p:nvSpPr>
        <p:spPr>
          <a:xfrm>
            <a:off x="621324" y="4368800"/>
            <a:ext cx="5275384" cy="1750646"/>
          </a:xfrm>
        </p:spPr>
        <p:txBody>
          <a:bodyPr anchor="ctr">
            <a:normAutofit/>
          </a:bodyPr>
          <a:lstStyle>
            <a:lvl1pPr marL="0" indent="0" algn="ctr">
              <a:buNone/>
              <a:defRPr sz="4000">
                <a:solidFill>
                  <a:schemeClr val="tx1"/>
                </a:solidFill>
                <a:latin typeface="+mj-lt"/>
              </a:defRPr>
            </a:lvl1pPr>
          </a:lstStyle>
          <a:p>
            <a:pPr lvl="0"/>
            <a:r>
              <a:rPr lang="sv-SE"/>
              <a:t>Skriv text här</a:t>
            </a:r>
          </a:p>
        </p:txBody>
      </p:sp>
      <p:sp>
        <p:nvSpPr>
          <p:cNvPr id="14" name="Platshållare för datum 2">
            <a:extLst>
              <a:ext uri="{FF2B5EF4-FFF2-40B4-BE49-F238E27FC236}">
                <a16:creationId xmlns:a16="http://schemas.microsoft.com/office/drawing/2014/main" id="{17A3C5DF-1FA8-412F-9D05-C858B0EE00B6}"/>
              </a:ext>
            </a:extLst>
          </p:cNvPr>
          <p:cNvSpPr>
            <a:spLocks noGrp="1"/>
          </p:cNvSpPr>
          <p:nvPr>
            <p:ph type="dt" sz="half" idx="10"/>
          </p:nvPr>
        </p:nvSpPr>
        <p:spPr>
          <a:xfrm>
            <a:off x="371475" y="6619984"/>
            <a:ext cx="2743200" cy="365125"/>
          </a:xfrm>
        </p:spPr>
        <p:txBody>
          <a:bodyPr/>
          <a:lstStyle/>
          <a:p>
            <a:fld id="{11CE830F-2306-4803-B051-0E5C6D9E1550}" type="datetimeFigureOut">
              <a:rPr lang="en-GB" smtClean="0"/>
              <a:pPr/>
              <a:t>19/01/2024</a:t>
            </a:fld>
            <a:endParaRPr lang="en-GB"/>
          </a:p>
        </p:txBody>
      </p:sp>
      <p:sp>
        <p:nvSpPr>
          <p:cNvPr id="15" name="Platshållare för sidfot 3">
            <a:extLst>
              <a:ext uri="{FF2B5EF4-FFF2-40B4-BE49-F238E27FC236}">
                <a16:creationId xmlns:a16="http://schemas.microsoft.com/office/drawing/2014/main" id="{F15D859E-68B0-47AE-92D8-B60B155C5BDD}"/>
              </a:ext>
            </a:extLst>
          </p:cNvPr>
          <p:cNvSpPr>
            <a:spLocks noGrp="1"/>
          </p:cNvSpPr>
          <p:nvPr>
            <p:ph type="ftr" sz="quarter" idx="11"/>
          </p:nvPr>
        </p:nvSpPr>
        <p:spPr>
          <a:xfrm>
            <a:off x="4038600" y="6619984"/>
            <a:ext cx="4114800" cy="365125"/>
          </a:xfrm>
        </p:spPr>
        <p:txBody>
          <a:bodyPr/>
          <a:lstStyle/>
          <a:p>
            <a:endParaRPr lang="en-GB"/>
          </a:p>
        </p:txBody>
      </p:sp>
      <p:sp>
        <p:nvSpPr>
          <p:cNvPr id="16" name="Platshållare för bildnummer 4">
            <a:extLst>
              <a:ext uri="{FF2B5EF4-FFF2-40B4-BE49-F238E27FC236}">
                <a16:creationId xmlns:a16="http://schemas.microsoft.com/office/drawing/2014/main" id="{3CA9413B-DCD5-4A62-B89D-BB5D8DA681BF}"/>
              </a:ext>
            </a:extLst>
          </p:cNvPr>
          <p:cNvSpPr>
            <a:spLocks noGrp="1"/>
          </p:cNvSpPr>
          <p:nvPr>
            <p:ph type="sldNum" sz="quarter" idx="12"/>
          </p:nvPr>
        </p:nvSpPr>
        <p:spPr>
          <a:xfrm>
            <a:off x="9077325" y="6619984"/>
            <a:ext cx="2743200" cy="365125"/>
          </a:xfrm>
        </p:spPr>
        <p:txBody>
          <a:bodyPr/>
          <a:lstStyle/>
          <a:p>
            <a:fld id="{06A1F5D9-B110-4C57-B9C3-090C6441F2D8}" type="slidenum">
              <a:rPr lang="en-GB" smtClean="0"/>
              <a:pPr/>
              <a:t>‹#›</a:t>
            </a:fld>
            <a:endParaRPr lang="en-GB"/>
          </a:p>
        </p:txBody>
      </p:sp>
    </p:spTree>
    <p:extLst>
      <p:ext uri="{BB962C8B-B14F-4D97-AF65-F5344CB8AC3E}">
        <p14:creationId xmlns:p14="http://schemas.microsoft.com/office/powerpoint/2010/main" val="39809428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amtal">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0D9577A-B5B8-1AF7-52F0-D46E2A012E5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095998" y="0"/>
            <a:ext cx="6096001" cy="6858000"/>
          </a:xfrm>
          <a:prstGeom prst="rect">
            <a:avLst/>
          </a:prstGeom>
        </p:spPr>
      </p:pic>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415144"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415145" y="1745064"/>
            <a:ext cx="5353051" cy="4611286"/>
          </a:xfrm>
        </p:spPr>
        <p:txBody>
          <a:bodyPr>
            <a:normAutofit/>
          </a:bodyPr>
          <a:lstStyle>
            <a:lvl1pPr marL="0" indent="0">
              <a:buNone/>
              <a:defRPr sz="1800"/>
            </a:lvl1pPr>
          </a:lstStyle>
          <a:p>
            <a:pPr lvl="0"/>
            <a:r>
              <a:rPr lang="sv-SE"/>
              <a:t>Klicka här för att ändra format på bakgrundstexten</a:t>
            </a:r>
          </a:p>
        </p:txBody>
      </p:sp>
    </p:spTree>
    <p:extLst>
      <p:ext uri="{BB962C8B-B14F-4D97-AF65-F5344CB8AC3E}">
        <p14:creationId xmlns:p14="http://schemas.microsoft.com/office/powerpoint/2010/main" val="25801254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jej i soffa">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FFC5D4C1-F7CE-680E-FCA5-366E4A2F78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1" y="0"/>
            <a:ext cx="6095999" cy="6858000"/>
          </a:xfrm>
          <a:prstGeom prst="rect">
            <a:avLst/>
          </a:prstGeom>
        </p:spPr>
      </p:pic>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415144"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415145" y="1745064"/>
            <a:ext cx="5353051" cy="4611286"/>
          </a:xfrm>
        </p:spPr>
        <p:txBody>
          <a:bodyPr>
            <a:normAutofit/>
          </a:bodyPr>
          <a:lstStyle>
            <a:lvl1pPr marL="0" indent="0">
              <a:buNone/>
              <a:defRPr sz="1800"/>
            </a:lvl1pPr>
          </a:lstStyle>
          <a:p>
            <a:pPr lvl="0"/>
            <a:r>
              <a:rPr lang="sv-SE"/>
              <a:t>Klicka här för att ändra format på bakgrundstexten</a:t>
            </a:r>
          </a:p>
        </p:txBody>
      </p:sp>
    </p:spTree>
    <p:extLst>
      <p:ext uri="{BB962C8B-B14F-4D97-AF65-F5344CB8AC3E}">
        <p14:creationId xmlns:p14="http://schemas.microsoft.com/office/powerpoint/2010/main" val="21714192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Kapitelbild rosa">
    <p:bg>
      <p:bgPr>
        <a:solidFill>
          <a:srgbClr val="FAD8D5"/>
        </a:solidFill>
        <a:effectLst/>
      </p:bgPr>
    </p:bg>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35B20462-6D64-419A-AB20-687F6A985CE2}"/>
              </a:ext>
            </a:extLst>
          </p:cNvPr>
          <p:cNvSpPr>
            <a:spLocks noGrp="1"/>
          </p:cNvSpPr>
          <p:nvPr>
            <p:ph type="pic" sz="quarter" idx="16"/>
          </p:nvPr>
        </p:nvSpPr>
        <p:spPr>
          <a:xfrm>
            <a:off x="0" y="692150"/>
            <a:ext cx="12192000" cy="6165850"/>
          </a:xfrm>
          <a:solidFill>
            <a:srgbClr val="FAD8D5"/>
          </a:solidFill>
        </p:spPr>
        <p:txBody>
          <a:bodyPr/>
          <a:lstStyle/>
          <a:p>
            <a:r>
              <a:rPr lang="sv-SE"/>
              <a:t>Klicka på ikonen för att lägga till en bild</a:t>
            </a:r>
            <a:endParaRPr lang="en-GB"/>
          </a:p>
        </p:txBody>
      </p:sp>
      <p:sp>
        <p:nvSpPr>
          <p:cNvPr id="8" name="Rubrik 1">
            <a:extLst>
              <a:ext uri="{FF2B5EF4-FFF2-40B4-BE49-F238E27FC236}">
                <a16:creationId xmlns:a16="http://schemas.microsoft.com/office/drawing/2014/main" id="{62947B22-C0CC-424A-B746-930EDC9C293F}"/>
              </a:ext>
            </a:extLst>
          </p:cNvPr>
          <p:cNvSpPr>
            <a:spLocks noGrp="1"/>
          </p:cNvSpPr>
          <p:nvPr>
            <p:ph type="ctrTitle"/>
          </p:nvPr>
        </p:nvSpPr>
        <p:spPr>
          <a:xfrm>
            <a:off x="1524000" y="1773238"/>
            <a:ext cx="9144000" cy="1655762"/>
          </a:xfrm>
        </p:spPr>
        <p:txBody>
          <a:bodyPr anchor="b">
            <a:normAutofit/>
          </a:bodyPr>
          <a:lstStyle>
            <a:lvl1pPr algn="ctr">
              <a:defRPr sz="5400" b="0">
                <a:solidFill>
                  <a:schemeClr val="accent2"/>
                </a:solidFill>
                <a:latin typeface="Georgia" panose="02040502050405020303" pitchFamily="18" charset="0"/>
              </a:defRPr>
            </a:lvl1pPr>
          </a:lstStyle>
          <a:p>
            <a:r>
              <a:rPr lang="sv-SE"/>
              <a:t>Klicka här för att ändra mall för rubrikformat</a:t>
            </a:r>
            <a:endParaRPr lang="en-GB"/>
          </a:p>
        </p:txBody>
      </p:sp>
      <p:sp>
        <p:nvSpPr>
          <p:cNvPr id="9" name="Platshållare för text 6">
            <a:extLst>
              <a:ext uri="{FF2B5EF4-FFF2-40B4-BE49-F238E27FC236}">
                <a16:creationId xmlns:a16="http://schemas.microsoft.com/office/drawing/2014/main" id="{84A57C43-0D91-45FA-BAA9-9EAC1259761F}"/>
              </a:ext>
            </a:extLst>
          </p:cNvPr>
          <p:cNvSpPr>
            <a:spLocks noGrp="1"/>
          </p:cNvSpPr>
          <p:nvPr>
            <p:ph type="body" sz="quarter" idx="14"/>
          </p:nvPr>
        </p:nvSpPr>
        <p:spPr>
          <a:xfrm>
            <a:off x="1524000" y="3794071"/>
            <a:ext cx="9144000" cy="969122"/>
          </a:xfrm>
        </p:spPr>
        <p:txBody>
          <a:bodyPr/>
          <a:lstStyle>
            <a:lvl1pPr marL="0" indent="0" algn="ctr">
              <a:buNone/>
              <a:defRPr>
                <a:solidFill>
                  <a:schemeClr val="accent2"/>
                </a:solidFill>
              </a:defRPr>
            </a:lvl1pPr>
          </a:lstStyle>
          <a:p>
            <a:pPr lvl="0"/>
            <a:r>
              <a:rPr lang="sv-SE"/>
              <a:t>Klicka här för att ändra format på bakgrundstexten</a:t>
            </a:r>
          </a:p>
        </p:txBody>
      </p:sp>
      <p:sp>
        <p:nvSpPr>
          <p:cNvPr id="12" name="Platshållare för datum 2">
            <a:extLst>
              <a:ext uri="{FF2B5EF4-FFF2-40B4-BE49-F238E27FC236}">
                <a16:creationId xmlns:a16="http://schemas.microsoft.com/office/drawing/2014/main" id="{38B09271-454D-4472-957D-1AC449813F6A}"/>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13" name="Platshållare för sidfot 3">
            <a:extLst>
              <a:ext uri="{FF2B5EF4-FFF2-40B4-BE49-F238E27FC236}">
                <a16:creationId xmlns:a16="http://schemas.microsoft.com/office/drawing/2014/main" id="{EADF505B-FBCA-4BA5-8261-FC32DCDB7A3B}"/>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14" name="Platshållare för bildnummer 4">
            <a:extLst>
              <a:ext uri="{FF2B5EF4-FFF2-40B4-BE49-F238E27FC236}">
                <a16:creationId xmlns:a16="http://schemas.microsoft.com/office/drawing/2014/main" id="{7A81E169-F93B-4F11-A50F-9CE9C422DBF2}"/>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Tree>
    <p:extLst>
      <p:ext uri="{BB962C8B-B14F-4D97-AF65-F5344CB8AC3E}">
        <p14:creationId xmlns:p14="http://schemas.microsoft.com/office/powerpoint/2010/main" val="24678401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yssel">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415144"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415145" y="1745064"/>
            <a:ext cx="5353051" cy="4611286"/>
          </a:xfrm>
        </p:spPr>
        <p:txBody>
          <a:bodyPr>
            <a:normAutofit/>
          </a:bodyPr>
          <a:lstStyle>
            <a:lvl1pPr marL="0" indent="0">
              <a:buNone/>
              <a:defRPr sz="1800"/>
            </a:lvl1pPr>
          </a:lstStyle>
          <a:p>
            <a:pPr lvl="0"/>
            <a:r>
              <a:rPr lang="sv-SE"/>
              <a:t>Klicka här för att ändra format på bakgrundstexten</a:t>
            </a:r>
          </a:p>
        </p:txBody>
      </p:sp>
      <p:pic>
        <p:nvPicPr>
          <p:cNvPr id="3" name="Bildobjekt 2">
            <a:extLst>
              <a:ext uri="{FF2B5EF4-FFF2-40B4-BE49-F238E27FC236}">
                <a16:creationId xmlns:a16="http://schemas.microsoft.com/office/drawing/2014/main" id="{93C2A5DE-29FC-18BE-45BA-F61BFE7FDD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spTree>
    <p:extLst>
      <p:ext uri="{BB962C8B-B14F-4D97-AF65-F5344CB8AC3E}">
        <p14:creationId xmlns:p14="http://schemas.microsoft.com/office/powerpoint/2010/main" val="10015136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ersonlig assistans 1">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415144"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415145" y="1745064"/>
            <a:ext cx="5353051" cy="4611286"/>
          </a:xfrm>
        </p:spPr>
        <p:txBody>
          <a:bodyPr>
            <a:normAutofit/>
          </a:bodyPr>
          <a:lstStyle>
            <a:lvl1pPr marL="0" indent="0">
              <a:buNone/>
              <a:defRPr sz="1800"/>
            </a:lvl1pPr>
          </a:lstStyle>
          <a:p>
            <a:pPr lvl="0"/>
            <a:r>
              <a:rPr lang="sv-SE"/>
              <a:t>Klicka här för att ändra format på bakgrundstexten</a:t>
            </a:r>
          </a:p>
        </p:txBody>
      </p:sp>
      <p:pic>
        <p:nvPicPr>
          <p:cNvPr id="4098" name="Picture 2" descr="En bild som visar klädsel, person, Människoansikte, vägg&#10;&#10;Automatiskt genererad beskrivning">
            <a:extLst>
              <a:ext uri="{FF2B5EF4-FFF2-40B4-BE49-F238E27FC236}">
                <a16:creationId xmlns:a16="http://schemas.microsoft.com/office/drawing/2014/main" id="{B0369DB4-D5E0-06BD-8151-2073D917288A}"/>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234"/>
          <a:stretch/>
        </p:blipFill>
        <p:spPr bwMode="auto">
          <a:xfrm>
            <a:off x="6096000" y="0"/>
            <a:ext cx="6099956" cy="6890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0349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ug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415144"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415145" y="1745064"/>
            <a:ext cx="5353051" cy="4611286"/>
          </a:xfrm>
        </p:spPr>
        <p:txBody>
          <a:bodyPr>
            <a:normAutofit/>
          </a:bodyPr>
          <a:lstStyle>
            <a:lvl1pPr marL="0" indent="0">
              <a:buNone/>
              <a:defRPr sz="1800"/>
            </a:lvl1pPr>
          </a:lstStyle>
          <a:p>
            <a:pPr lvl="0"/>
            <a:r>
              <a:rPr lang="sv-SE"/>
              <a:t>Klicka här för att ändra format på bakgrundstexten</a:t>
            </a:r>
          </a:p>
        </p:txBody>
      </p:sp>
      <p:pic>
        <p:nvPicPr>
          <p:cNvPr id="2" name="Bildobjekt 1">
            <a:extLst>
              <a:ext uri="{FF2B5EF4-FFF2-40B4-BE49-F238E27FC236}">
                <a16:creationId xmlns:a16="http://schemas.microsoft.com/office/drawing/2014/main" id="{04769B79-B05A-86F7-88D6-7E406BC0AC5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78"/>
          <a:stretch/>
        </p:blipFill>
        <p:spPr>
          <a:xfrm>
            <a:off x="6096000" y="0"/>
            <a:ext cx="6234890" cy="6858000"/>
          </a:xfrm>
          <a:prstGeom prst="rect">
            <a:avLst/>
          </a:prstGeom>
        </p:spPr>
      </p:pic>
    </p:spTree>
    <p:extLst>
      <p:ext uri="{BB962C8B-B14F-4D97-AF65-F5344CB8AC3E}">
        <p14:creationId xmlns:p14="http://schemas.microsoft.com/office/powerpoint/2010/main" val="24992194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ld äldreboende p+ text">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6466936"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6466937" y="1745064"/>
            <a:ext cx="5353051" cy="4611286"/>
          </a:xfrm>
        </p:spPr>
        <p:txBody>
          <a:bodyPr>
            <a:normAutofit/>
          </a:bodyPr>
          <a:lstStyle>
            <a:lvl1pPr marL="0" indent="0">
              <a:buNone/>
              <a:defRPr sz="1800"/>
            </a:lvl1pPr>
          </a:lstStyle>
          <a:p>
            <a:pPr lvl="0"/>
            <a:r>
              <a:rPr lang="sv-SE"/>
              <a:t>Klicka här för att ändra format på bakgrundstexten</a:t>
            </a:r>
          </a:p>
        </p:txBody>
      </p:sp>
      <p:pic>
        <p:nvPicPr>
          <p:cNvPr id="3" name="Bildobjekt 2">
            <a:extLst>
              <a:ext uri="{FF2B5EF4-FFF2-40B4-BE49-F238E27FC236}">
                <a16:creationId xmlns:a16="http://schemas.microsoft.com/office/drawing/2014/main" id="{9B81605B-FBF4-80A7-6120-EFC2BA9648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6096000" cy="6858000"/>
          </a:xfrm>
          <a:prstGeom prst="rect">
            <a:avLst/>
          </a:prstGeom>
        </p:spPr>
      </p:pic>
    </p:spTree>
    <p:extLst>
      <p:ext uri="{BB962C8B-B14F-4D97-AF65-F5344CB8AC3E}">
        <p14:creationId xmlns:p14="http://schemas.microsoft.com/office/powerpoint/2010/main" val="10168867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re unga">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6466936"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6466937" y="1745064"/>
            <a:ext cx="5353051" cy="4611286"/>
          </a:xfrm>
        </p:spPr>
        <p:txBody>
          <a:bodyPr>
            <a:normAutofit/>
          </a:bodyPr>
          <a:lstStyle>
            <a:lvl1pPr marL="0" indent="0">
              <a:buNone/>
              <a:defRPr sz="1800"/>
            </a:lvl1pPr>
          </a:lstStyle>
          <a:p>
            <a:pPr lvl="0"/>
            <a:r>
              <a:rPr lang="sv-SE"/>
              <a:t>Klicka här för att ändra format på bakgrundstexten</a:t>
            </a:r>
          </a:p>
        </p:txBody>
      </p:sp>
      <p:pic>
        <p:nvPicPr>
          <p:cNvPr id="2" name="Bildobjekt 1">
            <a:extLst>
              <a:ext uri="{FF2B5EF4-FFF2-40B4-BE49-F238E27FC236}">
                <a16:creationId xmlns:a16="http://schemas.microsoft.com/office/drawing/2014/main" id="{F69C70DC-F916-BB17-C28E-86066EBB4B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6096000" cy="6858000"/>
          </a:xfrm>
          <a:prstGeom prst="rect">
            <a:avLst/>
          </a:prstGeom>
        </p:spPr>
      </p:pic>
    </p:spTree>
    <p:extLst>
      <p:ext uri="{BB962C8B-B14F-4D97-AF65-F5344CB8AC3E}">
        <p14:creationId xmlns:p14="http://schemas.microsoft.com/office/powerpoint/2010/main" val="1822997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ersonlig assistans 2">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6466936"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6466937" y="1745064"/>
            <a:ext cx="5353051" cy="4611286"/>
          </a:xfrm>
        </p:spPr>
        <p:txBody>
          <a:bodyPr>
            <a:normAutofit/>
          </a:bodyPr>
          <a:lstStyle>
            <a:lvl1pPr marL="0" indent="0">
              <a:buNone/>
              <a:defRPr sz="1800"/>
            </a:lvl1pPr>
          </a:lstStyle>
          <a:p>
            <a:pPr lvl="0"/>
            <a:r>
              <a:rPr lang="sv-SE"/>
              <a:t>Klicka här för att ändra format på bakgrundstexten</a:t>
            </a:r>
          </a:p>
        </p:txBody>
      </p:sp>
      <p:pic>
        <p:nvPicPr>
          <p:cNvPr id="5122" name="Picture 2">
            <a:extLst>
              <a:ext uri="{FF2B5EF4-FFF2-40B4-BE49-F238E27FC236}">
                <a16:creationId xmlns:a16="http://schemas.microsoft.com/office/drawing/2014/main" id="{3FC5E5DC-FF47-7553-5D02-032A1BCB66B5}"/>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362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ld HVB + text 2">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6466936"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6466937" y="1745064"/>
            <a:ext cx="5353051" cy="4611286"/>
          </a:xfrm>
        </p:spPr>
        <p:txBody>
          <a:bodyPr>
            <a:normAutofit/>
          </a:bodyPr>
          <a:lstStyle>
            <a:lvl1pPr marL="0" indent="0">
              <a:buNone/>
              <a:defRPr sz="1800"/>
            </a:lvl1pPr>
          </a:lstStyle>
          <a:p>
            <a:pPr lvl="0"/>
            <a:r>
              <a:rPr lang="sv-SE"/>
              <a:t>Klicka här för att ändra format på bakgrundstexten</a:t>
            </a:r>
          </a:p>
        </p:txBody>
      </p:sp>
      <p:pic>
        <p:nvPicPr>
          <p:cNvPr id="2" name="Bildobjekt 1">
            <a:extLst>
              <a:ext uri="{FF2B5EF4-FFF2-40B4-BE49-F238E27FC236}">
                <a16:creationId xmlns:a16="http://schemas.microsoft.com/office/drawing/2014/main" id="{E3EBBED7-2CD9-DEAE-C694-B90EFA5498C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02"/>
          <a:stretch/>
        </p:blipFill>
        <p:spPr>
          <a:xfrm>
            <a:off x="1" y="0"/>
            <a:ext cx="6096000" cy="6858000"/>
          </a:xfrm>
          <a:prstGeom prst="rect">
            <a:avLst/>
          </a:prstGeom>
        </p:spPr>
      </p:pic>
    </p:spTree>
    <p:extLst>
      <p:ext uri="{BB962C8B-B14F-4D97-AF65-F5344CB8AC3E}">
        <p14:creationId xmlns:p14="http://schemas.microsoft.com/office/powerpoint/2010/main" val="25033596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Äldreboende">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6466936"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6466937" y="1745064"/>
            <a:ext cx="5353051" cy="4611286"/>
          </a:xfrm>
        </p:spPr>
        <p:txBody>
          <a:bodyPr>
            <a:normAutofit/>
          </a:bodyPr>
          <a:lstStyle>
            <a:lvl1pPr marL="0" indent="0">
              <a:buNone/>
              <a:defRPr sz="1800"/>
            </a:lvl1pPr>
          </a:lstStyle>
          <a:p>
            <a:pPr lvl="0"/>
            <a:r>
              <a:rPr lang="sv-SE"/>
              <a:t>Klicka här för att ändra format på bakgrundstexten</a:t>
            </a:r>
          </a:p>
        </p:txBody>
      </p:sp>
      <p:pic>
        <p:nvPicPr>
          <p:cNvPr id="11" name="Bildobjekt 10">
            <a:extLst>
              <a:ext uri="{FF2B5EF4-FFF2-40B4-BE49-F238E27FC236}">
                <a16:creationId xmlns:a16="http://schemas.microsoft.com/office/drawing/2014/main" id="{8ACAF717-E3F9-0510-C10A-40AEFD6E2C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6096000" cy="6858000"/>
          </a:xfrm>
          <a:prstGeom prst="rect">
            <a:avLst/>
          </a:prstGeom>
        </p:spPr>
      </p:pic>
    </p:spTree>
    <p:extLst>
      <p:ext uri="{BB962C8B-B14F-4D97-AF65-F5344CB8AC3E}">
        <p14:creationId xmlns:p14="http://schemas.microsoft.com/office/powerpoint/2010/main" val="9353086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bild grön">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35B20462-6D64-419A-AB20-687F6A985CE2}"/>
              </a:ext>
            </a:extLst>
          </p:cNvPr>
          <p:cNvSpPr>
            <a:spLocks noGrp="1"/>
          </p:cNvSpPr>
          <p:nvPr>
            <p:ph type="pic" sz="quarter" idx="16"/>
          </p:nvPr>
        </p:nvSpPr>
        <p:spPr>
          <a:xfrm>
            <a:off x="0" y="692150"/>
            <a:ext cx="12192000" cy="6165850"/>
          </a:xfrm>
          <a:solidFill>
            <a:schemeClr val="accent5"/>
          </a:solidFill>
          <a:ln>
            <a:solidFill>
              <a:schemeClr val="accent5"/>
            </a:solidFill>
          </a:ln>
        </p:spPr>
        <p:txBody>
          <a:bodyPr/>
          <a:lstStyle/>
          <a:p>
            <a:r>
              <a:rPr lang="sv-SE"/>
              <a:t>Klicka på ikonen för att lägga till en bild</a:t>
            </a:r>
            <a:endParaRPr lang="en-GB"/>
          </a:p>
        </p:txBody>
      </p:sp>
      <p:sp>
        <p:nvSpPr>
          <p:cNvPr id="4" name="Platshållare för datum 3">
            <a:extLst>
              <a:ext uri="{FF2B5EF4-FFF2-40B4-BE49-F238E27FC236}">
                <a16:creationId xmlns:a16="http://schemas.microsoft.com/office/drawing/2014/main" id="{59555959-F323-41C6-BA48-9543CA5116A9}"/>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9C676F23-AC96-4728-8867-DC3D74A621E4}"/>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46B67F45-52EC-464B-91C0-F1B9DCB6A4F7}"/>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1">
            <a:extLst>
              <a:ext uri="{FF2B5EF4-FFF2-40B4-BE49-F238E27FC236}">
                <a16:creationId xmlns:a16="http://schemas.microsoft.com/office/drawing/2014/main" id="{62947B22-C0CC-424A-B746-930EDC9C293F}"/>
              </a:ext>
            </a:extLst>
          </p:cNvPr>
          <p:cNvSpPr>
            <a:spLocks noGrp="1"/>
          </p:cNvSpPr>
          <p:nvPr>
            <p:ph type="ctrTitle"/>
          </p:nvPr>
        </p:nvSpPr>
        <p:spPr>
          <a:xfrm>
            <a:off x="1524000" y="1773238"/>
            <a:ext cx="9144000" cy="1655762"/>
          </a:xfrm>
        </p:spPr>
        <p:txBody>
          <a:bodyPr anchor="b">
            <a:normAutofit/>
          </a:bodyPr>
          <a:lstStyle>
            <a:lvl1pPr algn="ctr">
              <a:defRPr sz="5400" b="0">
                <a:solidFill>
                  <a:srgbClr val="0B5128"/>
                </a:solidFill>
                <a:latin typeface="Georgia" panose="02040502050405020303" pitchFamily="18" charset="0"/>
              </a:defRPr>
            </a:lvl1pPr>
          </a:lstStyle>
          <a:p>
            <a:r>
              <a:rPr lang="sv-SE"/>
              <a:t>Klicka här för att ändra mall för rubrikformat</a:t>
            </a:r>
            <a:endParaRPr lang="en-GB"/>
          </a:p>
        </p:txBody>
      </p:sp>
      <p:sp>
        <p:nvSpPr>
          <p:cNvPr id="9" name="Platshållare för text 6">
            <a:extLst>
              <a:ext uri="{FF2B5EF4-FFF2-40B4-BE49-F238E27FC236}">
                <a16:creationId xmlns:a16="http://schemas.microsoft.com/office/drawing/2014/main" id="{84A57C43-0D91-45FA-BAA9-9EAC1259761F}"/>
              </a:ext>
            </a:extLst>
          </p:cNvPr>
          <p:cNvSpPr>
            <a:spLocks noGrp="1"/>
          </p:cNvSpPr>
          <p:nvPr>
            <p:ph type="body" sz="quarter" idx="14"/>
          </p:nvPr>
        </p:nvSpPr>
        <p:spPr>
          <a:xfrm>
            <a:off x="1524000" y="3794071"/>
            <a:ext cx="9144000" cy="969122"/>
          </a:xfrm>
        </p:spPr>
        <p:txBody>
          <a:bodyPr/>
          <a:lstStyle>
            <a:lvl1pPr marL="0" indent="0" algn="ctr">
              <a:buNone/>
              <a:defRPr>
                <a:solidFill>
                  <a:srgbClr val="0B5128"/>
                </a:solidFill>
              </a:defRPr>
            </a:lvl1pPr>
          </a:lstStyle>
          <a:p>
            <a:pPr lvl="0"/>
            <a:r>
              <a:rPr lang="sv-SE"/>
              <a:t>Klicka här för att ändra format på bakgrundstexten</a:t>
            </a:r>
          </a:p>
        </p:txBody>
      </p:sp>
      <p:sp>
        <p:nvSpPr>
          <p:cNvPr id="10" name="Platshållare för datum 2">
            <a:extLst>
              <a:ext uri="{FF2B5EF4-FFF2-40B4-BE49-F238E27FC236}">
                <a16:creationId xmlns:a16="http://schemas.microsoft.com/office/drawing/2014/main" id="{816CF9EA-E93C-4A97-B5FA-0D43CE4D5FF1}"/>
              </a:ext>
            </a:extLst>
          </p:cNvPr>
          <p:cNvSpPr txBox="1">
            <a:spLocks/>
          </p:cNvSpPr>
          <p:nvPr userDrawn="1"/>
        </p:nvSpPr>
        <p:spPr>
          <a:xfrm>
            <a:off x="990600" y="6508750"/>
            <a:ext cx="2743200" cy="365125"/>
          </a:xfrm>
          <a:prstGeom prst="rect">
            <a:avLst/>
          </a:prstGeom>
        </p:spPr>
        <p:txBody>
          <a:bodyPr vert="horz" lIns="91440" tIns="45720" rIns="91440" bIns="45720" rtlCol="0" anchor="ctr"/>
          <a:lstStyle>
            <a:defPPr>
              <a:defRPr lang="sv-SE"/>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39B916-8726-440E-AD41-3576C28F59D1}" type="datetimeFigureOut">
              <a:rPr lang="sv-SE" smtClean="0"/>
              <a:pPr/>
              <a:t>2024-01-19</a:t>
            </a:fld>
            <a:endParaRPr lang="sv-SE"/>
          </a:p>
        </p:txBody>
      </p:sp>
      <p:sp>
        <p:nvSpPr>
          <p:cNvPr id="11" name="Platshållare för bildnummer 4">
            <a:extLst>
              <a:ext uri="{FF2B5EF4-FFF2-40B4-BE49-F238E27FC236}">
                <a16:creationId xmlns:a16="http://schemas.microsoft.com/office/drawing/2014/main" id="{ABFD5630-A860-47BE-8607-427693DCB6B4}"/>
              </a:ext>
            </a:extLst>
          </p:cNvPr>
          <p:cNvSpPr txBox="1">
            <a:spLocks/>
          </p:cNvSpPr>
          <p:nvPr userDrawn="1"/>
        </p:nvSpPr>
        <p:spPr>
          <a:xfrm>
            <a:off x="8763000" y="6508750"/>
            <a:ext cx="2743200" cy="365125"/>
          </a:xfrm>
          <a:prstGeom prst="rect">
            <a:avLst/>
          </a:prstGeom>
        </p:spPr>
        <p:txBody>
          <a:bodyPr vert="horz" lIns="91440" tIns="45720" rIns="91440" bIns="45720" rtlCol="0" anchor="ctr"/>
          <a:lstStyle>
            <a:defPPr>
              <a:defRPr lang="sv-SE"/>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3A4BCB-B32C-462E-BBB8-C0C029FB37ED}" type="slidenum">
              <a:rPr lang="sv-SE" smtClean="0"/>
              <a:pPr/>
              <a:t>‹#›</a:t>
            </a:fld>
            <a:endParaRPr lang="sv-SE"/>
          </a:p>
        </p:txBody>
      </p:sp>
    </p:spTree>
    <p:extLst>
      <p:ext uri="{BB962C8B-B14F-4D97-AF65-F5344CB8AC3E}">
        <p14:creationId xmlns:p14="http://schemas.microsoft.com/office/powerpoint/2010/main" val="2416807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bild ljusblå">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35B20462-6D64-419A-AB20-687F6A985CE2}"/>
              </a:ext>
            </a:extLst>
          </p:cNvPr>
          <p:cNvSpPr>
            <a:spLocks noGrp="1"/>
          </p:cNvSpPr>
          <p:nvPr>
            <p:ph type="pic" sz="quarter" idx="16"/>
          </p:nvPr>
        </p:nvSpPr>
        <p:spPr>
          <a:xfrm>
            <a:off x="0" y="692150"/>
            <a:ext cx="12192000" cy="6165850"/>
          </a:xfrm>
          <a:solidFill>
            <a:schemeClr val="accent4"/>
          </a:solidFill>
          <a:ln>
            <a:solidFill>
              <a:schemeClr val="accent4"/>
            </a:solidFill>
          </a:ln>
        </p:spPr>
        <p:txBody>
          <a:bodyPr/>
          <a:lstStyle/>
          <a:p>
            <a:r>
              <a:rPr lang="sv-SE"/>
              <a:t>Klicka på ikonen för att lägga till en bild</a:t>
            </a:r>
            <a:endParaRPr lang="en-GB"/>
          </a:p>
        </p:txBody>
      </p:sp>
      <p:sp>
        <p:nvSpPr>
          <p:cNvPr id="4" name="Platshållare för datum 3">
            <a:extLst>
              <a:ext uri="{FF2B5EF4-FFF2-40B4-BE49-F238E27FC236}">
                <a16:creationId xmlns:a16="http://schemas.microsoft.com/office/drawing/2014/main" id="{59555959-F323-41C6-BA48-9543CA5116A9}"/>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9C676F23-AC96-4728-8867-DC3D74A621E4}"/>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46B67F45-52EC-464B-91C0-F1B9DCB6A4F7}"/>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1">
            <a:extLst>
              <a:ext uri="{FF2B5EF4-FFF2-40B4-BE49-F238E27FC236}">
                <a16:creationId xmlns:a16="http://schemas.microsoft.com/office/drawing/2014/main" id="{62947B22-C0CC-424A-B746-930EDC9C293F}"/>
              </a:ext>
            </a:extLst>
          </p:cNvPr>
          <p:cNvSpPr>
            <a:spLocks noGrp="1"/>
          </p:cNvSpPr>
          <p:nvPr>
            <p:ph type="ctrTitle"/>
          </p:nvPr>
        </p:nvSpPr>
        <p:spPr>
          <a:xfrm>
            <a:off x="1524000" y="1773238"/>
            <a:ext cx="9144000" cy="1655762"/>
          </a:xfrm>
        </p:spPr>
        <p:txBody>
          <a:bodyPr anchor="b">
            <a:normAutofit/>
          </a:bodyPr>
          <a:lstStyle>
            <a:lvl1pPr algn="ctr">
              <a:defRPr sz="5400" b="0">
                <a:solidFill>
                  <a:srgbClr val="115269"/>
                </a:solidFill>
                <a:latin typeface="Georgia" panose="02040502050405020303" pitchFamily="18" charset="0"/>
              </a:defRPr>
            </a:lvl1pPr>
          </a:lstStyle>
          <a:p>
            <a:r>
              <a:rPr lang="sv-SE"/>
              <a:t>Klicka här för att ändra mall för rubrikformat</a:t>
            </a:r>
            <a:endParaRPr lang="en-GB"/>
          </a:p>
        </p:txBody>
      </p:sp>
      <p:sp>
        <p:nvSpPr>
          <p:cNvPr id="9" name="Platshållare för text 6">
            <a:extLst>
              <a:ext uri="{FF2B5EF4-FFF2-40B4-BE49-F238E27FC236}">
                <a16:creationId xmlns:a16="http://schemas.microsoft.com/office/drawing/2014/main" id="{84A57C43-0D91-45FA-BAA9-9EAC1259761F}"/>
              </a:ext>
            </a:extLst>
          </p:cNvPr>
          <p:cNvSpPr>
            <a:spLocks noGrp="1"/>
          </p:cNvSpPr>
          <p:nvPr>
            <p:ph type="body" sz="quarter" idx="14"/>
          </p:nvPr>
        </p:nvSpPr>
        <p:spPr>
          <a:xfrm>
            <a:off x="1524000" y="3794071"/>
            <a:ext cx="9144000" cy="969122"/>
          </a:xfrm>
        </p:spPr>
        <p:txBody>
          <a:bodyPr/>
          <a:lstStyle>
            <a:lvl1pPr marL="0" indent="0" algn="ctr">
              <a:buNone/>
              <a:defRPr>
                <a:solidFill>
                  <a:srgbClr val="115269"/>
                </a:solidFill>
              </a:defRPr>
            </a:lvl1pPr>
          </a:lstStyle>
          <a:p>
            <a:pPr lvl="0"/>
            <a:r>
              <a:rPr lang="sv-SE"/>
              <a:t>Klicka här för att ändra format på bakgrundstexten</a:t>
            </a:r>
          </a:p>
        </p:txBody>
      </p:sp>
      <p:sp>
        <p:nvSpPr>
          <p:cNvPr id="10" name="Platshållare för datum 2">
            <a:extLst>
              <a:ext uri="{FF2B5EF4-FFF2-40B4-BE49-F238E27FC236}">
                <a16:creationId xmlns:a16="http://schemas.microsoft.com/office/drawing/2014/main" id="{C7FD4FD7-9C72-4745-B84C-8E94B975082E}"/>
              </a:ext>
            </a:extLst>
          </p:cNvPr>
          <p:cNvSpPr txBox="1">
            <a:spLocks/>
          </p:cNvSpPr>
          <p:nvPr userDrawn="1"/>
        </p:nvSpPr>
        <p:spPr>
          <a:xfrm>
            <a:off x="990600" y="6508750"/>
            <a:ext cx="2743200" cy="365125"/>
          </a:xfrm>
          <a:prstGeom prst="rect">
            <a:avLst/>
          </a:prstGeom>
        </p:spPr>
        <p:txBody>
          <a:bodyPr vert="horz" lIns="91440" tIns="45720" rIns="91440" bIns="45720" rtlCol="0" anchor="ctr"/>
          <a:lstStyle>
            <a:defPPr>
              <a:defRPr lang="sv-SE"/>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39B916-8726-440E-AD41-3576C28F59D1}" type="datetimeFigureOut">
              <a:rPr lang="sv-SE" smtClean="0"/>
              <a:pPr/>
              <a:t>2024-01-19</a:t>
            </a:fld>
            <a:endParaRPr lang="sv-SE"/>
          </a:p>
        </p:txBody>
      </p:sp>
      <p:sp>
        <p:nvSpPr>
          <p:cNvPr id="11" name="Platshållare för bildnummer 4">
            <a:extLst>
              <a:ext uri="{FF2B5EF4-FFF2-40B4-BE49-F238E27FC236}">
                <a16:creationId xmlns:a16="http://schemas.microsoft.com/office/drawing/2014/main" id="{1D161BD1-0F7B-411A-8458-FC877DD92218}"/>
              </a:ext>
            </a:extLst>
          </p:cNvPr>
          <p:cNvSpPr txBox="1">
            <a:spLocks/>
          </p:cNvSpPr>
          <p:nvPr userDrawn="1"/>
        </p:nvSpPr>
        <p:spPr>
          <a:xfrm>
            <a:off x="8763000" y="6508750"/>
            <a:ext cx="2743200" cy="365125"/>
          </a:xfrm>
          <a:prstGeom prst="rect">
            <a:avLst/>
          </a:prstGeom>
        </p:spPr>
        <p:txBody>
          <a:bodyPr vert="horz" lIns="91440" tIns="45720" rIns="91440" bIns="45720" rtlCol="0" anchor="ctr"/>
          <a:lstStyle>
            <a:defPPr>
              <a:defRPr lang="sv-SE"/>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3A4BCB-B32C-462E-BBB8-C0C029FB37ED}" type="slidenum">
              <a:rPr lang="sv-SE" smtClean="0"/>
              <a:pPr/>
              <a:t>‹#›</a:t>
            </a:fld>
            <a:endParaRPr lang="sv-SE"/>
          </a:p>
        </p:txBody>
      </p:sp>
    </p:spTree>
    <p:extLst>
      <p:ext uri="{BB962C8B-B14F-4D97-AF65-F5344CB8AC3E}">
        <p14:creationId xmlns:p14="http://schemas.microsoft.com/office/powerpoint/2010/main" val="1911992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ärdegrundshuset">
    <p:bg>
      <p:bgRef idx="1002">
        <a:schemeClr val="bg1"/>
      </p:bgRef>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903B1C1-0348-4827-945C-CD3F4657BF7A}"/>
              </a:ext>
            </a:extLst>
          </p:cNvPr>
          <p:cNvSpPr/>
          <p:nvPr userDrawn="1"/>
        </p:nvSpPr>
        <p:spPr>
          <a:xfrm>
            <a:off x="3482109" y="2429164"/>
            <a:ext cx="5449455" cy="2704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Platshållare för datum 1">
            <a:extLst>
              <a:ext uri="{FF2B5EF4-FFF2-40B4-BE49-F238E27FC236}">
                <a16:creationId xmlns:a16="http://schemas.microsoft.com/office/drawing/2014/main" id="{3FC13E93-7868-4AC4-A150-529322EF689F}"/>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7" name="Platshållare för sidfot 2">
            <a:extLst>
              <a:ext uri="{FF2B5EF4-FFF2-40B4-BE49-F238E27FC236}">
                <a16:creationId xmlns:a16="http://schemas.microsoft.com/office/drawing/2014/main" id="{9C2D4B96-F7D4-4EC8-98E3-3EA2A74BC9AB}"/>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8" name="Platshållare för bildnummer 3">
            <a:extLst>
              <a:ext uri="{FF2B5EF4-FFF2-40B4-BE49-F238E27FC236}">
                <a16:creationId xmlns:a16="http://schemas.microsoft.com/office/drawing/2014/main" id="{57D51E73-8B31-4DAD-94DC-0F3D8F0719BB}"/>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pic>
        <p:nvPicPr>
          <p:cNvPr id="12" name="Bildobjekt 11">
            <a:extLst>
              <a:ext uri="{FF2B5EF4-FFF2-40B4-BE49-F238E27FC236}">
                <a16:creationId xmlns:a16="http://schemas.microsoft.com/office/drawing/2014/main" id="{6A78C645-C17B-4C9C-B4C5-9B8790990A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78511" y="855076"/>
            <a:ext cx="5834978" cy="5147848"/>
          </a:xfrm>
          <a:prstGeom prst="rect">
            <a:avLst/>
          </a:prstGeom>
        </p:spPr>
      </p:pic>
    </p:spTree>
    <p:extLst>
      <p:ext uri="{BB962C8B-B14F-4D97-AF65-F5344CB8AC3E}">
        <p14:creationId xmlns:p14="http://schemas.microsoft.com/office/powerpoint/2010/main" val="67157674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la har rätt till ett bra liv">
    <p:bg>
      <p:bgRef idx="1001">
        <a:schemeClr val="bg2"/>
      </p:bgRef>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A6798A1A-027C-4AC8-AE4B-E11444AD1063}"/>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4" name="Platshållare för sidfot 3">
            <a:extLst>
              <a:ext uri="{FF2B5EF4-FFF2-40B4-BE49-F238E27FC236}">
                <a16:creationId xmlns:a16="http://schemas.microsoft.com/office/drawing/2014/main" id="{54D5D1C0-E194-4F89-9BBF-061BD0057489}"/>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5" name="Platshållare för bildnummer 4">
            <a:extLst>
              <a:ext uri="{FF2B5EF4-FFF2-40B4-BE49-F238E27FC236}">
                <a16:creationId xmlns:a16="http://schemas.microsoft.com/office/drawing/2014/main" id="{AEEA0814-DBA6-4FD9-ABD6-FF9A7DA804D7}"/>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pic>
        <p:nvPicPr>
          <p:cNvPr id="8" name="Picture 5" descr="En i en folkmassa">
            <a:extLst>
              <a:ext uri="{FF2B5EF4-FFF2-40B4-BE49-F238E27FC236}">
                <a16:creationId xmlns:a16="http://schemas.microsoft.com/office/drawing/2014/main" id="{01CDF028-0070-48F5-9851-630BDA7C810A}"/>
              </a:ext>
            </a:extLst>
          </p:cNvPr>
          <p:cNvPicPr>
            <a:picLocks noChangeAspect="1"/>
          </p:cNvPicPr>
          <p:nvPr userDrawn="1"/>
        </p:nvPicPr>
        <p:blipFill rotWithShape="1">
          <a:blip r:embed="rId2" cstate="screen">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6071406" y="1155521"/>
            <a:ext cx="4647773" cy="4546957"/>
          </a:xfrm>
          <a:prstGeom prst="ellipse">
            <a:avLst/>
          </a:prstGeom>
          <a:ln w="63500" cap="rnd">
            <a:noFill/>
          </a:ln>
          <a:effectLst/>
        </p:spPr>
      </p:pic>
      <p:sp>
        <p:nvSpPr>
          <p:cNvPr id="2" name="textruta 1">
            <a:extLst>
              <a:ext uri="{FF2B5EF4-FFF2-40B4-BE49-F238E27FC236}">
                <a16:creationId xmlns:a16="http://schemas.microsoft.com/office/drawing/2014/main" id="{0BC36EA7-5A77-44A8-9A5C-E2523E427DB7}"/>
              </a:ext>
            </a:extLst>
          </p:cNvPr>
          <p:cNvSpPr txBox="1"/>
          <p:nvPr userDrawn="1"/>
        </p:nvSpPr>
        <p:spPr>
          <a:xfrm>
            <a:off x="1472821" y="1828801"/>
            <a:ext cx="4217158" cy="2585323"/>
          </a:xfrm>
          <a:prstGeom prst="rect">
            <a:avLst/>
          </a:prstGeom>
          <a:noFill/>
        </p:spPr>
        <p:txBody>
          <a:bodyPr wrap="square" rtlCol="0">
            <a:spAutoFit/>
          </a:bodyPr>
          <a:lstStyle/>
          <a:p>
            <a:r>
              <a:rPr lang="en-US" sz="5400" kern="1200" spc="-150">
                <a:solidFill>
                  <a:schemeClr val="accent2"/>
                </a:solidFill>
                <a:latin typeface="+mj-lt"/>
                <a:ea typeface="+mj-ea"/>
                <a:cs typeface="+mj-cs"/>
              </a:rPr>
              <a:t>Alla </a:t>
            </a:r>
            <a:r>
              <a:rPr lang="en-US" sz="5400" kern="1200" spc="-150" err="1">
                <a:solidFill>
                  <a:schemeClr val="accent2"/>
                </a:solidFill>
                <a:latin typeface="+mj-lt"/>
                <a:ea typeface="+mj-ea"/>
                <a:cs typeface="+mj-cs"/>
              </a:rPr>
              <a:t>har</a:t>
            </a:r>
            <a:r>
              <a:rPr lang="en-US" sz="5400" kern="1200" spc="-150">
                <a:solidFill>
                  <a:schemeClr val="accent2"/>
                </a:solidFill>
                <a:latin typeface="+mj-lt"/>
                <a:ea typeface="+mj-ea"/>
                <a:cs typeface="+mj-cs"/>
              </a:rPr>
              <a:t> </a:t>
            </a:r>
            <a:r>
              <a:rPr lang="en-US" sz="5400" kern="1200" spc="-150" err="1">
                <a:solidFill>
                  <a:schemeClr val="accent2"/>
                </a:solidFill>
                <a:latin typeface="+mj-lt"/>
                <a:ea typeface="+mj-ea"/>
                <a:cs typeface="+mj-cs"/>
              </a:rPr>
              <a:t>rätt</a:t>
            </a:r>
            <a:r>
              <a:rPr lang="en-US" sz="5400" kern="1200" spc="-150">
                <a:solidFill>
                  <a:schemeClr val="accent2"/>
                </a:solidFill>
                <a:latin typeface="+mj-lt"/>
                <a:ea typeface="+mj-ea"/>
                <a:cs typeface="+mj-cs"/>
              </a:rPr>
              <a:t> till </a:t>
            </a:r>
            <a:r>
              <a:rPr lang="en-US" sz="5400" kern="1200" spc="-150" err="1">
                <a:solidFill>
                  <a:schemeClr val="accent2"/>
                </a:solidFill>
                <a:latin typeface="+mj-lt"/>
                <a:ea typeface="+mj-ea"/>
                <a:cs typeface="+mj-cs"/>
              </a:rPr>
              <a:t>ett</a:t>
            </a:r>
            <a:r>
              <a:rPr lang="en-US" sz="5400" kern="1200" spc="-150">
                <a:solidFill>
                  <a:schemeClr val="accent2"/>
                </a:solidFill>
                <a:latin typeface="+mj-lt"/>
                <a:ea typeface="+mj-ea"/>
                <a:cs typeface="+mj-cs"/>
              </a:rPr>
              <a:t> bra liv. </a:t>
            </a:r>
            <a:br>
              <a:rPr lang="en-US" sz="5400" kern="1200" spc="-150">
                <a:solidFill>
                  <a:schemeClr val="accent2"/>
                </a:solidFill>
                <a:latin typeface="+mj-lt"/>
                <a:ea typeface="+mj-ea"/>
                <a:cs typeface="+mj-cs"/>
              </a:rPr>
            </a:br>
            <a:r>
              <a:rPr lang="en-US" sz="5400" kern="1200" spc="-150">
                <a:solidFill>
                  <a:schemeClr val="accent2"/>
                </a:solidFill>
                <a:latin typeface="+mj-lt"/>
                <a:ea typeface="+mj-ea"/>
                <a:cs typeface="+mj-cs"/>
              </a:rPr>
              <a:t>Ja, </a:t>
            </a:r>
            <a:r>
              <a:rPr lang="en-US" sz="5400" i="1" kern="1200" spc="-150" err="1">
                <a:solidFill>
                  <a:schemeClr val="accent2"/>
                </a:solidFill>
                <a:latin typeface="+mj-lt"/>
                <a:ea typeface="+mj-ea"/>
                <a:cs typeface="+mj-cs"/>
              </a:rPr>
              <a:t>alla</a:t>
            </a:r>
            <a:r>
              <a:rPr lang="en-US" sz="5400" kern="1200" spc="-150">
                <a:solidFill>
                  <a:schemeClr val="accent2"/>
                </a:solidFill>
                <a:latin typeface="+mj-lt"/>
                <a:ea typeface="+mj-ea"/>
                <a:cs typeface="+mj-cs"/>
              </a:rPr>
              <a:t>!</a:t>
            </a:r>
            <a:endParaRPr lang="sv-SE" sz="5400">
              <a:solidFill>
                <a:schemeClr val="accent2"/>
              </a:solidFill>
            </a:endParaRPr>
          </a:p>
        </p:txBody>
      </p:sp>
    </p:spTree>
    <p:extLst>
      <p:ext uri="{BB962C8B-B14F-4D97-AF65-F5344CB8AC3E}">
        <p14:creationId xmlns:p14="http://schemas.microsoft.com/office/powerpoint/2010/main" val="3059518511"/>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rgbClr val="EF939D"/>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A6798A1A-027C-4AC8-AE4B-E11444AD1063}"/>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4" name="Platshållare för sidfot 3">
            <a:extLst>
              <a:ext uri="{FF2B5EF4-FFF2-40B4-BE49-F238E27FC236}">
                <a16:creationId xmlns:a16="http://schemas.microsoft.com/office/drawing/2014/main" id="{54D5D1C0-E194-4F89-9BBF-061BD0057489}"/>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5" name="Platshållare för bildnummer 4">
            <a:extLst>
              <a:ext uri="{FF2B5EF4-FFF2-40B4-BE49-F238E27FC236}">
                <a16:creationId xmlns:a16="http://schemas.microsoft.com/office/drawing/2014/main" id="{AEEA0814-DBA6-4FD9-ABD6-FF9A7DA804D7}"/>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6" name="Ellips 5">
            <a:extLst>
              <a:ext uri="{FF2B5EF4-FFF2-40B4-BE49-F238E27FC236}">
                <a16:creationId xmlns:a16="http://schemas.microsoft.com/office/drawing/2014/main" id="{E27155C1-EBA2-4261-8981-40E0B6337633}"/>
              </a:ext>
            </a:extLst>
          </p:cNvPr>
          <p:cNvSpPr/>
          <p:nvPr userDrawn="1"/>
        </p:nvSpPr>
        <p:spPr>
          <a:xfrm>
            <a:off x="2775045" y="108045"/>
            <a:ext cx="6641910" cy="6641910"/>
          </a:xfrm>
          <a:custGeom>
            <a:avLst/>
            <a:gdLst>
              <a:gd name="connsiteX0" fmla="*/ 0 w 6641910"/>
              <a:gd name="connsiteY0" fmla="*/ 3320955 h 6641910"/>
              <a:gd name="connsiteX1" fmla="*/ 3320955 w 6641910"/>
              <a:gd name="connsiteY1" fmla="*/ 0 h 6641910"/>
              <a:gd name="connsiteX2" fmla="*/ 6641910 w 6641910"/>
              <a:gd name="connsiteY2" fmla="*/ 3320955 h 6641910"/>
              <a:gd name="connsiteX3" fmla="*/ 3320955 w 6641910"/>
              <a:gd name="connsiteY3" fmla="*/ 6641910 h 6641910"/>
              <a:gd name="connsiteX4" fmla="*/ 0 w 6641910"/>
              <a:gd name="connsiteY4" fmla="*/ 3320955 h 66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1910" h="6641910" fill="none" extrusionOk="0">
                <a:moveTo>
                  <a:pt x="0" y="3320955"/>
                </a:moveTo>
                <a:cubicBezTo>
                  <a:pt x="340435" y="1465246"/>
                  <a:pt x="1218619" y="-165209"/>
                  <a:pt x="3320955" y="0"/>
                </a:cubicBezTo>
                <a:cubicBezTo>
                  <a:pt x="5262108" y="113383"/>
                  <a:pt x="6462625" y="1298662"/>
                  <a:pt x="6641910" y="3320955"/>
                </a:cubicBezTo>
                <a:cubicBezTo>
                  <a:pt x="6510399" y="5430105"/>
                  <a:pt x="5374140" y="6377862"/>
                  <a:pt x="3320955" y="6641910"/>
                </a:cubicBezTo>
                <a:cubicBezTo>
                  <a:pt x="1350193" y="6560399"/>
                  <a:pt x="-15507" y="5283549"/>
                  <a:pt x="0" y="3320955"/>
                </a:cubicBezTo>
                <a:close/>
              </a:path>
              <a:path w="6641910" h="6641910" stroke="0" extrusionOk="0">
                <a:moveTo>
                  <a:pt x="0" y="3320955"/>
                </a:moveTo>
                <a:cubicBezTo>
                  <a:pt x="-49586" y="1817448"/>
                  <a:pt x="1495108" y="214555"/>
                  <a:pt x="3320955" y="0"/>
                </a:cubicBezTo>
                <a:cubicBezTo>
                  <a:pt x="5100818" y="60510"/>
                  <a:pt x="6607363" y="1320944"/>
                  <a:pt x="6641910" y="3320955"/>
                </a:cubicBezTo>
                <a:cubicBezTo>
                  <a:pt x="6761234" y="5063512"/>
                  <a:pt x="4867022" y="6803320"/>
                  <a:pt x="3320955" y="6641910"/>
                </a:cubicBezTo>
                <a:cubicBezTo>
                  <a:pt x="1260537" y="6807194"/>
                  <a:pt x="169784" y="4868605"/>
                  <a:pt x="0" y="3320955"/>
                </a:cubicBezTo>
                <a:close/>
              </a:path>
            </a:pathLst>
          </a:custGeom>
          <a:solidFill>
            <a:schemeClr val="bg1"/>
          </a:solidFill>
          <a:ln>
            <a:solidFill>
              <a:schemeClr val="bg2"/>
            </a:solidFill>
            <a:extLst>
              <a:ext uri="{C807C97D-BFC1-408E-A445-0C87EB9F89A2}">
                <ask:lineSketchStyleProps xmlns:ask="http://schemas.microsoft.com/office/drawing/2018/sketchyshapes" sd="2998267428">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Platshållare för text 8">
            <a:extLst>
              <a:ext uri="{FF2B5EF4-FFF2-40B4-BE49-F238E27FC236}">
                <a16:creationId xmlns:a16="http://schemas.microsoft.com/office/drawing/2014/main" id="{8EF38EC0-05B8-4C04-8E0A-43C9D007166A}"/>
              </a:ext>
            </a:extLst>
          </p:cNvPr>
          <p:cNvSpPr>
            <a:spLocks noGrp="1"/>
          </p:cNvSpPr>
          <p:nvPr>
            <p:ph type="body" sz="quarter" idx="13"/>
          </p:nvPr>
        </p:nvSpPr>
        <p:spPr>
          <a:xfrm>
            <a:off x="3933031" y="1054112"/>
            <a:ext cx="4325937" cy="4749776"/>
          </a:xfrm>
        </p:spPr>
        <p:txBody>
          <a:bodyPr anchor="ctr">
            <a:normAutofit/>
          </a:bodyPr>
          <a:lstStyle>
            <a:lvl1pPr marL="0" indent="0" algn="ctr">
              <a:buFontTx/>
              <a:buNone/>
              <a:defRPr sz="3600">
                <a:latin typeface="+mj-lt"/>
              </a:defRPr>
            </a:lvl1pPr>
            <a:lvl2pPr marL="914400" indent="-457200" algn="ctr">
              <a:buFont typeface="Wingdings" panose="05000000000000000000" pitchFamily="2" charset="2"/>
              <a:buChar char="ü"/>
              <a:defRPr sz="2000">
                <a:latin typeface="+mn-lt"/>
              </a:defRPr>
            </a:lvl2pPr>
            <a:lvl3pPr marL="1371600" indent="-457200" algn="ctr">
              <a:buFont typeface="Wingdings" panose="05000000000000000000" pitchFamily="2" charset="2"/>
              <a:buChar char="ü"/>
              <a:defRPr sz="2000">
                <a:latin typeface="+mn-lt"/>
              </a:defRPr>
            </a:lvl3pPr>
            <a:lvl4pPr marL="1828800" indent="-457200" algn="ctr">
              <a:buFont typeface="Wingdings" panose="05000000000000000000" pitchFamily="2" charset="2"/>
              <a:buChar char="ü"/>
              <a:defRPr sz="2000">
                <a:latin typeface="+mn-lt"/>
              </a:defRPr>
            </a:lvl4pPr>
            <a:lvl5pPr marL="2286000" indent="-457200" algn="ctr">
              <a:buFont typeface="Wingdings" panose="05000000000000000000" pitchFamily="2" charset="2"/>
              <a:buChar char="ü"/>
              <a:defRPr sz="2000">
                <a:latin typeface="+mn-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165604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9E1B90-89EA-4E48-9D1C-BE9EC60AFD24}"/>
              </a:ext>
            </a:extLst>
          </p:cNvPr>
          <p:cNvSpPr>
            <a:spLocks noGrp="1"/>
          </p:cNvSpPr>
          <p:nvPr>
            <p:ph type="title"/>
          </p:nvPr>
        </p:nvSpPr>
        <p:spPr>
          <a:xfrm>
            <a:off x="838200" y="760846"/>
            <a:ext cx="10515600" cy="1021563"/>
          </a:xfrm>
          <a:prstGeom prst="rect">
            <a:avLst/>
          </a:prstGeo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97DEAB1-891E-411C-9037-1EB9B1C030BE}"/>
              </a:ext>
            </a:extLst>
          </p:cNvPr>
          <p:cNvSpPr>
            <a:spLocks noGrp="1"/>
          </p:cNvSpPr>
          <p:nvPr>
            <p:ph idx="1"/>
          </p:nvPr>
        </p:nvSpPr>
        <p:spPr>
          <a:xfrm>
            <a:off x="838200" y="1929468"/>
            <a:ext cx="10515600" cy="4219663"/>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56FEFE0-A23E-436C-964C-01A65D56CB35}"/>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C1DAE288-DC7E-4917-8856-8579FD20AC52}"/>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01C1F45A-4497-4E70-9029-BF8A03CF21C4}"/>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Tree>
    <p:extLst>
      <p:ext uri="{BB962C8B-B14F-4D97-AF65-F5344CB8AC3E}">
        <p14:creationId xmlns:p14="http://schemas.microsoft.com/office/powerpoint/2010/main" val="776700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image" Target="../media/image6.sv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6.sv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4103986-6E27-4C60-BFEA-8B09080AD519}"/>
              </a:ext>
            </a:extLst>
          </p:cNvPr>
          <p:cNvSpPr/>
          <p:nvPr userDrawn="1"/>
        </p:nvSpPr>
        <p:spPr>
          <a:xfrm>
            <a:off x="0" y="0"/>
            <a:ext cx="12192000"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latshållare för rubrik 1">
            <a:extLst>
              <a:ext uri="{FF2B5EF4-FFF2-40B4-BE49-F238E27FC236}">
                <a16:creationId xmlns:a16="http://schemas.microsoft.com/office/drawing/2014/main" id="{B26575F2-A9FD-469F-A03B-B1B043DA4226}"/>
              </a:ext>
            </a:extLst>
          </p:cNvPr>
          <p:cNvSpPr>
            <a:spLocks noGrp="1"/>
          </p:cNvSpPr>
          <p:nvPr>
            <p:ph type="title"/>
          </p:nvPr>
        </p:nvSpPr>
        <p:spPr>
          <a:xfrm>
            <a:off x="947738" y="759600"/>
            <a:ext cx="10296524" cy="1129164"/>
          </a:xfrm>
          <a:prstGeom prst="rect">
            <a:avLst/>
          </a:prstGeom>
        </p:spPr>
        <p:txBody>
          <a:bodyPr vert="horz" lIns="0" tIns="0" rIns="0" bIns="0" rtlCol="0" anchor="ctr">
            <a:normAutofit/>
          </a:bodyPr>
          <a:lstStyle/>
          <a:p>
            <a:r>
              <a:rPr lang="sv-SE"/>
              <a:t>Klicka här för att ändra mall för rubrikformat</a:t>
            </a:r>
            <a:endParaRPr lang="en-GB"/>
          </a:p>
        </p:txBody>
      </p:sp>
      <p:sp>
        <p:nvSpPr>
          <p:cNvPr id="9" name="Platshållare för text 2">
            <a:extLst>
              <a:ext uri="{FF2B5EF4-FFF2-40B4-BE49-F238E27FC236}">
                <a16:creationId xmlns:a16="http://schemas.microsoft.com/office/drawing/2014/main" id="{51C685E8-B70C-4C82-B3DA-075FBB97BF97}"/>
              </a:ext>
            </a:extLst>
          </p:cNvPr>
          <p:cNvSpPr>
            <a:spLocks noGrp="1"/>
          </p:cNvSpPr>
          <p:nvPr>
            <p:ph type="body" idx="1"/>
          </p:nvPr>
        </p:nvSpPr>
        <p:spPr>
          <a:xfrm>
            <a:off x="947738" y="1956251"/>
            <a:ext cx="10296524" cy="4351338"/>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10" name="Platshållare för datum 3">
            <a:extLst>
              <a:ext uri="{FF2B5EF4-FFF2-40B4-BE49-F238E27FC236}">
                <a16:creationId xmlns:a16="http://schemas.microsoft.com/office/drawing/2014/main" id="{CBA68D22-4FB9-47D4-96AD-0294E542DBA0}"/>
              </a:ext>
            </a:extLst>
          </p:cNvPr>
          <p:cNvSpPr>
            <a:spLocks noGrp="1"/>
          </p:cNvSpPr>
          <p:nvPr>
            <p:ph type="dt" sz="half" idx="2"/>
          </p:nvPr>
        </p:nvSpPr>
        <p:spPr>
          <a:xfrm>
            <a:off x="371475" y="6486976"/>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11CE830F-2306-4803-B051-0E5C6D9E1550}" type="datetimeFigureOut">
              <a:rPr lang="en-GB" smtClean="0"/>
              <a:pPr/>
              <a:t>19/01/2024</a:t>
            </a:fld>
            <a:endParaRPr lang="en-GB"/>
          </a:p>
        </p:txBody>
      </p:sp>
      <p:sp>
        <p:nvSpPr>
          <p:cNvPr id="11" name="Platshållare för sidfot 4">
            <a:extLst>
              <a:ext uri="{FF2B5EF4-FFF2-40B4-BE49-F238E27FC236}">
                <a16:creationId xmlns:a16="http://schemas.microsoft.com/office/drawing/2014/main" id="{D4F4D40C-96E8-4B54-98D4-532548100E6E}"/>
              </a:ext>
            </a:extLst>
          </p:cNvPr>
          <p:cNvSpPr>
            <a:spLocks noGrp="1"/>
          </p:cNvSpPr>
          <p:nvPr>
            <p:ph type="ftr" sz="quarter" idx="3"/>
          </p:nvPr>
        </p:nvSpPr>
        <p:spPr>
          <a:xfrm>
            <a:off x="4038600" y="6486976"/>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GB"/>
          </a:p>
        </p:txBody>
      </p:sp>
      <p:sp>
        <p:nvSpPr>
          <p:cNvPr id="12" name="Platshållare för bildnummer 5">
            <a:extLst>
              <a:ext uri="{FF2B5EF4-FFF2-40B4-BE49-F238E27FC236}">
                <a16:creationId xmlns:a16="http://schemas.microsoft.com/office/drawing/2014/main" id="{10120A3B-6748-433C-9A1B-8C594A52E593}"/>
              </a:ext>
            </a:extLst>
          </p:cNvPr>
          <p:cNvSpPr>
            <a:spLocks noGrp="1"/>
          </p:cNvSpPr>
          <p:nvPr>
            <p:ph type="sldNum" sz="quarter" idx="4"/>
          </p:nvPr>
        </p:nvSpPr>
        <p:spPr>
          <a:xfrm>
            <a:off x="9077325" y="648697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6A1F5D9-B110-4C57-B9C3-090C6441F2D8}" type="slidenum">
              <a:rPr lang="en-GB" smtClean="0"/>
              <a:pPr/>
              <a:t>‹#›</a:t>
            </a:fld>
            <a:endParaRPr lang="en-GB"/>
          </a:p>
        </p:txBody>
      </p:sp>
      <p:pic>
        <p:nvPicPr>
          <p:cNvPr id="13" name="Bild 12">
            <a:extLst>
              <a:ext uri="{FF2B5EF4-FFF2-40B4-BE49-F238E27FC236}">
                <a16:creationId xmlns:a16="http://schemas.microsoft.com/office/drawing/2014/main" id="{9C07C8C3-9EC6-45C9-858E-84CBCFE9BF2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648000" y="216693"/>
            <a:ext cx="1180716" cy="321334"/>
          </a:xfrm>
          <a:prstGeom prst="rect">
            <a:avLst/>
          </a:prstGeom>
        </p:spPr>
      </p:pic>
    </p:spTree>
    <p:extLst>
      <p:ext uri="{BB962C8B-B14F-4D97-AF65-F5344CB8AC3E}">
        <p14:creationId xmlns:p14="http://schemas.microsoft.com/office/powerpoint/2010/main" val="2753757326"/>
      </p:ext>
    </p:extLst>
  </p:cSld>
  <p:clrMap bg1="lt1" tx1="dk1" bg2="lt2" tx2="dk2" accent1="accent1" accent2="accent2" accent3="accent3" accent4="accent4" accent5="accent5" accent6="accent6" hlink="hlink" folHlink="folHlink"/>
  <p:sldLayoutIdLst>
    <p:sldLayoutId id="2147483687" r:id="rId1"/>
    <p:sldLayoutId id="2147483683" r:id="rId2"/>
    <p:sldLayoutId id="2147483772" r:id="rId3"/>
    <p:sldLayoutId id="2147483681" r:id="rId4"/>
    <p:sldLayoutId id="2147483682" r:id="rId5"/>
    <p:sldLayoutId id="2147483771" r:id="rId6"/>
    <p:sldLayoutId id="2147483718" r:id="rId7"/>
    <p:sldLayoutId id="2147483719" r:id="rId8"/>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Platshållare för rubrik 1">
            <a:extLst>
              <a:ext uri="{FF2B5EF4-FFF2-40B4-BE49-F238E27FC236}">
                <a16:creationId xmlns:a16="http://schemas.microsoft.com/office/drawing/2014/main" id="{B26575F2-A9FD-469F-A03B-B1B043DA4226}"/>
              </a:ext>
            </a:extLst>
          </p:cNvPr>
          <p:cNvSpPr>
            <a:spLocks noGrp="1"/>
          </p:cNvSpPr>
          <p:nvPr>
            <p:ph type="title"/>
          </p:nvPr>
        </p:nvSpPr>
        <p:spPr>
          <a:xfrm>
            <a:off x="947738" y="759600"/>
            <a:ext cx="10296524" cy="1129164"/>
          </a:xfrm>
          <a:prstGeom prst="rect">
            <a:avLst/>
          </a:prstGeom>
        </p:spPr>
        <p:txBody>
          <a:bodyPr vert="horz" lIns="0" tIns="0" rIns="0" bIns="0" rtlCol="0" anchor="ctr">
            <a:normAutofit/>
          </a:bodyPr>
          <a:lstStyle/>
          <a:p>
            <a:r>
              <a:rPr lang="sv-SE"/>
              <a:t>Klicka här för att ändra mall för rubrikformat</a:t>
            </a:r>
            <a:endParaRPr lang="en-GB"/>
          </a:p>
        </p:txBody>
      </p:sp>
      <p:sp>
        <p:nvSpPr>
          <p:cNvPr id="9" name="Platshållare för text 2">
            <a:extLst>
              <a:ext uri="{FF2B5EF4-FFF2-40B4-BE49-F238E27FC236}">
                <a16:creationId xmlns:a16="http://schemas.microsoft.com/office/drawing/2014/main" id="{51C685E8-B70C-4C82-B3DA-075FBB97BF97}"/>
              </a:ext>
            </a:extLst>
          </p:cNvPr>
          <p:cNvSpPr>
            <a:spLocks noGrp="1"/>
          </p:cNvSpPr>
          <p:nvPr>
            <p:ph type="body" idx="1"/>
          </p:nvPr>
        </p:nvSpPr>
        <p:spPr>
          <a:xfrm>
            <a:off x="947738" y="1956251"/>
            <a:ext cx="10296524" cy="4351338"/>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10" name="Platshållare för datum 3">
            <a:extLst>
              <a:ext uri="{FF2B5EF4-FFF2-40B4-BE49-F238E27FC236}">
                <a16:creationId xmlns:a16="http://schemas.microsoft.com/office/drawing/2014/main" id="{CBA68D22-4FB9-47D4-96AD-0294E542DBA0}"/>
              </a:ext>
            </a:extLst>
          </p:cNvPr>
          <p:cNvSpPr>
            <a:spLocks noGrp="1"/>
          </p:cNvSpPr>
          <p:nvPr>
            <p:ph type="dt" sz="half" idx="2"/>
          </p:nvPr>
        </p:nvSpPr>
        <p:spPr>
          <a:xfrm>
            <a:off x="371475" y="6486976"/>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11CE830F-2306-4803-B051-0E5C6D9E1550}" type="datetimeFigureOut">
              <a:rPr lang="en-GB" smtClean="0"/>
              <a:pPr/>
              <a:t>19/01/2024</a:t>
            </a:fld>
            <a:endParaRPr lang="en-GB"/>
          </a:p>
        </p:txBody>
      </p:sp>
      <p:sp>
        <p:nvSpPr>
          <p:cNvPr id="11" name="Platshållare för sidfot 4">
            <a:extLst>
              <a:ext uri="{FF2B5EF4-FFF2-40B4-BE49-F238E27FC236}">
                <a16:creationId xmlns:a16="http://schemas.microsoft.com/office/drawing/2014/main" id="{D4F4D40C-96E8-4B54-98D4-532548100E6E}"/>
              </a:ext>
            </a:extLst>
          </p:cNvPr>
          <p:cNvSpPr>
            <a:spLocks noGrp="1"/>
          </p:cNvSpPr>
          <p:nvPr>
            <p:ph type="ftr" sz="quarter" idx="3"/>
          </p:nvPr>
        </p:nvSpPr>
        <p:spPr>
          <a:xfrm>
            <a:off x="4038600" y="6486976"/>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GB"/>
          </a:p>
        </p:txBody>
      </p:sp>
      <p:sp>
        <p:nvSpPr>
          <p:cNvPr id="12" name="Platshållare för bildnummer 5">
            <a:extLst>
              <a:ext uri="{FF2B5EF4-FFF2-40B4-BE49-F238E27FC236}">
                <a16:creationId xmlns:a16="http://schemas.microsoft.com/office/drawing/2014/main" id="{10120A3B-6748-433C-9A1B-8C594A52E593}"/>
              </a:ext>
            </a:extLst>
          </p:cNvPr>
          <p:cNvSpPr>
            <a:spLocks noGrp="1"/>
          </p:cNvSpPr>
          <p:nvPr>
            <p:ph type="sldNum" sz="quarter" idx="4"/>
          </p:nvPr>
        </p:nvSpPr>
        <p:spPr>
          <a:xfrm>
            <a:off x="9077325" y="648697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6A1F5D9-B110-4C57-B9C3-090C6441F2D8}" type="slidenum">
              <a:rPr lang="en-GB" smtClean="0"/>
              <a:pPr/>
              <a:t>‹#›</a:t>
            </a:fld>
            <a:endParaRPr lang="en-GB"/>
          </a:p>
        </p:txBody>
      </p:sp>
      <p:pic>
        <p:nvPicPr>
          <p:cNvPr id="13" name="Bild 12">
            <a:extLst>
              <a:ext uri="{FF2B5EF4-FFF2-40B4-BE49-F238E27FC236}">
                <a16:creationId xmlns:a16="http://schemas.microsoft.com/office/drawing/2014/main" id="{9C07C8C3-9EC6-45C9-858E-84CBCFE9BF25}"/>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0648000" y="216693"/>
            <a:ext cx="1180716" cy="321334"/>
          </a:xfrm>
          <a:prstGeom prst="rect">
            <a:avLst/>
          </a:prstGeom>
        </p:spPr>
      </p:pic>
    </p:spTree>
    <p:extLst>
      <p:ext uri="{BB962C8B-B14F-4D97-AF65-F5344CB8AC3E}">
        <p14:creationId xmlns:p14="http://schemas.microsoft.com/office/powerpoint/2010/main" val="423081052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7" r:id="rId4"/>
    <p:sldLayoutId id="2147483712" r:id="rId5"/>
    <p:sldLayoutId id="2147483773" r:id="rId6"/>
    <p:sldLayoutId id="2147483835" r:id="rId7"/>
    <p:sldLayoutId id="2147483774" r:id="rId8"/>
    <p:sldLayoutId id="2147483708" r:id="rId9"/>
    <p:sldLayoutId id="2147483709" r:id="rId10"/>
    <p:sldLayoutId id="2147483711" r:id="rId11"/>
    <p:sldLayoutId id="2147483769" r:id="rId12"/>
    <p:sldLayoutId id="2147483754" r:id="rId13"/>
    <p:sldLayoutId id="2147483706" r:id="rId14"/>
    <p:sldLayoutId id="2147483834" r:id="rId15"/>
    <p:sldLayoutId id="2147483833" r:id="rId16"/>
    <p:sldLayoutId id="2147483841" r:id="rId17"/>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4103986-6E27-4C60-BFEA-8B09080AD519}"/>
              </a:ext>
            </a:extLst>
          </p:cNvPr>
          <p:cNvSpPr/>
          <p:nvPr userDrawn="1"/>
        </p:nvSpPr>
        <p:spPr>
          <a:xfrm>
            <a:off x="0" y="0"/>
            <a:ext cx="12192000"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latshållare för rubrik 1">
            <a:extLst>
              <a:ext uri="{FF2B5EF4-FFF2-40B4-BE49-F238E27FC236}">
                <a16:creationId xmlns:a16="http://schemas.microsoft.com/office/drawing/2014/main" id="{B26575F2-A9FD-469F-A03B-B1B043DA4226}"/>
              </a:ext>
            </a:extLst>
          </p:cNvPr>
          <p:cNvSpPr>
            <a:spLocks noGrp="1"/>
          </p:cNvSpPr>
          <p:nvPr>
            <p:ph type="title"/>
          </p:nvPr>
        </p:nvSpPr>
        <p:spPr>
          <a:xfrm>
            <a:off x="947738" y="759600"/>
            <a:ext cx="10296524" cy="1129164"/>
          </a:xfrm>
          <a:prstGeom prst="rect">
            <a:avLst/>
          </a:prstGeom>
        </p:spPr>
        <p:txBody>
          <a:bodyPr vert="horz" lIns="0" tIns="0" rIns="0" bIns="0" rtlCol="0" anchor="ctr">
            <a:normAutofit/>
          </a:bodyPr>
          <a:lstStyle/>
          <a:p>
            <a:r>
              <a:rPr lang="sv-SE"/>
              <a:t>Klicka här för att ändra mall för rubrikformat</a:t>
            </a:r>
            <a:endParaRPr lang="en-GB"/>
          </a:p>
        </p:txBody>
      </p:sp>
      <p:sp>
        <p:nvSpPr>
          <p:cNvPr id="9" name="Platshållare för text 2">
            <a:extLst>
              <a:ext uri="{FF2B5EF4-FFF2-40B4-BE49-F238E27FC236}">
                <a16:creationId xmlns:a16="http://schemas.microsoft.com/office/drawing/2014/main" id="{51C685E8-B70C-4C82-B3DA-075FBB97BF97}"/>
              </a:ext>
            </a:extLst>
          </p:cNvPr>
          <p:cNvSpPr>
            <a:spLocks noGrp="1"/>
          </p:cNvSpPr>
          <p:nvPr>
            <p:ph type="body" idx="1"/>
          </p:nvPr>
        </p:nvSpPr>
        <p:spPr>
          <a:xfrm>
            <a:off x="947738" y="1956251"/>
            <a:ext cx="10296524" cy="4376602"/>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10" name="Platshållare för datum 3">
            <a:extLst>
              <a:ext uri="{FF2B5EF4-FFF2-40B4-BE49-F238E27FC236}">
                <a16:creationId xmlns:a16="http://schemas.microsoft.com/office/drawing/2014/main" id="{CBA68D22-4FB9-47D4-96AD-0294E542DBA0}"/>
              </a:ext>
            </a:extLst>
          </p:cNvPr>
          <p:cNvSpPr>
            <a:spLocks noGrp="1"/>
          </p:cNvSpPr>
          <p:nvPr>
            <p:ph type="dt" sz="half" idx="2"/>
          </p:nvPr>
        </p:nvSpPr>
        <p:spPr>
          <a:xfrm>
            <a:off x="371475" y="6486976"/>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11CE830F-2306-4803-B051-0E5C6D9E1550}" type="datetimeFigureOut">
              <a:rPr lang="en-GB" smtClean="0"/>
              <a:pPr/>
              <a:t>19/01/2024</a:t>
            </a:fld>
            <a:endParaRPr lang="en-GB"/>
          </a:p>
        </p:txBody>
      </p:sp>
      <p:sp>
        <p:nvSpPr>
          <p:cNvPr id="11" name="Platshållare för sidfot 4">
            <a:extLst>
              <a:ext uri="{FF2B5EF4-FFF2-40B4-BE49-F238E27FC236}">
                <a16:creationId xmlns:a16="http://schemas.microsoft.com/office/drawing/2014/main" id="{D4F4D40C-96E8-4B54-98D4-532548100E6E}"/>
              </a:ext>
            </a:extLst>
          </p:cNvPr>
          <p:cNvSpPr>
            <a:spLocks noGrp="1"/>
          </p:cNvSpPr>
          <p:nvPr>
            <p:ph type="ftr" sz="quarter" idx="3"/>
          </p:nvPr>
        </p:nvSpPr>
        <p:spPr>
          <a:xfrm>
            <a:off x="4038600" y="6486976"/>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GB"/>
          </a:p>
        </p:txBody>
      </p:sp>
      <p:sp>
        <p:nvSpPr>
          <p:cNvPr id="12" name="Platshållare för bildnummer 5">
            <a:extLst>
              <a:ext uri="{FF2B5EF4-FFF2-40B4-BE49-F238E27FC236}">
                <a16:creationId xmlns:a16="http://schemas.microsoft.com/office/drawing/2014/main" id="{10120A3B-6748-433C-9A1B-8C594A52E593}"/>
              </a:ext>
            </a:extLst>
          </p:cNvPr>
          <p:cNvSpPr>
            <a:spLocks noGrp="1"/>
          </p:cNvSpPr>
          <p:nvPr>
            <p:ph type="sldNum" sz="quarter" idx="4"/>
          </p:nvPr>
        </p:nvSpPr>
        <p:spPr>
          <a:xfrm>
            <a:off x="9077325" y="648697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6A1F5D9-B110-4C57-B9C3-090C6441F2D8}" type="slidenum">
              <a:rPr lang="en-GB" smtClean="0"/>
              <a:pPr/>
              <a:t>‹#›</a:t>
            </a:fld>
            <a:endParaRPr lang="en-GB"/>
          </a:p>
        </p:txBody>
      </p:sp>
      <p:pic>
        <p:nvPicPr>
          <p:cNvPr id="13" name="Bild 12">
            <a:extLst>
              <a:ext uri="{FF2B5EF4-FFF2-40B4-BE49-F238E27FC236}">
                <a16:creationId xmlns:a16="http://schemas.microsoft.com/office/drawing/2014/main" id="{9C07C8C3-9EC6-45C9-858E-84CBCFE9BF2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648000" y="216693"/>
            <a:ext cx="1180716" cy="321334"/>
          </a:xfrm>
          <a:prstGeom prst="rect">
            <a:avLst/>
          </a:prstGeom>
        </p:spPr>
      </p:pic>
    </p:spTree>
    <p:extLst>
      <p:ext uri="{BB962C8B-B14F-4D97-AF65-F5344CB8AC3E}">
        <p14:creationId xmlns:p14="http://schemas.microsoft.com/office/powerpoint/2010/main" val="1406820616"/>
      </p:ext>
    </p:extLst>
  </p:cSld>
  <p:clrMap bg1="lt1" tx1="dk1" bg2="lt2" tx2="dk2" accent1="accent1" accent2="accent2" accent3="accent3" accent4="accent4" accent5="accent5" accent6="accent6" hlink="hlink" folHlink="folHlink"/>
  <p:sldLayoutIdLst>
    <p:sldLayoutId id="2147483760" r:id="rId1"/>
    <p:sldLayoutId id="2147483764" r:id="rId2"/>
    <p:sldLayoutId id="2147483748" r:id="rId3"/>
    <p:sldLayoutId id="2147483767" r:id="rId4"/>
    <p:sldLayoutId id="2147483837" r:id="rId5"/>
    <p:sldLayoutId id="2147483766" r:id="rId6"/>
    <p:sldLayoutId id="2147483840" r:id="rId7"/>
    <p:sldLayoutId id="2147483838" r:id="rId8"/>
    <p:sldLayoutId id="2147483759" r:id="rId9"/>
    <p:sldLayoutId id="2147483765" r:id="rId10"/>
    <p:sldLayoutId id="2147483768" r:id="rId11"/>
    <p:sldLayoutId id="2147483839" r:id="rId12"/>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cid:image002.png@01D8F364.9C5D77C0"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25.jpe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376D0473-D5B1-359F-AD33-365ACD851F1F}"/>
              </a:ext>
            </a:extLst>
          </p:cNvPr>
          <p:cNvSpPr>
            <a:spLocks noGrp="1"/>
          </p:cNvSpPr>
          <p:nvPr>
            <p:ph type="title"/>
          </p:nvPr>
        </p:nvSpPr>
        <p:spPr/>
        <p:txBody>
          <a:bodyPr/>
          <a:lstStyle/>
          <a:p>
            <a:r>
              <a:rPr lang="sv-SE" dirty="0"/>
              <a:t>Session 1</a:t>
            </a:r>
          </a:p>
        </p:txBody>
      </p:sp>
      <p:sp>
        <p:nvSpPr>
          <p:cNvPr id="6" name="Platshållare för innehåll 5">
            <a:extLst>
              <a:ext uri="{FF2B5EF4-FFF2-40B4-BE49-F238E27FC236}">
                <a16:creationId xmlns:a16="http://schemas.microsoft.com/office/drawing/2014/main" id="{5C60A65E-9A62-E76A-2881-47BF7FBB49C1}"/>
              </a:ext>
            </a:extLst>
          </p:cNvPr>
          <p:cNvSpPr>
            <a:spLocks noGrp="1"/>
          </p:cNvSpPr>
          <p:nvPr>
            <p:ph idx="1"/>
          </p:nvPr>
        </p:nvSpPr>
        <p:spPr/>
        <p:txBody>
          <a:bodyPr/>
          <a:lstStyle/>
          <a:p>
            <a:pPr marL="0" indent="0">
              <a:buNone/>
            </a:pPr>
            <a:r>
              <a:rPr lang="sv-SE" sz="2000" dirty="0">
                <a:latin typeface="Calibri" panose="020F0502020204030204" pitchFamily="34" charset="0"/>
                <a:cs typeface="Calibri" panose="020F0502020204030204" pitchFamily="34" charset="0"/>
              </a:rPr>
              <a:t>Dagen session är uppdelad i två delar:</a:t>
            </a:r>
          </a:p>
          <a:p>
            <a:pPr marL="0" indent="0">
              <a:buNone/>
            </a:pPr>
            <a:endParaRPr lang="sv-SE" sz="2000" dirty="0">
              <a:latin typeface="Calibri" panose="020F0502020204030204" pitchFamily="34" charset="0"/>
              <a:cs typeface="Calibri" panose="020F0502020204030204" pitchFamily="34" charset="0"/>
            </a:endParaRPr>
          </a:p>
          <a:p>
            <a:pPr lvl="1">
              <a:buFont typeface="Wingdings" panose="05000000000000000000" pitchFamily="2" charset="2"/>
              <a:buChar char="ü"/>
            </a:pPr>
            <a:r>
              <a:rPr lang="sv-SE" sz="2000" dirty="0">
                <a:latin typeface="Calibri" panose="020F0502020204030204" pitchFamily="34" charset="0"/>
                <a:cs typeface="Calibri" panose="020F0502020204030204" pitchFamily="34" charset="0"/>
              </a:rPr>
              <a:t>Den första delen kommer att ge er information om </a:t>
            </a:r>
            <a:r>
              <a:rPr lang="sv-SE" sz="2000" b="1" dirty="0">
                <a:latin typeface="Calibri" panose="020F0502020204030204" pitchFamily="34" charset="0"/>
                <a:cs typeface="Calibri" panose="020F0502020204030204" pitchFamily="34" charset="0"/>
              </a:rPr>
              <a:t>anknytning och teoretisk bakgrund </a:t>
            </a:r>
            <a:r>
              <a:rPr lang="sv-SE" sz="2000" dirty="0">
                <a:latin typeface="Calibri" panose="020F0502020204030204" pitchFamily="34" charset="0"/>
                <a:cs typeface="Calibri" panose="020F0502020204030204" pitchFamily="34" charset="0"/>
              </a:rPr>
              <a:t>som är relevant för er som familjehemsföräldrar.</a:t>
            </a:r>
          </a:p>
          <a:p>
            <a:pPr lvl="1">
              <a:buFont typeface="Wingdings" panose="05000000000000000000" pitchFamily="2" charset="2"/>
              <a:buChar char="ü"/>
            </a:pPr>
            <a:endParaRPr lang="sv-SE" sz="2000" dirty="0">
              <a:latin typeface="Calibri" panose="020F0502020204030204" pitchFamily="34" charset="0"/>
              <a:cs typeface="Calibri" panose="020F0502020204030204" pitchFamily="34" charset="0"/>
            </a:endParaRPr>
          </a:p>
          <a:p>
            <a:pPr lvl="1">
              <a:buFont typeface="Wingdings" panose="05000000000000000000" pitchFamily="2" charset="2"/>
              <a:buChar char="ü"/>
            </a:pPr>
            <a:r>
              <a:rPr lang="sv-SE" sz="2000" dirty="0">
                <a:latin typeface="Calibri" panose="020F0502020204030204" pitchFamily="34" charset="0"/>
                <a:cs typeface="Calibri" panose="020F0502020204030204" pitchFamily="34" charset="0"/>
              </a:rPr>
              <a:t>I den andra delen kommer vi att prata om den första </a:t>
            </a:r>
            <a:r>
              <a:rPr lang="sv-SE" sz="2000" b="1" dirty="0">
                <a:latin typeface="Calibri" panose="020F0502020204030204" pitchFamily="34" charset="0"/>
                <a:cs typeface="Calibri" panose="020F0502020204030204" pitchFamily="34" charset="0"/>
              </a:rPr>
              <a:t>Connect principen – ”Allt beteende betyder något”. </a:t>
            </a:r>
            <a:r>
              <a:rPr lang="sv-SE" sz="2000" dirty="0">
                <a:latin typeface="Calibri" panose="020F0502020204030204" pitchFamily="34" charset="0"/>
                <a:cs typeface="Calibri" panose="020F0502020204030204" pitchFamily="34" charset="0"/>
              </a:rPr>
              <a:t>Då kommer vi också att göra rollspel och andra övningar.</a:t>
            </a:r>
          </a:p>
          <a:p>
            <a:pPr marL="0" indent="0">
              <a:buNone/>
            </a:pPr>
            <a:endParaRPr lang="sv-SE" sz="2000" dirty="0">
              <a:latin typeface="Calibri" panose="020F0502020204030204" pitchFamily="34" charset="0"/>
              <a:cs typeface="Calibri" panose="020F0502020204030204" pitchFamily="34" charset="0"/>
            </a:endParaRPr>
          </a:p>
          <a:p>
            <a:pPr marL="0" indent="0">
              <a:buNone/>
            </a:pPr>
            <a:r>
              <a:rPr lang="sv-SE" sz="2000" dirty="0">
                <a:latin typeface="Calibri" panose="020F0502020204030204" pitchFamily="34" charset="0"/>
                <a:cs typeface="Calibri" panose="020F0502020204030204" pitchFamily="34" charset="0"/>
              </a:rPr>
              <a:t>Nästa veckas session har ett liknande upplägg. Vi kommer då först att berätta mer om Anknytningsteorin, Trauma och sedan gå in på Princip 2, ”Anknytningen är livslång”.</a:t>
            </a:r>
          </a:p>
          <a:p>
            <a:pPr marL="457200" lvl="1" indent="0">
              <a:buNone/>
            </a:pPr>
            <a:endParaRPr lang="sv-SE" dirty="0"/>
          </a:p>
          <a:p>
            <a:pPr marL="457200" lvl="1" indent="0">
              <a:buNone/>
            </a:pPr>
            <a:endParaRPr lang="sv-SE" dirty="0"/>
          </a:p>
        </p:txBody>
      </p:sp>
    </p:spTree>
    <p:extLst>
      <p:ext uri="{BB962C8B-B14F-4D97-AF65-F5344CB8AC3E}">
        <p14:creationId xmlns:p14="http://schemas.microsoft.com/office/powerpoint/2010/main" val="291755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C196FF-BD77-80E5-22BA-AFE146DC0FC4}"/>
              </a:ext>
            </a:extLst>
          </p:cNvPr>
          <p:cNvSpPr>
            <a:spLocks noGrp="1"/>
          </p:cNvSpPr>
          <p:nvPr>
            <p:ph type="title"/>
          </p:nvPr>
        </p:nvSpPr>
        <p:spPr/>
        <p:txBody>
          <a:bodyPr/>
          <a:lstStyle/>
          <a:p>
            <a:r>
              <a:rPr lang="sv-SE" dirty="0"/>
              <a:t>Ett Trygg Anknytningsmönster</a:t>
            </a:r>
          </a:p>
        </p:txBody>
      </p:sp>
      <p:sp>
        <p:nvSpPr>
          <p:cNvPr id="3" name="Platshållare för innehåll 2">
            <a:extLst>
              <a:ext uri="{FF2B5EF4-FFF2-40B4-BE49-F238E27FC236}">
                <a16:creationId xmlns:a16="http://schemas.microsoft.com/office/drawing/2014/main" id="{DD749DE6-CE5E-BE38-8B67-208E30F25E04}"/>
              </a:ext>
            </a:extLst>
          </p:cNvPr>
          <p:cNvSpPr>
            <a:spLocks noGrp="1"/>
          </p:cNvSpPr>
          <p:nvPr>
            <p:ph sz="half" idx="1"/>
          </p:nvPr>
        </p:nvSpPr>
        <p:spPr/>
        <p:txBody>
          <a:bodyPr>
            <a:normAutofit/>
          </a:bodyPr>
          <a:lstStyle/>
          <a:p>
            <a:pPr marL="0" indent="0">
              <a:buNone/>
            </a:pPr>
            <a:r>
              <a:rPr lang="sv-SE" sz="2000" dirty="0">
                <a:latin typeface="Calibri" panose="020F0502020204030204" pitchFamily="34" charset="0"/>
                <a:cs typeface="Calibri" panose="020F0502020204030204" pitchFamily="34" charset="0"/>
              </a:rPr>
              <a:t>Barn med trygg anknytning litar på sina föräldrar / vårdnadshavare med vetskapen om att de kommer att finnas där i situationer som kan upplevas som svåra eller skrämmande. </a:t>
            </a:r>
          </a:p>
          <a:p>
            <a:pPr marL="0" indent="0">
              <a:buNone/>
            </a:pPr>
            <a:endParaRPr lang="sv-SE" sz="2000" dirty="0">
              <a:latin typeface="Calibri" panose="020F0502020204030204" pitchFamily="34" charset="0"/>
              <a:cs typeface="Calibri" panose="020F0502020204030204" pitchFamily="34" charset="0"/>
            </a:endParaRPr>
          </a:p>
          <a:p>
            <a:pPr marL="0" indent="0">
              <a:buNone/>
            </a:pPr>
            <a:r>
              <a:rPr lang="sv-SE" sz="2000" dirty="0">
                <a:latin typeface="Calibri" panose="020F0502020204030204" pitchFamily="34" charset="0"/>
                <a:cs typeface="Calibri" panose="020F0502020204030204" pitchFamily="34" charset="0"/>
              </a:rPr>
              <a:t>När barnet blir vuxen har det lätt att komma nära andra människor i sin närhet, men är också trygga i sig själva och sitt eget sällskap. </a:t>
            </a:r>
          </a:p>
          <a:p>
            <a:pPr marL="0" indent="0">
              <a:buNone/>
            </a:pPr>
            <a:endParaRPr lang="sv-SE" sz="2000" dirty="0">
              <a:latin typeface="Calibri" panose="020F0502020204030204" pitchFamily="34" charset="0"/>
              <a:cs typeface="Calibri" panose="020F0502020204030204" pitchFamily="34" charset="0"/>
            </a:endParaRPr>
          </a:p>
          <a:p>
            <a:pPr marL="0" indent="0">
              <a:buNone/>
            </a:pPr>
            <a:r>
              <a:rPr lang="sv-SE" sz="2000" dirty="0">
                <a:latin typeface="Calibri" panose="020F0502020204030204" pitchFamily="34" charset="0"/>
                <a:cs typeface="Calibri" panose="020F0502020204030204" pitchFamily="34" charset="0"/>
              </a:rPr>
              <a:t>Vuxna med trygg anknytning får det lätt för långa relationer att fungera.</a:t>
            </a:r>
          </a:p>
        </p:txBody>
      </p:sp>
      <p:pic>
        <p:nvPicPr>
          <p:cNvPr id="6" name="Platshållare för bild 5">
            <a:extLst>
              <a:ext uri="{FF2B5EF4-FFF2-40B4-BE49-F238E27FC236}">
                <a16:creationId xmlns:a16="http://schemas.microsoft.com/office/drawing/2014/main" id="{DBB7E346-62C1-9D4F-054F-F7AF23D9665D}"/>
              </a:ext>
            </a:extLst>
          </p:cNvPr>
          <p:cNvPicPr>
            <a:picLocks noGrp="1" noChangeAspect="1"/>
          </p:cNvPicPr>
          <p:nvPr>
            <p:ph type="pic" sz="quarter" idx="13"/>
          </p:nvPr>
        </p:nvPicPr>
        <p:blipFill>
          <a:blip r:embed="rId3"/>
          <a:srcRect t="7768" b="7768"/>
          <a:stretch/>
        </p:blipFill>
        <p:spPr/>
      </p:pic>
    </p:spTree>
    <p:extLst>
      <p:ext uri="{BB962C8B-B14F-4D97-AF65-F5344CB8AC3E}">
        <p14:creationId xmlns:p14="http://schemas.microsoft.com/office/powerpoint/2010/main" val="1673789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A2F3618-3A33-2647-0A0C-17C744003714}"/>
              </a:ext>
            </a:extLst>
          </p:cNvPr>
          <p:cNvSpPr>
            <a:spLocks noGrp="1"/>
          </p:cNvSpPr>
          <p:nvPr>
            <p:ph type="title"/>
          </p:nvPr>
        </p:nvSpPr>
        <p:spPr/>
        <p:txBody>
          <a:bodyPr/>
          <a:lstStyle/>
          <a:p>
            <a:r>
              <a:rPr lang="sv-SE" dirty="0"/>
              <a:t>Undvikande anknytningsmönster</a:t>
            </a:r>
          </a:p>
        </p:txBody>
      </p:sp>
      <p:sp>
        <p:nvSpPr>
          <p:cNvPr id="3" name="Platshållare för innehåll 2">
            <a:extLst>
              <a:ext uri="{FF2B5EF4-FFF2-40B4-BE49-F238E27FC236}">
                <a16:creationId xmlns:a16="http://schemas.microsoft.com/office/drawing/2014/main" id="{29236BE5-3AAF-15F3-72F8-93188A86EA75}"/>
              </a:ext>
            </a:extLst>
          </p:cNvPr>
          <p:cNvSpPr>
            <a:spLocks noGrp="1"/>
          </p:cNvSpPr>
          <p:nvPr>
            <p:ph sz="half" idx="1"/>
          </p:nvPr>
        </p:nvSpPr>
        <p:spPr/>
        <p:txBody>
          <a:bodyPr>
            <a:normAutofit/>
          </a:bodyPr>
          <a:lstStyle/>
          <a:p>
            <a:pPr marL="0" indent="0">
              <a:buNone/>
            </a:pPr>
            <a:r>
              <a:rPr lang="sv-SE" sz="2000" b="0" i="0" dirty="0">
                <a:solidFill>
                  <a:srgbClr val="202124"/>
                </a:solidFill>
                <a:effectLst/>
                <a:latin typeface="Calibri" panose="020F0502020204030204" pitchFamily="34" charset="0"/>
                <a:cs typeface="Calibri" panose="020F0502020204030204" pitchFamily="34" charset="0"/>
              </a:rPr>
              <a:t>Barn med otrygg-undvikande anknytning </a:t>
            </a:r>
            <a:r>
              <a:rPr lang="sv-SE" sz="2000" b="0" i="0" dirty="0">
                <a:solidFill>
                  <a:srgbClr val="040C28"/>
                </a:solidFill>
                <a:effectLst/>
                <a:latin typeface="Calibri" panose="020F0502020204030204" pitchFamily="34" charset="0"/>
                <a:cs typeface="Calibri" panose="020F0502020204030204" pitchFamily="34" charset="0"/>
              </a:rPr>
              <a:t>förväntar sig att bli avvisade och bortstötta när de behöver hjälp</a:t>
            </a:r>
            <a:r>
              <a:rPr lang="sv-SE" sz="2000" b="0" i="0" dirty="0">
                <a:solidFill>
                  <a:srgbClr val="202124"/>
                </a:solidFill>
                <a:effectLst/>
                <a:latin typeface="Calibri" panose="020F0502020204030204" pitchFamily="34" charset="0"/>
                <a:cs typeface="Calibri" panose="020F0502020204030204" pitchFamily="34" charset="0"/>
              </a:rPr>
              <a:t>. </a:t>
            </a:r>
          </a:p>
          <a:p>
            <a:pPr marL="0" indent="0">
              <a:buNone/>
            </a:pPr>
            <a:endParaRPr lang="sv-SE" sz="2000" b="0" i="0" dirty="0">
              <a:solidFill>
                <a:srgbClr val="202124"/>
              </a:solidFill>
              <a:effectLst/>
              <a:latin typeface="Calibri" panose="020F0502020204030204" pitchFamily="34" charset="0"/>
              <a:cs typeface="Calibri" panose="020F0502020204030204" pitchFamily="34" charset="0"/>
            </a:endParaRPr>
          </a:p>
          <a:p>
            <a:pPr marL="0" indent="0">
              <a:buNone/>
            </a:pPr>
            <a:r>
              <a:rPr lang="sv-SE" sz="2000" b="0" i="0" dirty="0">
                <a:solidFill>
                  <a:srgbClr val="202124"/>
                </a:solidFill>
                <a:effectLst/>
                <a:latin typeface="Calibri" panose="020F0502020204030204" pitchFamily="34" charset="0"/>
                <a:cs typeface="Calibri" panose="020F0502020204030204" pitchFamily="34" charset="0"/>
              </a:rPr>
              <a:t>Därför lär de sig tidigt att inte söka närhet och stöd, utan att klara sig själva. </a:t>
            </a:r>
          </a:p>
          <a:p>
            <a:pPr marL="0" indent="0">
              <a:buNone/>
            </a:pPr>
            <a:endParaRPr lang="sv-SE" sz="2000" b="0" i="0" dirty="0">
              <a:solidFill>
                <a:srgbClr val="202124"/>
              </a:solidFill>
              <a:effectLst/>
              <a:latin typeface="Calibri" panose="020F0502020204030204" pitchFamily="34" charset="0"/>
              <a:cs typeface="Calibri" panose="020F0502020204030204" pitchFamily="34" charset="0"/>
            </a:endParaRPr>
          </a:p>
          <a:p>
            <a:pPr marL="0" indent="0">
              <a:buNone/>
            </a:pPr>
            <a:r>
              <a:rPr lang="sv-SE" sz="2000" b="0" i="0" dirty="0">
                <a:solidFill>
                  <a:srgbClr val="202124"/>
                </a:solidFill>
                <a:effectLst/>
                <a:latin typeface="Calibri" panose="020F0502020204030204" pitchFamily="34" charset="0"/>
                <a:cs typeface="Calibri" panose="020F0502020204030204" pitchFamily="34" charset="0"/>
              </a:rPr>
              <a:t>De tänker sig fram till svar snarare än känner efter. </a:t>
            </a:r>
          </a:p>
          <a:p>
            <a:pPr marL="0" indent="0">
              <a:buNone/>
            </a:pPr>
            <a:endParaRPr lang="sv-SE" sz="2000" b="0" i="0" dirty="0">
              <a:solidFill>
                <a:srgbClr val="202124"/>
              </a:solidFill>
              <a:effectLst/>
              <a:latin typeface="Calibri" panose="020F0502020204030204" pitchFamily="34" charset="0"/>
              <a:cs typeface="Calibri" panose="020F0502020204030204" pitchFamily="34" charset="0"/>
            </a:endParaRPr>
          </a:p>
          <a:p>
            <a:pPr marL="0" indent="0">
              <a:buNone/>
            </a:pPr>
            <a:r>
              <a:rPr lang="sv-SE" sz="2000" b="0" i="0" dirty="0">
                <a:solidFill>
                  <a:srgbClr val="202124"/>
                </a:solidFill>
                <a:effectLst/>
                <a:latin typeface="Calibri" panose="020F0502020204030204" pitchFamily="34" charset="0"/>
                <a:cs typeface="Calibri" panose="020F0502020204030204" pitchFamily="34" charset="0"/>
              </a:rPr>
              <a:t>Som vuxna är de ofta omtyckta och fungerar bra i mer ytliga relationer.</a:t>
            </a:r>
            <a:endParaRPr lang="sv-SE" sz="2000" dirty="0">
              <a:latin typeface="Calibri" panose="020F0502020204030204" pitchFamily="34" charset="0"/>
              <a:cs typeface="Calibri" panose="020F0502020204030204" pitchFamily="34" charset="0"/>
            </a:endParaRPr>
          </a:p>
        </p:txBody>
      </p:sp>
      <p:pic>
        <p:nvPicPr>
          <p:cNvPr id="6" name="Platshållare för bild 5">
            <a:extLst>
              <a:ext uri="{FF2B5EF4-FFF2-40B4-BE49-F238E27FC236}">
                <a16:creationId xmlns:a16="http://schemas.microsoft.com/office/drawing/2014/main" id="{B3EA48C2-2A2F-8D98-4017-613919C738F4}"/>
              </a:ext>
            </a:extLst>
          </p:cNvPr>
          <p:cNvPicPr>
            <a:picLocks noGrp="1" noChangeAspect="1"/>
          </p:cNvPicPr>
          <p:nvPr>
            <p:ph type="pic" sz="quarter" idx="13"/>
          </p:nvPr>
        </p:nvPicPr>
        <p:blipFill>
          <a:blip r:embed="rId3"/>
          <a:srcRect l="753" r="753"/>
          <a:stretch/>
        </p:blipFill>
        <p:spPr/>
      </p:pic>
    </p:spTree>
    <p:extLst>
      <p:ext uri="{BB962C8B-B14F-4D97-AF65-F5344CB8AC3E}">
        <p14:creationId xmlns:p14="http://schemas.microsoft.com/office/powerpoint/2010/main" val="3056660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9A0E1B-8676-896D-7DD3-FC33277819A8}"/>
              </a:ext>
            </a:extLst>
          </p:cNvPr>
          <p:cNvSpPr>
            <a:spLocks noGrp="1"/>
          </p:cNvSpPr>
          <p:nvPr>
            <p:ph type="title"/>
          </p:nvPr>
        </p:nvSpPr>
        <p:spPr/>
        <p:txBody>
          <a:bodyPr/>
          <a:lstStyle/>
          <a:p>
            <a:r>
              <a:rPr lang="sv-SE" dirty="0"/>
              <a:t>Ambivalent anknytningsmönster</a:t>
            </a:r>
          </a:p>
        </p:txBody>
      </p:sp>
      <p:sp>
        <p:nvSpPr>
          <p:cNvPr id="3" name="Platshållare för innehåll 2">
            <a:extLst>
              <a:ext uri="{FF2B5EF4-FFF2-40B4-BE49-F238E27FC236}">
                <a16:creationId xmlns:a16="http://schemas.microsoft.com/office/drawing/2014/main" id="{5B148E93-4AAF-5085-B053-D2532294BC28}"/>
              </a:ext>
            </a:extLst>
          </p:cNvPr>
          <p:cNvSpPr>
            <a:spLocks noGrp="1"/>
          </p:cNvSpPr>
          <p:nvPr>
            <p:ph sz="half" idx="1"/>
          </p:nvPr>
        </p:nvSpPr>
        <p:spPr/>
        <p:txBody>
          <a:bodyPr>
            <a:normAutofit/>
          </a:bodyPr>
          <a:lstStyle/>
          <a:p>
            <a:pPr marL="0" indent="0">
              <a:buNone/>
            </a:pPr>
            <a:r>
              <a:rPr lang="sv-SE" sz="2000" dirty="0">
                <a:latin typeface="Calibri" panose="020F0502020204030204" pitchFamily="34" charset="0"/>
                <a:cs typeface="Calibri" panose="020F0502020204030204" pitchFamily="34" charset="0"/>
              </a:rPr>
              <a:t>Barn med otrygg ambivalent anknytning styrs ofta av känslor och bär med sig erfarenheter av att inte alltid ha blivit väl omhändertagen; ibland till och med avvisad när hen söker tröst eller hjälp.</a:t>
            </a:r>
          </a:p>
          <a:p>
            <a:endParaRPr lang="sv-SE" sz="2000" dirty="0">
              <a:latin typeface="Calibri" panose="020F0502020204030204" pitchFamily="34" charset="0"/>
              <a:cs typeface="Calibri" panose="020F0502020204030204" pitchFamily="34" charset="0"/>
            </a:endParaRPr>
          </a:p>
          <a:p>
            <a:pPr marL="0" indent="0">
              <a:buNone/>
            </a:pPr>
            <a:r>
              <a:rPr lang="sv-SE" sz="2000" dirty="0">
                <a:latin typeface="Calibri" panose="020F0502020204030204" pitchFamily="34" charset="0"/>
                <a:cs typeface="Calibri" panose="020F0502020204030204" pitchFamily="34" charset="0"/>
              </a:rPr>
              <a:t>Detta skapar känslor av osäkerhet, rädsla och separationsångest. </a:t>
            </a:r>
          </a:p>
          <a:p>
            <a:pPr marL="0" indent="0">
              <a:buNone/>
            </a:pPr>
            <a:endParaRPr lang="sv-SE" sz="2000" dirty="0">
              <a:latin typeface="Calibri" panose="020F0502020204030204" pitchFamily="34" charset="0"/>
              <a:cs typeface="Calibri" panose="020F0502020204030204" pitchFamily="34" charset="0"/>
            </a:endParaRPr>
          </a:p>
          <a:p>
            <a:pPr marL="0" indent="0">
              <a:buNone/>
            </a:pPr>
            <a:r>
              <a:rPr lang="sv-SE" sz="2000" dirty="0">
                <a:latin typeface="Calibri" panose="020F0502020204030204" pitchFamily="34" charset="0"/>
                <a:cs typeface="Calibri" panose="020F0502020204030204" pitchFamily="34" charset="0"/>
              </a:rPr>
              <a:t>Som vuxen uppfattas dessa personer som kreativa med närhet till sina känslor med ett stort behov av närhet.</a:t>
            </a:r>
          </a:p>
        </p:txBody>
      </p:sp>
      <p:pic>
        <p:nvPicPr>
          <p:cNvPr id="8" name="Platshållare för bild 7">
            <a:extLst>
              <a:ext uri="{FF2B5EF4-FFF2-40B4-BE49-F238E27FC236}">
                <a16:creationId xmlns:a16="http://schemas.microsoft.com/office/drawing/2014/main" id="{7C9DB1EC-3DA3-B7AE-21D5-B5FB96366CAD}"/>
              </a:ext>
            </a:extLst>
          </p:cNvPr>
          <p:cNvPicPr>
            <a:picLocks noGrp="1" noChangeAspect="1"/>
          </p:cNvPicPr>
          <p:nvPr>
            <p:ph type="pic" sz="quarter" idx="13"/>
          </p:nvPr>
        </p:nvPicPr>
        <p:blipFill>
          <a:blip r:embed="rId3"/>
          <a:srcRect l="3003" r="3003"/>
          <a:stretch/>
        </p:blipFill>
        <p:spPr/>
      </p:pic>
    </p:spTree>
    <p:extLst>
      <p:ext uri="{BB962C8B-B14F-4D97-AF65-F5344CB8AC3E}">
        <p14:creationId xmlns:p14="http://schemas.microsoft.com/office/powerpoint/2010/main" val="3873213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8C2354-93AB-09CB-A958-BCBA715D65B1}"/>
              </a:ext>
            </a:extLst>
          </p:cNvPr>
          <p:cNvSpPr>
            <a:spLocks noGrp="1"/>
          </p:cNvSpPr>
          <p:nvPr>
            <p:ph type="title"/>
          </p:nvPr>
        </p:nvSpPr>
        <p:spPr/>
        <p:txBody>
          <a:bodyPr/>
          <a:lstStyle/>
          <a:p>
            <a:r>
              <a:rPr lang="sv-SE" dirty="0"/>
              <a:t>Desorganiserad anknytning</a:t>
            </a:r>
          </a:p>
        </p:txBody>
      </p:sp>
      <p:sp>
        <p:nvSpPr>
          <p:cNvPr id="3" name="Platshållare för innehåll 2">
            <a:extLst>
              <a:ext uri="{FF2B5EF4-FFF2-40B4-BE49-F238E27FC236}">
                <a16:creationId xmlns:a16="http://schemas.microsoft.com/office/drawing/2014/main" id="{E121280B-8174-EBCD-C522-866E2CA6C749}"/>
              </a:ext>
            </a:extLst>
          </p:cNvPr>
          <p:cNvSpPr>
            <a:spLocks noGrp="1"/>
          </p:cNvSpPr>
          <p:nvPr>
            <p:ph sz="half" idx="1"/>
          </p:nvPr>
        </p:nvSpPr>
        <p:spPr/>
        <p:txBody>
          <a:bodyPr>
            <a:normAutofit/>
          </a:bodyPr>
          <a:lstStyle/>
          <a:p>
            <a:pPr marL="0" indent="0">
              <a:buNone/>
            </a:pPr>
            <a:r>
              <a:rPr lang="sv-SE" sz="2000" dirty="0">
                <a:latin typeface="Calibri" panose="020F0502020204030204" pitchFamily="34" charset="0"/>
                <a:cs typeface="Calibri" panose="020F0502020204030204" pitchFamily="34" charset="0"/>
              </a:rPr>
              <a:t>Barn som har en otrygg desorganiserad anknytning har ofta vuxit upp i ett hem med fysisk och/eller psykisk misshandel.</a:t>
            </a:r>
          </a:p>
          <a:p>
            <a:pPr marL="0" indent="0">
              <a:buNone/>
            </a:pPr>
            <a:endParaRPr lang="sv-SE" sz="2000" dirty="0">
              <a:latin typeface="Calibri" panose="020F0502020204030204" pitchFamily="34" charset="0"/>
              <a:cs typeface="Calibri" panose="020F0502020204030204" pitchFamily="34" charset="0"/>
            </a:endParaRPr>
          </a:p>
          <a:p>
            <a:pPr marL="0" indent="0">
              <a:buNone/>
            </a:pPr>
            <a:r>
              <a:rPr lang="sv-SE" sz="2000" dirty="0">
                <a:latin typeface="Calibri" panose="020F0502020204030204" pitchFamily="34" charset="0"/>
                <a:cs typeface="Calibri" panose="020F0502020204030204" pitchFamily="34" charset="0"/>
              </a:rPr>
              <a:t>Om föräldrarna eller vårdnadshavarna bemöter ett barns gråt med ilska, upplever barnet de vuxna som skrämmande. </a:t>
            </a:r>
          </a:p>
          <a:p>
            <a:pPr marL="0" indent="0">
              <a:buNone/>
            </a:pPr>
            <a:endParaRPr lang="sv-SE" sz="2000" dirty="0">
              <a:latin typeface="Calibri" panose="020F0502020204030204" pitchFamily="34" charset="0"/>
              <a:cs typeface="Calibri" panose="020F0502020204030204" pitchFamily="34" charset="0"/>
            </a:endParaRPr>
          </a:p>
          <a:p>
            <a:pPr marL="0" indent="0">
              <a:buNone/>
            </a:pPr>
            <a:r>
              <a:rPr lang="sv-SE" sz="2000" dirty="0">
                <a:latin typeface="Calibri" panose="020F0502020204030204" pitchFamily="34" charset="0"/>
                <a:cs typeface="Calibri" panose="020F0502020204030204" pitchFamily="34" charset="0"/>
              </a:rPr>
              <a:t>Trots det skapas en anknytning som, i vuxen ålder, leder till relationssvårigheter. I denna grupp av personer är behovet av professionell hjälp som allra störst.</a:t>
            </a:r>
          </a:p>
        </p:txBody>
      </p:sp>
      <p:pic>
        <p:nvPicPr>
          <p:cNvPr id="6" name="Platshållare för bild 5">
            <a:extLst>
              <a:ext uri="{FF2B5EF4-FFF2-40B4-BE49-F238E27FC236}">
                <a16:creationId xmlns:a16="http://schemas.microsoft.com/office/drawing/2014/main" id="{83E4559E-96EC-FC50-AA4B-9A0C99687576}"/>
              </a:ext>
            </a:extLst>
          </p:cNvPr>
          <p:cNvPicPr>
            <a:picLocks noGrp="1" noChangeAspect="1"/>
          </p:cNvPicPr>
          <p:nvPr>
            <p:ph type="pic" sz="quarter" idx="13"/>
          </p:nvPr>
        </p:nvPicPr>
        <p:blipFill>
          <a:blip r:embed="rId3"/>
          <a:srcRect t="3643" b="3643"/>
          <a:stretch/>
        </p:blipFill>
        <p:spPr/>
      </p:pic>
    </p:spTree>
    <p:extLst>
      <p:ext uri="{BB962C8B-B14F-4D97-AF65-F5344CB8AC3E}">
        <p14:creationId xmlns:p14="http://schemas.microsoft.com/office/powerpoint/2010/main" val="2811211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ED52C61-93F0-44F2-AF9B-0D6A729CCD38}"/>
              </a:ext>
            </a:extLst>
          </p:cNvPr>
          <p:cNvSpPr>
            <a:spLocks noGrp="1"/>
          </p:cNvSpPr>
          <p:nvPr>
            <p:ph type="title"/>
          </p:nvPr>
        </p:nvSpPr>
        <p:spPr/>
        <p:txBody>
          <a:bodyPr vert="horz" lIns="0" tIns="0" rIns="0" bIns="0" rtlCol="0" anchor="ctr">
            <a:normAutofit/>
          </a:bodyPr>
          <a:lstStyle/>
          <a:p>
            <a:r>
              <a:rPr lang="sv-SE"/>
              <a:t>Anknytningsbagage</a:t>
            </a:r>
          </a:p>
        </p:txBody>
      </p:sp>
      <p:sp>
        <p:nvSpPr>
          <p:cNvPr id="6" name="Platshållare för innehåll 5">
            <a:extLst>
              <a:ext uri="{FF2B5EF4-FFF2-40B4-BE49-F238E27FC236}">
                <a16:creationId xmlns:a16="http://schemas.microsoft.com/office/drawing/2014/main" id="{38B64685-607A-4096-BE6A-07B4073A4EF7}"/>
              </a:ext>
            </a:extLst>
          </p:cNvPr>
          <p:cNvSpPr>
            <a:spLocks noGrp="1"/>
          </p:cNvSpPr>
          <p:nvPr>
            <p:ph sz="half" idx="1"/>
          </p:nvPr>
        </p:nvSpPr>
        <p:spPr/>
        <p:txBody>
          <a:bodyPr>
            <a:normAutofit fontScale="92500" lnSpcReduction="10000"/>
          </a:bodyPr>
          <a:lstStyle/>
          <a:p>
            <a:pPr marL="285750" indent="-228600">
              <a:lnSpc>
                <a:spcPct val="90000"/>
              </a:lnSpc>
              <a:spcAft>
                <a:spcPts val="600"/>
              </a:spcAft>
              <a:buFont typeface="Arial" panose="020B0604020202020204" pitchFamily="34" charset="0"/>
              <a:buChar char="•"/>
            </a:pPr>
            <a:r>
              <a:rPr lang="sv-SE" sz="2000" b="1" dirty="0">
                <a:latin typeface="Calibri" panose="020F0502020204030204" pitchFamily="34" charset="0"/>
                <a:cs typeface="Calibri" panose="020F0502020204030204" pitchFamily="34" charset="0"/>
              </a:rPr>
              <a:t>Känslor, tankar och minnen </a:t>
            </a:r>
            <a:r>
              <a:rPr lang="sv-SE" sz="2000" dirty="0">
                <a:latin typeface="Calibri" panose="020F0502020204030204" pitchFamily="34" charset="0"/>
                <a:cs typeface="Calibri" panose="020F0502020204030204" pitchFamily="34" charset="0"/>
              </a:rPr>
              <a:t>av hur andra har bemött oss, speciellt när vi har haft behov av stöd, positivt eller negativt</a:t>
            </a:r>
          </a:p>
          <a:p>
            <a:pPr indent="-228600">
              <a:lnSpc>
                <a:spcPct val="90000"/>
              </a:lnSpc>
              <a:spcAft>
                <a:spcPts val="600"/>
              </a:spcAft>
              <a:buFont typeface="Arial" panose="020B0604020202020204" pitchFamily="34" charset="0"/>
              <a:buChar char="•"/>
            </a:pPr>
            <a:endParaRPr lang="sv-SE" sz="2000" dirty="0">
              <a:latin typeface="Calibri" panose="020F0502020204030204" pitchFamily="34" charset="0"/>
              <a:cs typeface="Calibri" panose="020F0502020204030204" pitchFamily="34" charset="0"/>
            </a:endParaRPr>
          </a:p>
          <a:p>
            <a:pPr marL="285750" indent="-228600">
              <a:lnSpc>
                <a:spcPct val="90000"/>
              </a:lnSpc>
              <a:spcAft>
                <a:spcPts val="600"/>
              </a:spcAft>
              <a:buFont typeface="Arial" panose="020B0604020202020204" pitchFamily="34" charset="0"/>
              <a:buChar char="•"/>
            </a:pPr>
            <a:r>
              <a:rPr lang="sv-SE" sz="2000" b="1" dirty="0">
                <a:latin typeface="Calibri" panose="020F0502020204030204" pitchFamily="34" charset="0"/>
                <a:cs typeface="Calibri" panose="020F0502020204030204" pitchFamily="34" charset="0"/>
              </a:rPr>
              <a:t>Trauma</a:t>
            </a:r>
            <a:r>
              <a:rPr lang="sv-SE" sz="2000" dirty="0">
                <a:latin typeface="Calibri" panose="020F0502020204030204" pitchFamily="34" charset="0"/>
                <a:cs typeface="Calibri" panose="020F0502020204030204" pitchFamily="34" charset="0"/>
              </a:rPr>
              <a:t> relaterade upplevelser är prioriterade och har särskild betydelse</a:t>
            </a:r>
          </a:p>
          <a:p>
            <a:pPr indent="-228600">
              <a:lnSpc>
                <a:spcPct val="90000"/>
              </a:lnSpc>
              <a:spcAft>
                <a:spcPts val="600"/>
              </a:spcAft>
              <a:buFont typeface="Arial" panose="020B0604020202020204" pitchFamily="34" charset="0"/>
              <a:buChar char="•"/>
            </a:pPr>
            <a:endParaRPr lang="sv-SE" sz="2000" dirty="0">
              <a:latin typeface="Calibri" panose="020F0502020204030204" pitchFamily="34" charset="0"/>
              <a:cs typeface="Calibri" panose="020F0502020204030204" pitchFamily="34" charset="0"/>
            </a:endParaRPr>
          </a:p>
          <a:p>
            <a:pPr marL="285750" indent="-228600">
              <a:lnSpc>
                <a:spcPct val="90000"/>
              </a:lnSpc>
              <a:spcAft>
                <a:spcPts val="600"/>
              </a:spcAft>
              <a:buFont typeface="Arial" panose="020B0604020202020204" pitchFamily="34" charset="0"/>
              <a:buChar char="•"/>
            </a:pPr>
            <a:r>
              <a:rPr lang="sv-SE" sz="2000" dirty="0">
                <a:latin typeface="Calibri" panose="020F0502020204030204" pitchFamily="34" charset="0"/>
                <a:cs typeface="Calibri" panose="020F0502020204030204" pitchFamily="34" charset="0"/>
              </a:rPr>
              <a:t>Särskilt betydelsefullt när vi är </a:t>
            </a:r>
            <a:r>
              <a:rPr lang="sv-SE" sz="2000" b="1" dirty="0">
                <a:latin typeface="Calibri" panose="020F0502020204030204" pitchFamily="34" charset="0"/>
                <a:cs typeface="Calibri" panose="020F0502020204030204" pitchFamily="34" charset="0"/>
              </a:rPr>
              <a:t>stressade, sjuka, rädda eller i en konfliktsituation.</a:t>
            </a:r>
          </a:p>
          <a:p>
            <a:pPr indent="-228600">
              <a:lnSpc>
                <a:spcPct val="90000"/>
              </a:lnSpc>
              <a:spcAft>
                <a:spcPts val="600"/>
              </a:spcAft>
              <a:buFont typeface="Arial" panose="020B0604020202020204" pitchFamily="34" charset="0"/>
              <a:buChar char="•"/>
            </a:pPr>
            <a:endParaRPr lang="sv-SE" sz="2000" dirty="0">
              <a:latin typeface="Calibri" panose="020F0502020204030204" pitchFamily="34" charset="0"/>
              <a:cs typeface="Calibri" panose="020F0502020204030204" pitchFamily="34" charset="0"/>
            </a:endParaRPr>
          </a:p>
          <a:p>
            <a:pPr marL="285750" indent="-228600">
              <a:lnSpc>
                <a:spcPct val="90000"/>
              </a:lnSpc>
              <a:spcAft>
                <a:spcPts val="600"/>
              </a:spcAft>
              <a:buFont typeface="Arial" panose="020B0604020202020204" pitchFamily="34" charset="0"/>
              <a:buChar char="•"/>
            </a:pPr>
            <a:r>
              <a:rPr lang="sv-SE" sz="2000" dirty="0">
                <a:latin typeface="Calibri" panose="020F0502020204030204" pitchFamily="34" charset="0"/>
                <a:cs typeface="Calibri" panose="020F0502020204030204" pitchFamily="34" charset="0"/>
              </a:rPr>
              <a:t>Vi kan aldrig göra oss av med det vi varit med om men erfarenheter kan bli förstådda och få en annan mening när vi får </a:t>
            </a:r>
            <a:r>
              <a:rPr lang="sv-SE" sz="2000" b="1" dirty="0">
                <a:latin typeface="Calibri" panose="020F0502020204030204" pitchFamily="34" charset="0"/>
                <a:cs typeface="Calibri" panose="020F0502020204030204" pitchFamily="34" charset="0"/>
              </a:rPr>
              <a:t>nya upplevelser</a:t>
            </a:r>
          </a:p>
          <a:p>
            <a:endParaRPr lang="sv-SE" dirty="0"/>
          </a:p>
        </p:txBody>
      </p:sp>
      <p:sp>
        <p:nvSpPr>
          <p:cNvPr id="9" name="Platshållare för bild 8">
            <a:extLst>
              <a:ext uri="{FF2B5EF4-FFF2-40B4-BE49-F238E27FC236}">
                <a16:creationId xmlns:a16="http://schemas.microsoft.com/office/drawing/2014/main" id="{B18BB040-C49D-4D44-811E-349090E096CD}"/>
              </a:ext>
            </a:extLst>
          </p:cNvPr>
          <p:cNvSpPr>
            <a:spLocks noGrp="1"/>
          </p:cNvSpPr>
          <p:nvPr>
            <p:ph type="pic" sz="quarter" idx="13"/>
          </p:nvPr>
        </p:nvSpPr>
        <p:spPr/>
        <p:txBody>
          <a:bodyPr/>
          <a:lstStyle/>
          <a:p>
            <a:endParaRPr lang="sv-SE"/>
          </a:p>
        </p:txBody>
      </p:sp>
      <p:sp>
        <p:nvSpPr>
          <p:cNvPr id="8" name="textruta 7">
            <a:extLst>
              <a:ext uri="{FF2B5EF4-FFF2-40B4-BE49-F238E27FC236}">
                <a16:creationId xmlns:a16="http://schemas.microsoft.com/office/drawing/2014/main" id="{6A3DBBE8-2BEB-446F-BA59-56A577AA96F1}"/>
              </a:ext>
            </a:extLst>
          </p:cNvPr>
          <p:cNvSpPr txBox="1"/>
          <p:nvPr/>
        </p:nvSpPr>
        <p:spPr>
          <a:xfrm>
            <a:off x="838200" y="1362975"/>
            <a:ext cx="5181600" cy="4442290"/>
          </a:xfrm>
          <a:prstGeom prst="rect">
            <a:avLst/>
          </a:prstGeom>
        </p:spPr>
        <p:txBody>
          <a:bodyPr vert="horz" lIns="0" tIns="0" rIns="0" bIns="0" rtlCol="0">
            <a:normAutofit/>
          </a:bodyPr>
          <a:lstStyle/>
          <a:p>
            <a:pPr marL="285750" indent="-228600">
              <a:lnSpc>
                <a:spcPct val="90000"/>
              </a:lnSpc>
              <a:spcAft>
                <a:spcPts val="600"/>
              </a:spcAft>
              <a:buFont typeface="Arial" panose="020B0604020202020204" pitchFamily="34" charset="0"/>
              <a:buChar char="•"/>
            </a:pPr>
            <a:endParaRPr lang="sv-SE" sz="1700" b="1"/>
          </a:p>
        </p:txBody>
      </p:sp>
      <p:pic>
        <p:nvPicPr>
          <p:cNvPr id="7" name="Bildobjekt 6">
            <a:extLst>
              <a:ext uri="{FF2B5EF4-FFF2-40B4-BE49-F238E27FC236}">
                <a16:creationId xmlns:a16="http://schemas.microsoft.com/office/drawing/2014/main" id="{E148D3C5-B7A5-4613-BFE5-FD4A16191831}"/>
              </a:ext>
            </a:extLst>
          </p:cNvPr>
          <p:cNvPicPr>
            <a:picLocks noChangeAspect="1"/>
          </p:cNvPicPr>
          <p:nvPr/>
        </p:nvPicPr>
        <p:blipFill>
          <a:blip r:embed="rId3"/>
          <a:stretch>
            <a:fillRect/>
          </a:stretch>
        </p:blipFill>
        <p:spPr>
          <a:xfrm>
            <a:off x="6222660" y="1825625"/>
            <a:ext cx="5106080" cy="4442290"/>
          </a:xfrm>
          <a:prstGeom prst="rect">
            <a:avLst/>
          </a:prstGeom>
          <a:noFill/>
        </p:spPr>
      </p:pic>
    </p:spTree>
    <p:extLst>
      <p:ext uri="{BB962C8B-B14F-4D97-AF65-F5344CB8AC3E}">
        <p14:creationId xmlns:p14="http://schemas.microsoft.com/office/powerpoint/2010/main" val="2671773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a:extLst>
              <a:ext uri="{FF2B5EF4-FFF2-40B4-BE49-F238E27FC236}">
                <a16:creationId xmlns:a16="http://schemas.microsoft.com/office/drawing/2014/main" id="{3B435778-744C-78CF-8D77-E3A84862ACBB}"/>
              </a:ext>
            </a:extLst>
          </p:cNvPr>
          <p:cNvSpPr txBox="1"/>
          <p:nvPr/>
        </p:nvSpPr>
        <p:spPr>
          <a:xfrm>
            <a:off x="2710543" y="2525486"/>
            <a:ext cx="6564086" cy="1631216"/>
          </a:xfrm>
          <a:prstGeom prst="rect">
            <a:avLst/>
          </a:prstGeom>
          <a:noFill/>
        </p:spPr>
        <p:txBody>
          <a:bodyPr wrap="square" rtlCol="0">
            <a:spAutoFit/>
          </a:bodyPr>
          <a:lstStyle/>
          <a:p>
            <a:r>
              <a:rPr lang="sv-SE" sz="2000" dirty="0">
                <a:latin typeface="Calibri" panose="020F0502020204030204" pitchFamily="34" charset="0"/>
                <a:cs typeface="Calibri" panose="020F0502020204030204" pitchFamily="34" charset="0"/>
              </a:rPr>
              <a:t>Hur visar barnen som är placerade hos er sina anknytningsbehov?</a:t>
            </a:r>
          </a:p>
          <a:p>
            <a:endParaRPr lang="sv-SE" sz="2000" dirty="0">
              <a:latin typeface="Calibri" panose="020F0502020204030204" pitchFamily="34" charset="0"/>
              <a:cs typeface="Calibri" panose="020F0502020204030204" pitchFamily="34" charset="0"/>
            </a:endParaRPr>
          </a:p>
          <a:p>
            <a:r>
              <a:rPr lang="sv-SE" sz="2000" dirty="0">
                <a:latin typeface="Calibri" panose="020F0502020204030204" pitchFamily="34" charset="0"/>
                <a:cs typeface="Calibri" panose="020F0502020204030204" pitchFamily="34" charset="0"/>
              </a:rPr>
              <a:t>Känner ni igen något av de olika anknytningsmönster vi just pratat om?</a:t>
            </a:r>
          </a:p>
        </p:txBody>
      </p:sp>
    </p:spTree>
    <p:extLst>
      <p:ext uri="{BB962C8B-B14F-4D97-AF65-F5344CB8AC3E}">
        <p14:creationId xmlns:p14="http://schemas.microsoft.com/office/powerpoint/2010/main" val="1911662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D140C40A-494E-855F-FB6A-8AA6EAD07A6D}"/>
              </a:ext>
            </a:extLst>
          </p:cNvPr>
          <p:cNvSpPr txBox="1"/>
          <p:nvPr/>
        </p:nvSpPr>
        <p:spPr>
          <a:xfrm>
            <a:off x="3048000" y="2694346"/>
            <a:ext cx="6096000" cy="1631216"/>
          </a:xfrm>
          <a:prstGeom prst="rect">
            <a:avLst/>
          </a:prstGeom>
          <a:noFill/>
        </p:spPr>
        <p:txBody>
          <a:bodyPr wrap="square">
            <a:spAutoFit/>
          </a:bodyPr>
          <a:lstStyle/>
          <a:p>
            <a:r>
              <a:rPr lang="sv-SE" sz="2000" dirty="0">
                <a:latin typeface="Calibri" panose="020F0502020204030204" pitchFamily="34" charset="0"/>
                <a:cs typeface="Calibri" panose="020F0502020204030204" pitchFamily="34" charset="0"/>
              </a:rPr>
              <a:t>Vad berättar era familjehemsbarns beteende för er om vad de tänker och känner om sig själva?</a:t>
            </a:r>
          </a:p>
          <a:p>
            <a:endParaRPr lang="sv-SE" sz="2000" dirty="0">
              <a:latin typeface="Calibri" panose="020F0502020204030204" pitchFamily="34" charset="0"/>
              <a:cs typeface="Calibri" panose="020F0502020204030204" pitchFamily="34" charset="0"/>
            </a:endParaRPr>
          </a:p>
          <a:p>
            <a:r>
              <a:rPr lang="sv-SE" sz="2000" dirty="0">
                <a:latin typeface="Calibri" panose="020F0502020204030204" pitchFamily="34" charset="0"/>
                <a:cs typeface="Calibri" panose="020F0502020204030204" pitchFamily="34" charset="0"/>
              </a:rPr>
              <a:t>Vad tror ni era familjehemsbarn att ni tänker och känner om dem?</a:t>
            </a:r>
          </a:p>
        </p:txBody>
      </p:sp>
    </p:spTree>
    <p:extLst>
      <p:ext uri="{BB962C8B-B14F-4D97-AF65-F5344CB8AC3E}">
        <p14:creationId xmlns:p14="http://schemas.microsoft.com/office/powerpoint/2010/main" val="1321792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E32201-194D-8B4C-6915-AE5FD8ACCC33}"/>
              </a:ext>
            </a:extLst>
          </p:cNvPr>
          <p:cNvSpPr>
            <a:spLocks noGrp="1"/>
          </p:cNvSpPr>
          <p:nvPr>
            <p:ph type="title"/>
          </p:nvPr>
        </p:nvSpPr>
        <p:spPr>
          <a:xfrm>
            <a:off x="838200" y="807883"/>
            <a:ext cx="10515600" cy="874451"/>
          </a:xfrm>
        </p:spPr>
        <p:txBody>
          <a:bodyPr anchor="ctr">
            <a:normAutofit fontScale="90000"/>
          </a:bodyPr>
          <a:lstStyle/>
          <a:p>
            <a:pPr algn="ctr"/>
            <a:r>
              <a:rPr lang="sv-SE" dirty="0"/>
              <a:t>Hur kan vi öka våra barns trygghet?</a:t>
            </a:r>
            <a:br>
              <a:rPr lang="sv-SE" dirty="0"/>
            </a:br>
            <a:r>
              <a:rPr lang="sv-SE" b="1" dirty="0"/>
              <a:t>Lyhördhet, Säker hamn &amp; Trygg bas</a:t>
            </a:r>
          </a:p>
        </p:txBody>
      </p:sp>
      <p:sp>
        <p:nvSpPr>
          <p:cNvPr id="3" name="Platshållare för innehåll 2">
            <a:extLst>
              <a:ext uri="{FF2B5EF4-FFF2-40B4-BE49-F238E27FC236}">
                <a16:creationId xmlns:a16="http://schemas.microsoft.com/office/drawing/2014/main" id="{209277C4-48A1-689A-C4A7-CFBF41C96DAF}"/>
              </a:ext>
            </a:extLst>
          </p:cNvPr>
          <p:cNvSpPr>
            <a:spLocks noGrp="1"/>
          </p:cNvSpPr>
          <p:nvPr>
            <p:ph sz="half" idx="1"/>
          </p:nvPr>
        </p:nvSpPr>
        <p:spPr>
          <a:xfrm>
            <a:off x="838200" y="1825625"/>
            <a:ext cx="5181600" cy="4351338"/>
          </a:xfrm>
        </p:spPr>
        <p:txBody>
          <a:bodyPr>
            <a:normAutofit/>
          </a:bodyPr>
          <a:lstStyle/>
          <a:p>
            <a:pPr marL="0" indent="0">
              <a:buNone/>
            </a:pPr>
            <a:r>
              <a:rPr lang="sv-SE" sz="2400" dirty="0">
                <a:latin typeface="Calibri" panose="020F0502020204030204" pitchFamily="34" charset="0"/>
                <a:cs typeface="Calibri" panose="020F0502020204030204" pitchFamily="34" charset="0"/>
              </a:rPr>
              <a:t>Lyhördhet är vår förmåga att:</a:t>
            </a:r>
          </a:p>
          <a:p>
            <a:r>
              <a:rPr lang="sv-SE" sz="2400" dirty="0">
                <a:latin typeface="Calibri" panose="020F0502020204030204" pitchFamily="34" charset="0"/>
                <a:cs typeface="Calibri" panose="020F0502020204030204" pitchFamily="34" charset="0"/>
              </a:rPr>
              <a:t>Vara uppmärksam</a:t>
            </a:r>
          </a:p>
          <a:p>
            <a:r>
              <a:rPr lang="sv-SE" sz="2400" dirty="0">
                <a:latin typeface="Calibri" panose="020F0502020204030204" pitchFamily="34" charset="0"/>
                <a:cs typeface="Calibri" panose="020F0502020204030204" pitchFamily="34" charset="0"/>
              </a:rPr>
              <a:t>Vara intresserad</a:t>
            </a:r>
          </a:p>
          <a:p>
            <a:r>
              <a:rPr lang="sv-SE" sz="2400" dirty="0">
                <a:latin typeface="Calibri" panose="020F0502020204030204" pitchFamily="34" charset="0"/>
                <a:cs typeface="Calibri" panose="020F0502020204030204" pitchFamily="34" charset="0"/>
              </a:rPr>
              <a:t>Ta ett steg tillbaka</a:t>
            </a:r>
          </a:p>
          <a:p>
            <a:r>
              <a:rPr lang="sv-SE" sz="2400" dirty="0">
                <a:latin typeface="Calibri" panose="020F0502020204030204" pitchFamily="34" charset="0"/>
                <a:cs typeface="Calibri" panose="020F0502020204030204" pitchFamily="34" charset="0"/>
              </a:rPr>
              <a:t>Förstå vad barnets beteende betyder ur ett anknytningsperspektiv</a:t>
            </a:r>
          </a:p>
          <a:p>
            <a:r>
              <a:rPr lang="sv-SE" sz="2400" dirty="0">
                <a:latin typeface="Calibri" panose="020F0502020204030204" pitchFamily="34" charset="0"/>
                <a:cs typeface="Calibri" panose="020F0502020204030204" pitchFamily="34" charset="0"/>
              </a:rPr>
              <a:t>Förstå vad våra familjehemsbarns bakgrund betyder för deras beteende</a:t>
            </a:r>
          </a:p>
        </p:txBody>
      </p:sp>
      <p:pic>
        <p:nvPicPr>
          <p:cNvPr id="5" name="Bildobjekt 4" descr="En bild som visar person, hud, finger, nagel&#10;&#10;Automatiskt genererad beskrivning">
            <a:extLst>
              <a:ext uri="{FF2B5EF4-FFF2-40B4-BE49-F238E27FC236}">
                <a16:creationId xmlns:a16="http://schemas.microsoft.com/office/drawing/2014/main" id="{C160EE36-242F-367F-DF83-A2937E6B41E7}"/>
              </a:ext>
            </a:extLst>
          </p:cNvPr>
          <p:cNvPicPr>
            <a:picLocks noChangeAspect="1"/>
          </p:cNvPicPr>
          <p:nvPr/>
        </p:nvPicPr>
        <p:blipFill rotWithShape="1">
          <a:blip r:embed="rId3"/>
          <a:srcRect l="5874" r="15942" b="1"/>
          <a:stretch/>
        </p:blipFill>
        <p:spPr>
          <a:xfrm>
            <a:off x="6184900" y="1825625"/>
            <a:ext cx="5181600" cy="4351338"/>
          </a:xfrm>
          <a:prstGeom prst="rect">
            <a:avLst/>
          </a:prstGeom>
          <a:noFill/>
        </p:spPr>
      </p:pic>
    </p:spTree>
    <p:extLst>
      <p:ext uri="{BB962C8B-B14F-4D97-AF65-F5344CB8AC3E}">
        <p14:creationId xmlns:p14="http://schemas.microsoft.com/office/powerpoint/2010/main" val="2305819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6E77ECDE-9C5E-A6FF-652C-375504E021B1}"/>
              </a:ext>
            </a:extLst>
          </p:cNvPr>
          <p:cNvSpPr>
            <a:spLocks noGrp="1"/>
          </p:cNvSpPr>
          <p:nvPr>
            <p:ph type="title"/>
          </p:nvPr>
        </p:nvSpPr>
        <p:spPr/>
        <p:txBody>
          <a:bodyPr/>
          <a:lstStyle/>
          <a:p>
            <a:pPr algn="ctr"/>
            <a:r>
              <a:rPr lang="sv-SE" dirty="0"/>
              <a:t>Hur kan vi öka våra barns trygghet?</a:t>
            </a:r>
            <a:br>
              <a:rPr lang="sv-SE" dirty="0"/>
            </a:br>
            <a:r>
              <a:rPr lang="sv-SE" b="1" dirty="0"/>
              <a:t>Säker Hamn och Trygg Bas</a:t>
            </a:r>
          </a:p>
        </p:txBody>
      </p:sp>
      <p:sp>
        <p:nvSpPr>
          <p:cNvPr id="7" name="Platshållare för innehåll 6">
            <a:extLst>
              <a:ext uri="{FF2B5EF4-FFF2-40B4-BE49-F238E27FC236}">
                <a16:creationId xmlns:a16="http://schemas.microsoft.com/office/drawing/2014/main" id="{BCCFA7D8-250B-A11A-DE18-04E36BC8550F}"/>
              </a:ext>
            </a:extLst>
          </p:cNvPr>
          <p:cNvSpPr>
            <a:spLocks noGrp="1"/>
          </p:cNvSpPr>
          <p:nvPr>
            <p:ph idx="1"/>
          </p:nvPr>
        </p:nvSpPr>
        <p:spPr>
          <a:xfrm>
            <a:off x="1673452" y="2430363"/>
            <a:ext cx="3053895" cy="2710543"/>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black"/>
                </a:solidFill>
                <a:effectLst/>
                <a:uLnTx/>
                <a:uFillTx/>
                <a:latin typeface="Verdana"/>
                <a:ea typeface="+mn-ea"/>
                <a:cs typeface="+mn-cs"/>
              </a:rPr>
              <a:t>Säker</a:t>
            </a:r>
          </a:p>
          <a:p>
            <a:pPr marL="0" marR="0" lvl="0" indent="0" algn="ctr" defTabSz="457200" rtl="0" eaLnBrk="1" fontAlgn="auto" latinLnBrk="0" hangingPunct="1">
              <a:lnSpc>
                <a:spcPct val="100000"/>
              </a:lnSpc>
              <a:spcBef>
                <a:spcPts val="0"/>
              </a:spcBef>
              <a:spcAft>
                <a:spcPts val="0"/>
              </a:spcAft>
              <a:buClrTx/>
              <a:buSzTx/>
              <a:buFontTx/>
              <a:buNone/>
              <a:tabLst/>
              <a:defRPr/>
            </a:pPr>
            <a:r>
              <a:rPr lang="sv-SE" sz="2400" b="1" dirty="0">
                <a:solidFill>
                  <a:prstClr val="black"/>
                </a:solidFill>
                <a:latin typeface="Verdana"/>
              </a:rPr>
              <a:t>Hamn</a:t>
            </a:r>
            <a:endParaRPr kumimoji="0" lang="sv-SE" sz="2400" b="1" i="0" u="none" strike="noStrike" kern="1200" cap="none" spc="0" normalizeH="0" baseline="0" noProof="0" dirty="0">
              <a:ln>
                <a:noFill/>
              </a:ln>
              <a:solidFill>
                <a:prstClr val="black"/>
              </a:solidFill>
              <a:effectLst/>
              <a:uLnTx/>
              <a:uFillTx/>
              <a:latin typeface="Verdana"/>
              <a:ea typeface="+mn-ea"/>
              <a:cs typeface="+mn-cs"/>
            </a:endParaRPr>
          </a:p>
        </p:txBody>
      </p:sp>
      <p:sp>
        <p:nvSpPr>
          <p:cNvPr id="8" name="Ellips 7">
            <a:extLst>
              <a:ext uri="{FF2B5EF4-FFF2-40B4-BE49-F238E27FC236}">
                <a16:creationId xmlns:a16="http://schemas.microsoft.com/office/drawing/2014/main" id="{17D622FF-3A82-A252-F0F9-9540AF36608C}"/>
              </a:ext>
            </a:extLst>
          </p:cNvPr>
          <p:cNvSpPr/>
          <p:nvPr/>
        </p:nvSpPr>
        <p:spPr>
          <a:xfrm>
            <a:off x="7331076" y="2430363"/>
            <a:ext cx="2803524" cy="2612572"/>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black"/>
                </a:solidFill>
                <a:effectLst/>
                <a:uLnTx/>
                <a:uFillTx/>
                <a:latin typeface="Verdana"/>
                <a:ea typeface="+mn-ea"/>
                <a:cs typeface="+mn-cs"/>
              </a:rPr>
              <a:t>Trygg</a:t>
            </a:r>
          </a:p>
          <a:p>
            <a:pPr marL="0" marR="0" lvl="0" indent="0" algn="ctr" defTabSz="457200" rtl="0" eaLnBrk="1" fontAlgn="auto" latinLnBrk="0" hangingPunct="1">
              <a:lnSpc>
                <a:spcPct val="100000"/>
              </a:lnSpc>
              <a:spcBef>
                <a:spcPts val="0"/>
              </a:spcBef>
              <a:spcAft>
                <a:spcPts val="0"/>
              </a:spcAft>
              <a:buClrTx/>
              <a:buSzTx/>
              <a:buFontTx/>
              <a:buNone/>
              <a:tabLst/>
              <a:defRPr/>
            </a:pPr>
            <a:r>
              <a:rPr lang="sv-SE" sz="2400" b="1" dirty="0">
                <a:solidFill>
                  <a:prstClr val="black"/>
                </a:solidFill>
                <a:latin typeface="Verdana"/>
              </a:rPr>
              <a:t>Bas</a:t>
            </a:r>
            <a:endParaRPr kumimoji="0" lang="sv-SE" sz="2400" b="1" i="0" u="none" strike="noStrike" kern="1200" cap="none" spc="0" normalizeH="0" baseline="0" noProof="0" dirty="0">
              <a:ln>
                <a:noFill/>
              </a:ln>
              <a:solidFill>
                <a:prstClr val="black"/>
              </a:solidFill>
              <a:effectLst/>
              <a:uLnTx/>
              <a:uFillTx/>
              <a:latin typeface="Verdana"/>
              <a:ea typeface="+mn-ea"/>
              <a:cs typeface="+mn-cs"/>
            </a:endParaRPr>
          </a:p>
        </p:txBody>
      </p:sp>
      <p:sp>
        <p:nvSpPr>
          <p:cNvPr id="9" name="Vänster-höger 5">
            <a:extLst>
              <a:ext uri="{FF2B5EF4-FFF2-40B4-BE49-F238E27FC236}">
                <a16:creationId xmlns:a16="http://schemas.microsoft.com/office/drawing/2014/main" id="{37C9AC3A-6029-0E11-93CF-AFCD88323457}"/>
              </a:ext>
            </a:extLst>
          </p:cNvPr>
          <p:cNvSpPr/>
          <p:nvPr/>
        </p:nvSpPr>
        <p:spPr>
          <a:xfrm>
            <a:off x="4626429" y="3293403"/>
            <a:ext cx="2704647" cy="886492"/>
          </a:xfrm>
          <a:prstGeom prst="left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Verdana"/>
              <a:ea typeface="+mn-ea"/>
              <a:cs typeface="+mn-cs"/>
            </a:endParaRPr>
          </a:p>
        </p:txBody>
      </p:sp>
      <p:sp>
        <p:nvSpPr>
          <p:cNvPr id="10" name="textruta 9">
            <a:extLst>
              <a:ext uri="{FF2B5EF4-FFF2-40B4-BE49-F238E27FC236}">
                <a16:creationId xmlns:a16="http://schemas.microsoft.com/office/drawing/2014/main" id="{B659D41B-018E-68F3-FAB8-D96B1C16D845}"/>
              </a:ext>
            </a:extLst>
          </p:cNvPr>
          <p:cNvSpPr txBox="1"/>
          <p:nvPr/>
        </p:nvSpPr>
        <p:spPr>
          <a:xfrm>
            <a:off x="729343" y="5367723"/>
            <a:ext cx="4724400" cy="646331"/>
          </a:xfrm>
          <a:prstGeom prst="rect">
            <a:avLst/>
          </a:prstGeom>
          <a:noFill/>
          <a:ln>
            <a:noFill/>
          </a:ln>
        </p:spPr>
        <p:txBody>
          <a:bodyPr wrap="square" rtlCol="0">
            <a:spAutoFit/>
          </a:bodyPr>
          <a:lstStyle/>
          <a:p>
            <a:r>
              <a:rPr lang="sv-SE" dirty="0"/>
              <a:t>En lugnande miljö som ger skydd och tröst och som dämpar barnets ror</a:t>
            </a:r>
          </a:p>
        </p:txBody>
      </p:sp>
      <p:sp>
        <p:nvSpPr>
          <p:cNvPr id="11" name="textruta 10">
            <a:extLst>
              <a:ext uri="{FF2B5EF4-FFF2-40B4-BE49-F238E27FC236}">
                <a16:creationId xmlns:a16="http://schemas.microsoft.com/office/drawing/2014/main" id="{F17939DA-B5E9-5336-AB49-3CE800895F8C}"/>
              </a:ext>
            </a:extLst>
          </p:cNvPr>
          <p:cNvSpPr txBox="1"/>
          <p:nvPr/>
        </p:nvSpPr>
        <p:spPr>
          <a:xfrm>
            <a:off x="6466115" y="5164909"/>
            <a:ext cx="4800599" cy="1200329"/>
          </a:xfrm>
          <a:prstGeom prst="rect">
            <a:avLst/>
          </a:prstGeom>
          <a:noFill/>
        </p:spPr>
        <p:txBody>
          <a:bodyPr wrap="square" rtlCol="0">
            <a:spAutoFit/>
          </a:bodyPr>
          <a:lstStyle/>
          <a:p>
            <a:r>
              <a:rPr lang="sv-SE" dirty="0"/>
              <a:t>En trygg plats att utgå ifrån för att utforska – en försäkran om att någon ”klok och stark” alltid finns där om man behöver det.</a:t>
            </a:r>
          </a:p>
        </p:txBody>
      </p:sp>
    </p:spTree>
    <p:extLst>
      <p:ext uri="{BB962C8B-B14F-4D97-AF65-F5344CB8AC3E}">
        <p14:creationId xmlns:p14="http://schemas.microsoft.com/office/powerpoint/2010/main" val="3655275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AD618980-B1FC-F016-6E3F-501EE7037259}"/>
              </a:ext>
            </a:extLst>
          </p:cNvPr>
          <p:cNvSpPr txBox="1"/>
          <p:nvPr/>
        </p:nvSpPr>
        <p:spPr>
          <a:xfrm>
            <a:off x="2781300" y="2459504"/>
            <a:ext cx="6629400" cy="1938992"/>
          </a:xfrm>
          <a:prstGeom prst="rect">
            <a:avLst/>
          </a:prstGeom>
          <a:noFill/>
          <a:ln>
            <a:noFill/>
          </a:ln>
        </p:spPr>
        <p:txBody>
          <a:bodyPr wrap="square" rtlCol="0">
            <a:spAutoFit/>
          </a:bodyPr>
          <a:lstStyle/>
          <a:p>
            <a:r>
              <a:rPr lang="sv-SE" sz="2400" dirty="0">
                <a:latin typeface="Calibri" panose="020F0502020204030204" pitchFamily="34" charset="0"/>
                <a:cs typeface="Calibri" panose="020F0502020204030204" pitchFamily="34" charset="0"/>
              </a:rPr>
              <a:t>Hur visar ni att ni är en Säker Hamn i relationen till era familjehemsbarn?</a:t>
            </a:r>
          </a:p>
          <a:p>
            <a:endParaRPr lang="sv-SE" sz="2400" dirty="0">
              <a:latin typeface="Calibri" panose="020F0502020204030204" pitchFamily="34" charset="0"/>
              <a:cs typeface="Calibri" panose="020F0502020204030204" pitchFamily="34" charset="0"/>
            </a:endParaRPr>
          </a:p>
          <a:p>
            <a:r>
              <a:rPr lang="sv-SE" sz="2400" dirty="0">
                <a:latin typeface="Calibri" panose="020F0502020204030204" pitchFamily="34" charset="0"/>
                <a:cs typeface="Calibri" panose="020F0502020204030204" pitchFamily="34" charset="0"/>
              </a:rPr>
              <a:t>Hur visar ni att ni är en Trygg Bas i relationen till era familjehemsbarn?</a:t>
            </a:r>
          </a:p>
        </p:txBody>
      </p:sp>
    </p:spTree>
    <p:extLst>
      <p:ext uri="{BB962C8B-B14F-4D97-AF65-F5344CB8AC3E}">
        <p14:creationId xmlns:p14="http://schemas.microsoft.com/office/powerpoint/2010/main" val="4076220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10;&#10;Automatiskt genererad beskrivning">
            <a:extLst>
              <a:ext uri="{FF2B5EF4-FFF2-40B4-BE49-F238E27FC236}">
                <a16:creationId xmlns:a16="http://schemas.microsoft.com/office/drawing/2014/main" id="{A6F5EC44-979E-C02E-2705-7C29EFE626E9}"/>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bwMode="auto">
          <a:xfrm>
            <a:off x="6096000" y="205741"/>
            <a:ext cx="6096000" cy="5836918"/>
          </a:xfrm>
          <a:prstGeom prst="rect">
            <a:avLst/>
          </a:prstGeom>
          <a:noFill/>
          <a:ln>
            <a:noFill/>
          </a:ln>
        </p:spPr>
      </p:pic>
      <p:sp>
        <p:nvSpPr>
          <p:cNvPr id="3" name="Rubrik 2">
            <a:extLst>
              <a:ext uri="{FF2B5EF4-FFF2-40B4-BE49-F238E27FC236}">
                <a16:creationId xmlns:a16="http://schemas.microsoft.com/office/drawing/2014/main" id="{14A27636-C15F-DC86-9789-19120CB00401}"/>
              </a:ext>
            </a:extLst>
          </p:cNvPr>
          <p:cNvSpPr>
            <a:spLocks noGrp="1"/>
          </p:cNvSpPr>
          <p:nvPr>
            <p:ph type="title"/>
          </p:nvPr>
        </p:nvSpPr>
        <p:spPr>
          <a:xfrm>
            <a:off x="256674" y="928706"/>
            <a:ext cx="5486026" cy="1129164"/>
          </a:xfrm>
        </p:spPr>
        <p:txBody>
          <a:bodyPr anchor="ctr">
            <a:normAutofit/>
          </a:bodyPr>
          <a:lstStyle/>
          <a:p>
            <a:pPr marL="0" marR="0" lvl="0" indent="0" defTabSz="457200" rtl="0" eaLnBrk="1" fontAlgn="auto" latinLnBrk="0" hangingPunct="1">
              <a:spcBef>
                <a:spcPts val="0"/>
              </a:spcBef>
              <a:spcAft>
                <a:spcPts val="0"/>
              </a:spcAft>
              <a:tabLst/>
              <a:defRPr/>
            </a:pPr>
            <a:r>
              <a:rPr kumimoji="0" lang="sv-SE" b="1" i="0" u="none" strike="noStrike" kern="1200" cap="none" spc="0" normalizeH="0" baseline="0" noProof="0" dirty="0">
                <a:ln>
                  <a:noFill/>
                </a:ln>
                <a:effectLst/>
                <a:uLnTx/>
                <a:uFillTx/>
              </a:rPr>
              <a:t> </a:t>
            </a:r>
            <a:r>
              <a:rPr kumimoji="0" lang="sv-SE" i="0" u="none" strike="noStrike" kern="1200" cap="none" spc="0" normalizeH="0" baseline="0" noProof="0" dirty="0">
                <a:ln>
                  <a:noFill/>
                </a:ln>
                <a:effectLst/>
                <a:uLnTx/>
                <a:uFillTx/>
              </a:rPr>
              <a:t>Connect-</a:t>
            </a:r>
            <a:endParaRPr lang="sv-SE" dirty="0"/>
          </a:p>
        </p:txBody>
      </p:sp>
      <p:sp>
        <p:nvSpPr>
          <p:cNvPr id="4" name="Platshållare för innehåll 3">
            <a:extLst>
              <a:ext uri="{FF2B5EF4-FFF2-40B4-BE49-F238E27FC236}">
                <a16:creationId xmlns:a16="http://schemas.microsoft.com/office/drawing/2014/main" id="{A67A0F2A-D43F-6725-1565-B80371800964}"/>
              </a:ext>
            </a:extLst>
          </p:cNvPr>
          <p:cNvSpPr>
            <a:spLocks noGrp="1"/>
          </p:cNvSpPr>
          <p:nvPr>
            <p:ph type="body" sz="quarter" idx="14"/>
          </p:nvPr>
        </p:nvSpPr>
        <p:spPr>
          <a:xfrm>
            <a:off x="389648" y="1844842"/>
            <a:ext cx="5353051" cy="4511508"/>
          </a:xfrm>
        </p:spPr>
        <p:txBody>
          <a:bodyPr>
            <a:normAutofit/>
          </a:bodyPr>
          <a:lstStyle/>
          <a:p>
            <a:pPr marL="0" indent="0">
              <a:buNone/>
            </a:pPr>
            <a:r>
              <a:rPr kumimoji="0" lang="sv-SE" i="0" u="none" strike="noStrike" kern="1200" cap="none" spc="0" normalizeH="0" baseline="0" noProof="0" dirty="0">
                <a:ln>
                  <a:noFill/>
                </a:ln>
                <a:effectLst/>
                <a:uLnTx/>
                <a:uFillTx/>
              </a:rPr>
              <a:t>Ett anknytningsbaserat </a:t>
            </a:r>
            <a:br>
              <a:rPr kumimoji="0" lang="sv-SE" i="0" u="none" strike="noStrike" kern="1200" cap="none" spc="0" normalizeH="0" baseline="0" noProof="0" dirty="0">
                <a:ln>
                  <a:noFill/>
                </a:ln>
                <a:effectLst/>
                <a:uLnTx/>
                <a:uFillTx/>
              </a:rPr>
            </a:br>
            <a:r>
              <a:rPr kumimoji="0" lang="sv-SE" i="0" u="none" strike="noStrike" kern="1200" cap="none" spc="0" normalizeH="0" baseline="0" noProof="0" dirty="0">
                <a:ln>
                  <a:noFill/>
                </a:ln>
                <a:effectLst/>
                <a:uLnTx/>
                <a:uFillTx/>
              </a:rPr>
              <a:t>program med nio principer</a:t>
            </a:r>
            <a:endParaRPr lang="sv-SE" dirty="0"/>
          </a:p>
        </p:txBody>
      </p:sp>
    </p:spTree>
    <p:extLst>
      <p:ext uri="{BB962C8B-B14F-4D97-AF65-F5344CB8AC3E}">
        <p14:creationId xmlns:p14="http://schemas.microsoft.com/office/powerpoint/2010/main" val="3338615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4E83438-1F0E-27F5-75AC-66CE091E8FA6}"/>
              </a:ext>
            </a:extLst>
          </p:cNvPr>
          <p:cNvSpPr>
            <a:spLocks noGrp="1"/>
          </p:cNvSpPr>
          <p:nvPr>
            <p:ph type="title"/>
          </p:nvPr>
        </p:nvSpPr>
        <p:spPr>
          <a:xfrm>
            <a:off x="838200" y="391877"/>
            <a:ext cx="10515600" cy="1021563"/>
          </a:xfrm>
        </p:spPr>
        <p:txBody>
          <a:bodyPr/>
          <a:lstStyle/>
          <a:p>
            <a:r>
              <a:rPr lang="sv-SE" dirty="0"/>
              <a:t>Sammanfattning</a:t>
            </a:r>
            <a:br>
              <a:rPr lang="sv-SE" dirty="0"/>
            </a:br>
            <a:r>
              <a:rPr lang="sv-SE" dirty="0"/>
              <a:t>Anknytningens grunder Del 1</a:t>
            </a:r>
          </a:p>
        </p:txBody>
      </p:sp>
      <p:sp>
        <p:nvSpPr>
          <p:cNvPr id="3" name="Platshållare för innehåll 2">
            <a:extLst>
              <a:ext uri="{FF2B5EF4-FFF2-40B4-BE49-F238E27FC236}">
                <a16:creationId xmlns:a16="http://schemas.microsoft.com/office/drawing/2014/main" id="{F100A8BB-5D54-3ADC-DAA1-7D6B02E984CD}"/>
              </a:ext>
            </a:extLst>
          </p:cNvPr>
          <p:cNvSpPr>
            <a:spLocks noGrp="1"/>
          </p:cNvSpPr>
          <p:nvPr>
            <p:ph idx="1"/>
          </p:nvPr>
        </p:nvSpPr>
        <p:spPr/>
        <p:txBody>
          <a:bodyPr>
            <a:normAutofit lnSpcReduction="10000"/>
          </a:bodyPr>
          <a:lstStyle/>
          <a:p>
            <a:r>
              <a:rPr lang="sv-SE" sz="2000" dirty="0">
                <a:latin typeface="Calibri" panose="020F0502020204030204" pitchFamily="34" charset="0"/>
                <a:cs typeface="Calibri" panose="020F0502020204030204" pitchFamily="34" charset="0"/>
              </a:rPr>
              <a:t>Barn som placeras i familjehem </a:t>
            </a:r>
            <a:r>
              <a:rPr lang="sv-SE" sz="2000" b="1" dirty="0">
                <a:latin typeface="Calibri" panose="020F0502020204030204" pitchFamily="34" charset="0"/>
                <a:cs typeface="Calibri" panose="020F0502020204030204" pitchFamily="34" charset="0"/>
              </a:rPr>
              <a:t>har sällan haft ett tryggt anknytningsband </a:t>
            </a:r>
            <a:r>
              <a:rPr lang="sv-SE" sz="2000" dirty="0">
                <a:latin typeface="Calibri" panose="020F0502020204030204" pitchFamily="34" charset="0"/>
                <a:cs typeface="Calibri" panose="020F0502020204030204" pitchFamily="34" charset="0"/>
              </a:rPr>
              <a:t>till sina biologiska föräldrar och kan därför ofta inte ta hjälp av en sådan trygghetskänsla för att hantera sina nya relationer till familjehemsföräldrar.</a:t>
            </a:r>
          </a:p>
          <a:p>
            <a:r>
              <a:rPr lang="sv-SE" sz="2000" b="1" dirty="0">
                <a:latin typeface="Calibri" panose="020F0502020204030204" pitchFamily="34" charset="0"/>
                <a:cs typeface="Calibri" panose="020F0502020204030204" pitchFamily="34" charset="0"/>
              </a:rPr>
              <a:t>De kan förlita sig på sitt otrygga/osäkra anknytningsmönster </a:t>
            </a:r>
            <a:r>
              <a:rPr lang="sv-SE" sz="2000" dirty="0">
                <a:latin typeface="Calibri" panose="020F0502020204030204" pitchFamily="34" charset="0"/>
                <a:cs typeface="Calibri" panose="020F0502020204030204" pitchFamily="34" charset="0"/>
              </a:rPr>
              <a:t>och uttrycka sina behov på sätt som är förvirrande och svåra att förstå. Det gör det svårt för familjehemsföräldrar att veta vad barnen behöver och hur de själv bäst bör reagera.</a:t>
            </a:r>
          </a:p>
          <a:p>
            <a:r>
              <a:rPr lang="sv-SE" sz="2000" b="1" dirty="0">
                <a:latin typeface="Calibri" panose="020F0502020204030204" pitchFamily="34" charset="0"/>
                <a:cs typeface="Calibri" panose="020F0502020204030204" pitchFamily="34" charset="0"/>
              </a:rPr>
              <a:t>De kan ha svårt att lita på ett familjehems konsekventa mönster för anknytning </a:t>
            </a:r>
            <a:r>
              <a:rPr lang="sv-SE" sz="2000" dirty="0">
                <a:latin typeface="Calibri" panose="020F0502020204030204" pitchFamily="34" charset="0"/>
                <a:cs typeface="Calibri" panose="020F0502020204030204" pitchFamily="34" charset="0"/>
              </a:rPr>
              <a:t>och kan därför ge sina familjehemsföräldrar vilseledande signaler och ta till ett kontrollerande och ibland aggressivt beteende som är svårt att hantera alternativt dra sig undan.</a:t>
            </a:r>
          </a:p>
          <a:p>
            <a:r>
              <a:rPr lang="sv-SE" sz="2000" b="1" dirty="0">
                <a:latin typeface="Calibri" panose="020F0502020204030204" pitchFamily="34" charset="0"/>
                <a:cs typeface="Calibri" panose="020F0502020204030204" pitchFamily="34" charset="0"/>
              </a:rPr>
              <a:t>De kan uppleva äkta omsorg som hotande snarare än lugnande </a:t>
            </a:r>
            <a:r>
              <a:rPr lang="sv-SE" sz="2000" dirty="0">
                <a:latin typeface="Calibri" panose="020F0502020204030204" pitchFamily="34" charset="0"/>
                <a:cs typeface="Calibri" panose="020F0502020204030204" pitchFamily="34" charset="0"/>
              </a:rPr>
              <a:t>och får familjehemsföräldrarna att känna att situationen är omöjlig.</a:t>
            </a:r>
          </a:p>
          <a:p>
            <a:r>
              <a:rPr lang="sv-SE" sz="2000" dirty="0">
                <a:latin typeface="Calibri" panose="020F0502020204030204" pitchFamily="34" charset="0"/>
                <a:cs typeface="Calibri" panose="020F0502020204030204" pitchFamily="34" charset="0"/>
              </a:rPr>
              <a:t>Familjehemsplacerade barn </a:t>
            </a:r>
            <a:r>
              <a:rPr lang="sv-SE" sz="2000" b="1" dirty="0">
                <a:latin typeface="Calibri" panose="020F0502020204030204" pitchFamily="34" charset="0"/>
                <a:cs typeface="Calibri" panose="020F0502020204030204" pitchFamily="34" charset="0"/>
              </a:rPr>
              <a:t>kan behöva bli lugnade mer och oftare än andra barn i samma ålder. </a:t>
            </a:r>
            <a:r>
              <a:rPr lang="sv-SE" sz="2000" dirty="0">
                <a:latin typeface="Calibri" panose="020F0502020204030204" pitchFamily="34" charset="0"/>
                <a:cs typeface="Calibri" panose="020F0502020204030204" pitchFamily="34" charset="0"/>
              </a:rPr>
              <a:t>De kämpar för att skapa sig en stabil känsla av sina familjehemsföräldrar som konsekvent tillförlitliga och kärleksfulla och en stabil känsla av sig själva som värda att älska.</a:t>
            </a:r>
          </a:p>
        </p:txBody>
      </p:sp>
    </p:spTree>
    <p:extLst>
      <p:ext uri="{BB962C8B-B14F-4D97-AF65-F5344CB8AC3E}">
        <p14:creationId xmlns:p14="http://schemas.microsoft.com/office/powerpoint/2010/main" val="3960225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506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BA6E1DC-E109-4930-E589-3C79D70F39CE}"/>
              </a:ext>
            </a:extLst>
          </p:cNvPr>
          <p:cNvSpPr>
            <a:spLocks noGrp="1"/>
          </p:cNvSpPr>
          <p:nvPr>
            <p:ph type="title"/>
          </p:nvPr>
        </p:nvSpPr>
        <p:spPr/>
        <p:txBody>
          <a:bodyPr/>
          <a:lstStyle/>
          <a:p>
            <a:r>
              <a:rPr lang="sv-SE" dirty="0"/>
              <a:t>Anknytningens grunder del 1</a:t>
            </a:r>
          </a:p>
        </p:txBody>
      </p:sp>
    </p:spTree>
    <p:extLst>
      <p:ext uri="{BB962C8B-B14F-4D97-AF65-F5344CB8AC3E}">
        <p14:creationId xmlns:p14="http://schemas.microsoft.com/office/powerpoint/2010/main" val="3090881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type="body" idx="4294967295"/>
          </p:nvPr>
        </p:nvSpPr>
        <p:spPr>
          <a:xfrm>
            <a:off x="1524000" y="2778125"/>
            <a:ext cx="7886700" cy="1500188"/>
          </a:xfrm>
        </p:spPr>
        <p:txBody>
          <a:bodyPr/>
          <a:lstStyle/>
          <a:p>
            <a:pPr marL="0" indent="0">
              <a:buNone/>
            </a:pPr>
            <a:endParaRPr lang="sv-SE"/>
          </a:p>
          <a:p>
            <a:endParaRPr lang="sv-SE"/>
          </a:p>
        </p:txBody>
      </p:sp>
      <p:pic>
        <p:nvPicPr>
          <p:cNvPr id="7" name="Picture 5"/>
          <p:cNvPicPr>
            <a:picLocks noChangeAspect="1"/>
          </p:cNvPicPr>
          <p:nvPr/>
        </p:nvPicPr>
        <p:blipFill>
          <a:blip r:embed="rId3"/>
          <a:stretch>
            <a:fillRect/>
          </a:stretch>
        </p:blipFill>
        <p:spPr>
          <a:xfrm>
            <a:off x="0" y="-299356"/>
            <a:ext cx="12192000" cy="7157356"/>
          </a:xfrm>
          <a:prstGeom prst="rect">
            <a:avLst/>
          </a:prstGeom>
          <a:ln w="38100">
            <a:noFill/>
          </a:ln>
        </p:spPr>
      </p:pic>
      <p:sp>
        <p:nvSpPr>
          <p:cNvPr id="3" name="textruta 2"/>
          <p:cNvSpPr txBox="1"/>
          <p:nvPr/>
        </p:nvSpPr>
        <p:spPr>
          <a:xfrm>
            <a:off x="3657601" y="5471886"/>
            <a:ext cx="6116015" cy="954107"/>
          </a:xfrm>
          <a:prstGeom prst="rect">
            <a:avLst/>
          </a:prstGeom>
          <a:noFill/>
        </p:spPr>
        <p:txBody>
          <a:bodyPr wrap="square" rtlCol="0">
            <a:spAutoFit/>
          </a:bodyPr>
          <a:lstStyle/>
          <a:p>
            <a:pPr algn="ctr"/>
            <a:r>
              <a:rPr lang="sv-SE" sz="2800" dirty="0">
                <a:solidFill>
                  <a:schemeClr val="bg1"/>
                </a:solidFill>
              </a:rPr>
              <a:t>Anknytningens grunder</a:t>
            </a:r>
          </a:p>
          <a:p>
            <a:pPr algn="ctr"/>
            <a:r>
              <a:rPr lang="sv-SE" sz="2800" dirty="0">
                <a:solidFill>
                  <a:schemeClr val="bg1"/>
                </a:solidFill>
              </a:rPr>
              <a:t>Del 1</a:t>
            </a:r>
          </a:p>
        </p:txBody>
      </p:sp>
    </p:spTree>
    <p:extLst>
      <p:ext uri="{BB962C8B-B14F-4D97-AF65-F5344CB8AC3E}">
        <p14:creationId xmlns:p14="http://schemas.microsoft.com/office/powerpoint/2010/main" val="430018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7980A60-B418-4984-B63B-EC4F6029E7E6}"/>
              </a:ext>
            </a:extLst>
          </p:cNvPr>
          <p:cNvGraphicFramePr/>
          <p:nvPr>
            <p:extLst>
              <p:ext uri="{D42A27DB-BD31-4B8C-83A1-F6EECF244321}">
                <p14:modId xmlns:p14="http://schemas.microsoft.com/office/powerpoint/2010/main" val="2597719387"/>
              </p:ext>
            </p:extLst>
          </p:nvPr>
        </p:nvGraphicFramePr>
        <p:xfrm>
          <a:off x="2019301" y="876301"/>
          <a:ext cx="7800975" cy="5295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ruta 2">
            <a:extLst>
              <a:ext uri="{FF2B5EF4-FFF2-40B4-BE49-F238E27FC236}">
                <a16:creationId xmlns:a16="http://schemas.microsoft.com/office/drawing/2014/main" id="{50C56FC3-9022-4E92-98D8-033E9F4F4F4E}"/>
              </a:ext>
            </a:extLst>
          </p:cNvPr>
          <p:cNvSpPr txBox="1"/>
          <p:nvPr/>
        </p:nvSpPr>
        <p:spPr>
          <a:xfrm>
            <a:off x="3000375" y="162581"/>
            <a:ext cx="6724650" cy="523220"/>
          </a:xfrm>
          <a:prstGeom prst="rect">
            <a:avLst/>
          </a:prstGeom>
          <a:noFill/>
        </p:spPr>
        <p:txBody>
          <a:bodyPr wrap="square" rtlCol="0">
            <a:spAutoFit/>
          </a:bodyPr>
          <a:lstStyle/>
          <a:p>
            <a:pPr algn="ctr"/>
            <a:r>
              <a:rPr lang="sv-SE" sz="2800" b="1"/>
              <a:t>Vad är Anknytning</a:t>
            </a:r>
            <a:r>
              <a:rPr lang="sv-SE" sz="2800"/>
              <a:t>?</a:t>
            </a:r>
          </a:p>
        </p:txBody>
      </p:sp>
      <p:sp>
        <p:nvSpPr>
          <p:cNvPr id="4" name="textruta 3">
            <a:extLst>
              <a:ext uri="{FF2B5EF4-FFF2-40B4-BE49-F238E27FC236}">
                <a16:creationId xmlns:a16="http://schemas.microsoft.com/office/drawing/2014/main" id="{117F1E38-18CB-4B1C-A562-CFBDC33B434B}"/>
              </a:ext>
            </a:extLst>
          </p:cNvPr>
          <p:cNvSpPr txBox="1"/>
          <p:nvPr/>
        </p:nvSpPr>
        <p:spPr>
          <a:xfrm>
            <a:off x="3086101" y="5086351"/>
            <a:ext cx="6638925" cy="707886"/>
          </a:xfrm>
          <a:prstGeom prst="rect">
            <a:avLst/>
          </a:prstGeom>
          <a:noFill/>
        </p:spPr>
        <p:txBody>
          <a:bodyPr wrap="square" lIns="91440" tIns="45720" rIns="91440" bIns="45720" rtlCol="0" anchor="t">
            <a:spAutoFit/>
          </a:bodyPr>
          <a:lstStyle/>
          <a:p>
            <a:r>
              <a:rPr lang="sv-SE" sz="2000" dirty="0">
                <a:latin typeface="Calibri" panose="020F0502020204030204" pitchFamily="34" charset="0"/>
                <a:cs typeface="Calibri" panose="020F0502020204030204" pitchFamily="34" charset="0"/>
              </a:rPr>
              <a:t>Hur vi uttrycker våra anknytningsbehov varierar utifrån mognad, utveckling, tidigare erfarenheter och kultur</a:t>
            </a:r>
          </a:p>
        </p:txBody>
      </p:sp>
      <p:sp>
        <p:nvSpPr>
          <p:cNvPr id="5" name="textruta 4">
            <a:extLst>
              <a:ext uri="{FF2B5EF4-FFF2-40B4-BE49-F238E27FC236}">
                <a16:creationId xmlns:a16="http://schemas.microsoft.com/office/drawing/2014/main" id="{211B19E7-11CC-48FD-B4A7-DD4D1BE69005}"/>
              </a:ext>
            </a:extLst>
          </p:cNvPr>
          <p:cNvSpPr txBox="1"/>
          <p:nvPr/>
        </p:nvSpPr>
        <p:spPr>
          <a:xfrm>
            <a:off x="3629025" y="3914776"/>
            <a:ext cx="6096000" cy="707886"/>
          </a:xfrm>
          <a:prstGeom prst="rect">
            <a:avLst/>
          </a:prstGeom>
          <a:noFill/>
        </p:spPr>
        <p:txBody>
          <a:bodyPr wrap="square" rtlCol="0">
            <a:spAutoFit/>
          </a:bodyPr>
          <a:lstStyle/>
          <a:p>
            <a:pPr lvl="0"/>
            <a:r>
              <a:rPr lang="en-US" sz="2000" dirty="0">
                <a:latin typeface="Calibri" panose="020F0502020204030204" pitchFamily="34" charset="0"/>
                <a:cs typeface="Calibri" panose="020F0502020204030204" pitchFamily="34" charset="0"/>
              </a:rPr>
              <a:t>Vid </a:t>
            </a:r>
            <a:r>
              <a:rPr lang="en-US" sz="2000" dirty="0" err="1">
                <a:latin typeface="Calibri" panose="020F0502020204030204" pitchFamily="34" charset="0"/>
                <a:cs typeface="Calibri" panose="020F0502020204030204" pitchFamily="34" charset="0"/>
              </a:rPr>
              <a:t>hotfulla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situationer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dominerar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anknytningssystemet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över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andra</a:t>
            </a:r>
            <a:r>
              <a:rPr lang="en-US" sz="2000" dirty="0">
                <a:latin typeface="Calibri" panose="020F0502020204030204" pitchFamily="34" charset="0"/>
                <a:cs typeface="Calibri" panose="020F0502020204030204" pitchFamily="34" charset="0"/>
              </a:rPr>
              <a:t> system</a:t>
            </a:r>
            <a:endParaRPr lang="sv-SE"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0714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Anknytning – Varför är det viktigt?</a:t>
            </a:r>
            <a:endParaRPr lang="en-GB" dirty="0"/>
          </a:p>
        </p:txBody>
      </p:sp>
      <p:sp>
        <p:nvSpPr>
          <p:cNvPr id="5" name="Rektangel 4"/>
          <p:cNvSpPr/>
          <p:nvPr/>
        </p:nvSpPr>
        <p:spPr>
          <a:xfrm>
            <a:off x="838200" y="1782409"/>
            <a:ext cx="8784976" cy="1557349"/>
          </a:xfrm>
          <a:prstGeom prst="rect">
            <a:avLst/>
          </a:prstGeom>
        </p:spPr>
        <p:txBody>
          <a:bodyPr wrap="square">
            <a:spAutoFit/>
          </a:bodyPr>
          <a:lstStyle/>
          <a:p>
            <a:pPr lvl="0">
              <a:spcBef>
                <a:spcPct val="20000"/>
              </a:spcBef>
              <a:defRPr/>
            </a:pPr>
            <a:r>
              <a:rPr lang="sv-SE" sz="2800" dirty="0">
                <a:solidFill>
                  <a:prstClr val="black"/>
                </a:solidFill>
                <a:latin typeface="Calibri" panose="020F0502020204030204" pitchFamily="34" charset="0"/>
                <a:cs typeface="Calibri" panose="020F0502020204030204" pitchFamily="34" charset="0"/>
              </a:rPr>
              <a:t>Barn är beroende av att deras föräldrar skyddar dem</a:t>
            </a:r>
          </a:p>
          <a:p>
            <a:pPr marL="342900" indent="-342900">
              <a:spcBef>
                <a:spcPct val="20000"/>
              </a:spcBef>
              <a:defRPr/>
            </a:pPr>
            <a:r>
              <a:rPr lang="sv-SE" sz="2800" dirty="0">
                <a:solidFill>
                  <a:prstClr val="black"/>
                </a:solidFill>
                <a:latin typeface="Calibri" panose="020F0502020204030204" pitchFamily="34" charset="0"/>
                <a:cs typeface="Calibri" panose="020F0502020204030204" pitchFamily="34" charset="0"/>
              </a:rPr>
              <a:t>mot faror, lugnar dem när de är oroliga och ger dem</a:t>
            </a:r>
          </a:p>
          <a:p>
            <a:pPr marL="342900" indent="-342900">
              <a:spcBef>
                <a:spcPct val="20000"/>
              </a:spcBef>
              <a:defRPr/>
            </a:pPr>
            <a:r>
              <a:rPr lang="sv-SE" sz="2800" dirty="0">
                <a:solidFill>
                  <a:prstClr val="black"/>
                </a:solidFill>
                <a:latin typeface="Calibri" panose="020F0502020204030204" pitchFamily="34" charset="0"/>
                <a:cs typeface="Calibri" panose="020F0502020204030204" pitchFamily="34" charset="0"/>
              </a:rPr>
              <a:t>stöd när de upptäcker världen.</a:t>
            </a:r>
          </a:p>
        </p:txBody>
      </p:sp>
    </p:spTree>
    <p:extLst>
      <p:ext uri="{BB962C8B-B14F-4D97-AF65-F5344CB8AC3E}">
        <p14:creationId xmlns:p14="http://schemas.microsoft.com/office/powerpoint/2010/main" val="3605245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ute-baby">
            <a:extLst>
              <a:ext uri="{FF2B5EF4-FFF2-40B4-BE49-F238E27FC236}">
                <a16:creationId xmlns:a16="http://schemas.microsoft.com/office/drawing/2014/main" id="{273413A8-DD83-4156-BEC4-AE69A673D67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141538" y="1928813"/>
            <a:ext cx="2784475" cy="2035175"/>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145BB0D8-2FFE-4DA4-8EA1-54C550C483B9}"/>
              </a:ext>
            </a:extLst>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bwMode="auto">
          <a:xfrm>
            <a:off x="2141538" y="4016375"/>
            <a:ext cx="2784475" cy="2130425"/>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6" name="Picture 2" descr="Bildresultat för angry arab child">
            <a:extLst>
              <a:ext uri="{FF2B5EF4-FFF2-40B4-BE49-F238E27FC236}">
                <a16:creationId xmlns:a16="http://schemas.microsoft.com/office/drawing/2014/main" id="{A1C9D15C-BD84-47E6-80FD-5A41F85BB1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9988" y="1928813"/>
            <a:ext cx="5072063" cy="4219575"/>
          </a:xfrm>
          <a:prstGeom prst="rect">
            <a:avLst/>
          </a:prstGeom>
          <a:extLst>
            <a:ext uri="{909E8E84-426E-40DD-AFC4-6F175D3DCCD1}">
              <a14:hiddenFill xmlns:a14="http://schemas.microsoft.com/office/drawing/2010/main">
                <a:solidFill>
                  <a:srgbClr val="FFFFFF"/>
                </a:solidFill>
              </a14:hiddenFill>
            </a:ext>
          </a:extLst>
        </p:spPr>
      </p:pic>
      <p:sp>
        <p:nvSpPr>
          <p:cNvPr id="2" name="Rubrik 1">
            <a:extLst>
              <a:ext uri="{FF2B5EF4-FFF2-40B4-BE49-F238E27FC236}">
                <a16:creationId xmlns:a16="http://schemas.microsoft.com/office/drawing/2014/main" id="{AA10F59E-FEF8-4F6D-8AD3-0BBE721F7302}"/>
              </a:ext>
            </a:extLst>
          </p:cNvPr>
          <p:cNvSpPr>
            <a:spLocks noGrp="1"/>
          </p:cNvSpPr>
          <p:nvPr>
            <p:ph type="title"/>
          </p:nvPr>
        </p:nvSpPr>
        <p:spPr>
          <a:xfrm>
            <a:off x="838200" y="760846"/>
            <a:ext cx="10515600" cy="1021563"/>
          </a:xfrm>
        </p:spPr>
        <p:txBody>
          <a:bodyPr anchor="ctr">
            <a:normAutofit/>
          </a:bodyPr>
          <a:lstStyle/>
          <a:p>
            <a:r>
              <a:rPr lang="sv-SE" dirty="0"/>
              <a:t>Den väckande och omvårdande processen</a:t>
            </a:r>
          </a:p>
        </p:txBody>
      </p:sp>
    </p:spTree>
    <p:extLst>
      <p:ext uri="{BB962C8B-B14F-4D97-AF65-F5344CB8AC3E}">
        <p14:creationId xmlns:p14="http://schemas.microsoft.com/office/powerpoint/2010/main" val="1630861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Rodna Panda">
            <a:extLst>
              <a:ext uri="{FF2B5EF4-FFF2-40B4-BE49-F238E27FC236}">
                <a16:creationId xmlns:a16="http://schemas.microsoft.com/office/drawing/2014/main" id="{B9BB5915-5E84-C5F4-C56F-03C683B0F0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309813"/>
            <a:ext cx="3457575" cy="3457575"/>
          </a:xfrm>
          <a:prstGeom prst="rect">
            <a:avLst/>
          </a:prstGeom>
        </p:spPr>
      </p:pic>
      <p:pic>
        <p:nvPicPr>
          <p:cNvPr id="6" name="Bildobjekt 5" descr="Arg Panda">
            <a:extLst>
              <a:ext uri="{FF2B5EF4-FFF2-40B4-BE49-F238E27FC236}">
                <a16:creationId xmlns:a16="http://schemas.microsoft.com/office/drawing/2014/main" id="{928AA222-53A4-5A49-3EB8-2C6E85883A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7213" y="2309813"/>
            <a:ext cx="3457575" cy="3457575"/>
          </a:xfrm>
          <a:prstGeom prst="rect">
            <a:avLst/>
          </a:prstGeom>
        </p:spPr>
      </p:pic>
      <p:pic>
        <p:nvPicPr>
          <p:cNvPr id="7" name="Bildobjekt 6" descr="Ledsen panda">
            <a:extLst>
              <a:ext uri="{FF2B5EF4-FFF2-40B4-BE49-F238E27FC236}">
                <a16:creationId xmlns:a16="http://schemas.microsoft.com/office/drawing/2014/main" id="{9E491977-5CCA-F047-3F9F-643AED077D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6225" y="2309813"/>
            <a:ext cx="3457575" cy="3457575"/>
          </a:xfrm>
          <a:prstGeom prst="rect">
            <a:avLst/>
          </a:prstGeom>
        </p:spPr>
      </p:pic>
      <p:sp>
        <p:nvSpPr>
          <p:cNvPr id="4" name="Rubrik 3">
            <a:extLst>
              <a:ext uri="{FF2B5EF4-FFF2-40B4-BE49-F238E27FC236}">
                <a16:creationId xmlns:a16="http://schemas.microsoft.com/office/drawing/2014/main" id="{84702B54-F0DE-F009-6B7B-194F5BB7CF8A}"/>
              </a:ext>
            </a:extLst>
          </p:cNvPr>
          <p:cNvSpPr>
            <a:spLocks noGrp="1"/>
          </p:cNvSpPr>
          <p:nvPr>
            <p:ph type="title"/>
          </p:nvPr>
        </p:nvSpPr>
        <p:spPr/>
        <p:txBody>
          <a:bodyPr anchor="ctr">
            <a:normAutofit/>
          </a:bodyPr>
          <a:lstStyle/>
          <a:p>
            <a:r>
              <a:rPr lang="en-US"/>
              <a:t>Vem </a:t>
            </a:r>
            <a:r>
              <a:rPr lang="en-US" err="1"/>
              <a:t>eller</a:t>
            </a:r>
            <a:r>
              <a:rPr lang="en-US"/>
              <a:t> </a:t>
            </a:r>
            <a:r>
              <a:rPr lang="en-US" err="1"/>
              <a:t>vad</a:t>
            </a:r>
            <a:r>
              <a:rPr lang="en-US"/>
              <a:t> </a:t>
            </a:r>
            <a:r>
              <a:rPr lang="en-US" err="1"/>
              <a:t>väcker</a:t>
            </a:r>
            <a:r>
              <a:rPr lang="en-US"/>
              <a:t> </a:t>
            </a:r>
            <a:r>
              <a:rPr lang="en-US" err="1"/>
              <a:t>dina</a:t>
            </a:r>
            <a:r>
              <a:rPr lang="en-US"/>
              <a:t> </a:t>
            </a:r>
            <a:r>
              <a:rPr lang="en-US" err="1"/>
              <a:t>omvårdnadskänslor</a:t>
            </a:r>
            <a:r>
              <a:rPr lang="en-US"/>
              <a:t>?</a:t>
            </a:r>
            <a:br>
              <a:rPr lang="en-US"/>
            </a:br>
            <a:endParaRPr lang="sv-SE" dirty="0"/>
          </a:p>
        </p:txBody>
      </p:sp>
    </p:spTree>
    <p:extLst>
      <p:ext uri="{BB962C8B-B14F-4D97-AF65-F5344CB8AC3E}">
        <p14:creationId xmlns:p14="http://schemas.microsoft.com/office/powerpoint/2010/main" val="2117491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A2E4B6-F02F-6CB9-E9DE-6836447AAE5E}"/>
              </a:ext>
            </a:extLst>
          </p:cNvPr>
          <p:cNvSpPr>
            <a:spLocks noGrp="1"/>
          </p:cNvSpPr>
          <p:nvPr>
            <p:ph type="title"/>
          </p:nvPr>
        </p:nvSpPr>
        <p:spPr/>
        <p:txBody>
          <a:bodyPr/>
          <a:lstStyle/>
          <a:p>
            <a:r>
              <a:rPr lang="sv-SE" dirty="0"/>
              <a:t>Vad är anknytningsmönster?</a:t>
            </a:r>
          </a:p>
        </p:txBody>
      </p:sp>
      <p:sp>
        <p:nvSpPr>
          <p:cNvPr id="3" name="Platshållare för innehåll 2">
            <a:extLst>
              <a:ext uri="{FF2B5EF4-FFF2-40B4-BE49-F238E27FC236}">
                <a16:creationId xmlns:a16="http://schemas.microsoft.com/office/drawing/2014/main" id="{54E945DB-0D24-6F6A-B779-573F03A3DADA}"/>
              </a:ext>
            </a:extLst>
          </p:cNvPr>
          <p:cNvSpPr>
            <a:spLocks noGrp="1"/>
          </p:cNvSpPr>
          <p:nvPr>
            <p:ph sz="half" idx="1"/>
          </p:nvPr>
        </p:nvSpPr>
        <p:spPr/>
        <p:txBody>
          <a:bodyPr>
            <a:normAutofit/>
          </a:bodyPr>
          <a:lstStyle/>
          <a:p>
            <a:pPr>
              <a:buFont typeface="Wingdings" panose="05000000000000000000" pitchFamily="2" charset="2"/>
              <a:buChar char="v"/>
            </a:pPr>
            <a:r>
              <a:rPr lang="sv-SE" sz="2000" dirty="0">
                <a:latin typeface="Calibri" panose="020F0502020204030204" pitchFamily="34" charset="0"/>
                <a:cs typeface="Calibri" panose="020F0502020204030204" pitchFamily="34" charset="0"/>
              </a:rPr>
              <a:t>Utifrån hur vi blir bemötta när vi uttrycker våra behov när vi är som mest utsatt, utvecklar vi strategier/mönster, det vi kallar för anknytningsmönster.</a:t>
            </a:r>
          </a:p>
          <a:p>
            <a:pPr marL="0" indent="0">
              <a:buNone/>
            </a:pPr>
            <a:endParaRPr lang="sv-SE" sz="2000" dirty="0">
              <a:latin typeface="Calibri" panose="020F0502020204030204" pitchFamily="34" charset="0"/>
              <a:cs typeface="Calibri" panose="020F0502020204030204" pitchFamily="34" charset="0"/>
            </a:endParaRPr>
          </a:p>
          <a:p>
            <a:pPr>
              <a:buFont typeface="Wingdings" panose="05000000000000000000" pitchFamily="2" charset="2"/>
              <a:buChar char="v"/>
            </a:pPr>
            <a:r>
              <a:rPr lang="sv-SE" sz="2000" dirty="0">
                <a:latin typeface="Calibri" panose="020F0502020204030204" pitchFamily="34" charset="0"/>
                <a:cs typeface="Calibri" panose="020F0502020204030204" pitchFamily="34" charset="0"/>
              </a:rPr>
              <a:t>Dessa mönster/strategier uttrycks genom olika beteenden.</a:t>
            </a:r>
          </a:p>
          <a:p>
            <a:pPr marL="0" indent="0">
              <a:buNone/>
            </a:pPr>
            <a:endParaRPr lang="sv-SE" sz="2000" dirty="0">
              <a:latin typeface="Calibri" panose="020F0502020204030204" pitchFamily="34" charset="0"/>
              <a:cs typeface="Calibri" panose="020F0502020204030204" pitchFamily="34" charset="0"/>
            </a:endParaRPr>
          </a:p>
          <a:p>
            <a:pPr>
              <a:buFont typeface="Wingdings" panose="05000000000000000000" pitchFamily="2" charset="2"/>
              <a:buChar char="v"/>
            </a:pPr>
            <a:r>
              <a:rPr lang="sv-SE" sz="2000" dirty="0">
                <a:latin typeface="Calibri" panose="020F0502020204030204" pitchFamily="34" charset="0"/>
                <a:cs typeface="Calibri" panose="020F0502020204030204" pitchFamily="34" charset="0"/>
              </a:rPr>
              <a:t>Barnet utvecklar också en uppfattning en bild av sig själv och andra –</a:t>
            </a:r>
            <a:r>
              <a:rPr lang="sv-SE" sz="2000" i="1" dirty="0">
                <a:latin typeface="Calibri" panose="020F0502020204030204" pitchFamily="34" charset="0"/>
                <a:cs typeface="Calibri" panose="020F0502020204030204" pitchFamily="34" charset="0"/>
              </a:rPr>
              <a:t> Inre Arbetsmodell.</a:t>
            </a:r>
          </a:p>
          <a:p>
            <a:pPr marL="0" indent="0">
              <a:buNone/>
            </a:pPr>
            <a:endParaRPr lang="sv-SE" sz="2000" i="1" dirty="0">
              <a:latin typeface="Calibri" panose="020F0502020204030204" pitchFamily="34" charset="0"/>
              <a:cs typeface="Calibri" panose="020F0502020204030204" pitchFamily="34" charset="0"/>
            </a:endParaRPr>
          </a:p>
        </p:txBody>
      </p:sp>
      <p:pic>
        <p:nvPicPr>
          <p:cNvPr id="10" name="Platshållare för bild 9">
            <a:extLst>
              <a:ext uri="{FF2B5EF4-FFF2-40B4-BE49-F238E27FC236}">
                <a16:creationId xmlns:a16="http://schemas.microsoft.com/office/drawing/2014/main" id="{66410B2D-2307-77B4-C28F-15F6574D8A50}"/>
              </a:ext>
            </a:extLst>
          </p:cNvPr>
          <p:cNvPicPr>
            <a:picLocks noGrp="1" noChangeAspect="1"/>
          </p:cNvPicPr>
          <p:nvPr>
            <p:ph type="pic" sz="quarter" idx="13"/>
          </p:nvPr>
        </p:nvPicPr>
        <p:blipFill>
          <a:blip r:embed="rId3"/>
          <a:srcRect t="6345" b="6345"/>
          <a:stretch/>
        </p:blipFill>
        <p:spPr/>
      </p:pic>
    </p:spTree>
    <p:extLst>
      <p:ext uri="{BB962C8B-B14F-4D97-AF65-F5344CB8AC3E}">
        <p14:creationId xmlns:p14="http://schemas.microsoft.com/office/powerpoint/2010/main" val="506374035"/>
      </p:ext>
    </p:extLst>
  </p:cSld>
  <p:clrMapOvr>
    <a:masterClrMapping/>
  </p:clrMapOvr>
</p:sld>
</file>

<file path=ppt/theme/theme1.xml><?xml version="1.0" encoding="utf-8"?>
<a:theme xmlns:a="http://schemas.openxmlformats.org/drawingml/2006/main" name="1_Kapitelbilder">
  <a:themeElements>
    <a:clrScheme name="Humana 3">
      <a:dk1>
        <a:sysClr val="windowText" lastClr="000000"/>
      </a:dk1>
      <a:lt1>
        <a:sysClr val="window" lastClr="FFFFFF"/>
      </a:lt1>
      <a:dk2>
        <a:srgbClr val="115269"/>
      </a:dk2>
      <a:lt2>
        <a:srgbClr val="FDECF0"/>
      </a:lt2>
      <a:accent1>
        <a:srgbClr val="EF939D"/>
      </a:accent1>
      <a:accent2>
        <a:srgbClr val="971B2F"/>
      </a:accent2>
      <a:accent3>
        <a:srgbClr val="6EBDDF"/>
      </a:accent3>
      <a:accent4>
        <a:srgbClr val="D2EDFA"/>
      </a:accent4>
      <a:accent5>
        <a:srgbClr val="CFE8C8"/>
      </a:accent5>
      <a:accent6>
        <a:srgbClr val="FFEFE3"/>
      </a:accent6>
      <a:hlink>
        <a:srgbClr val="6EBDDF"/>
      </a:hlink>
      <a:folHlink>
        <a:srgbClr val="115269"/>
      </a:folHlink>
    </a:clrScheme>
    <a:fontScheme name="Humana">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mall Humana utkast" id="{437B745E-A3C6-4C61-8CA9-669EB2E49DDF}" vid="{A533670C-5749-40E9-B274-729171F42582}"/>
    </a:ext>
  </a:extLst>
</a:theme>
</file>

<file path=ppt/theme/theme2.xml><?xml version="1.0" encoding="utf-8"?>
<a:theme xmlns:a="http://schemas.openxmlformats.org/drawingml/2006/main" name="2_Innehållsbilder">
  <a:themeElements>
    <a:clrScheme name="Humana 3">
      <a:dk1>
        <a:sysClr val="windowText" lastClr="000000"/>
      </a:dk1>
      <a:lt1>
        <a:sysClr val="window" lastClr="FFFFFF"/>
      </a:lt1>
      <a:dk2>
        <a:srgbClr val="115269"/>
      </a:dk2>
      <a:lt2>
        <a:srgbClr val="FDECF0"/>
      </a:lt2>
      <a:accent1>
        <a:srgbClr val="EF939D"/>
      </a:accent1>
      <a:accent2>
        <a:srgbClr val="971B2F"/>
      </a:accent2>
      <a:accent3>
        <a:srgbClr val="6EBDDF"/>
      </a:accent3>
      <a:accent4>
        <a:srgbClr val="D2EDFA"/>
      </a:accent4>
      <a:accent5>
        <a:srgbClr val="CFE8C8"/>
      </a:accent5>
      <a:accent6>
        <a:srgbClr val="FFEFE3"/>
      </a:accent6>
      <a:hlink>
        <a:srgbClr val="6EBDDF"/>
      </a:hlink>
      <a:folHlink>
        <a:srgbClr val="115269"/>
      </a:folHlink>
    </a:clrScheme>
    <a:fontScheme name="Humana">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mall Humana utkast" id="{437B745E-A3C6-4C61-8CA9-669EB2E49DDF}" vid="{72246B1A-AC85-49D4-9340-2AD6F36D35F7}"/>
    </a:ext>
  </a:extLst>
</a:theme>
</file>

<file path=ppt/theme/theme3.xml><?xml version="1.0" encoding="utf-8"?>
<a:theme xmlns:a="http://schemas.openxmlformats.org/drawingml/2006/main" name="3_Bild och innehåll">
  <a:themeElements>
    <a:clrScheme name="Humana 3">
      <a:dk1>
        <a:sysClr val="windowText" lastClr="000000"/>
      </a:dk1>
      <a:lt1>
        <a:sysClr val="window" lastClr="FFFFFF"/>
      </a:lt1>
      <a:dk2>
        <a:srgbClr val="115269"/>
      </a:dk2>
      <a:lt2>
        <a:srgbClr val="FDECF0"/>
      </a:lt2>
      <a:accent1>
        <a:srgbClr val="EF939D"/>
      </a:accent1>
      <a:accent2>
        <a:srgbClr val="971B2F"/>
      </a:accent2>
      <a:accent3>
        <a:srgbClr val="6EBDDF"/>
      </a:accent3>
      <a:accent4>
        <a:srgbClr val="D2EDFA"/>
      </a:accent4>
      <a:accent5>
        <a:srgbClr val="CFE8C8"/>
      </a:accent5>
      <a:accent6>
        <a:srgbClr val="FFEFE3"/>
      </a:accent6>
      <a:hlink>
        <a:srgbClr val="6EBDDF"/>
      </a:hlink>
      <a:folHlink>
        <a:srgbClr val="115269"/>
      </a:folHlink>
    </a:clrScheme>
    <a:fontScheme name="Humana">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mall Humana utkast" id="{437B745E-A3C6-4C61-8CA9-669EB2E49DDF}" vid="{4A8495FB-9514-4D13-B387-E4C0948C66B5}"/>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 dockstate="right" visibility="0" width="525" row="2">
    <wetp:webextensionref xmlns:r="http://schemas.openxmlformats.org/officeDocument/2006/relationships" r:id="rId2"/>
  </wetp:taskpane>
  <wetp:taskpane dockstate="right" visibility="0" width="350" row="4">
    <wetp:webextensionref xmlns:r="http://schemas.openxmlformats.org/officeDocument/2006/relationships" r:id="rId3"/>
  </wetp:taskpane>
</wetp:taskpanes>
</file>

<file path=ppt/webextensions/webextension1.xml><?xml version="1.0" encoding="utf-8"?>
<we:webextension xmlns:we="http://schemas.microsoft.com/office/webextensions/webextension/2010/11" id="{BC55E18B-BA7A-4220-B775-052352B954E6}">
  <we:reference id="7a9ccd6d-5e47-47fd-9ce6-2aa96d5a9a45" version="1.1.0.0" store="EXCatalog" storeType="EXCatalog"/>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2E2333AC-0E44-4A87-B19F-6A55CEC86A51}">
  <we:reference id="wa104379772" version="1.1.0.0" store="sv-SE" storeType="OMEX"/>
  <we:alternateReferences>
    <we:reference id="wa104379772" version="1.1.0.0" store="wa104379772"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81CB0AC0-A01B-4C86-92E6-9800B0232250}">
  <we:reference id="wa104379772" version="1.1.0.0" store="sv-SE" storeType="OMEX"/>
  <we:alternateReferences>
    <we:reference id="wa104379772" version="1.1.0.0" store="wa104379772"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_x00e5_lgrupper xmlns="a76e4b6a-65b0-4c1c-83ec-4f0962481bb8" xsi:nil="true"/>
    <_ModernAudienceTargetUserField xmlns="a76e4b6a-65b0-4c1c-83ec-4f0962481bb8">
      <UserInfo>
        <DisplayName/>
        <AccountId xsi:nil="true"/>
        <AccountType/>
      </UserInfo>
    </_ModernAudienceTargetUserFiel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229AA5519A78C449818AEFF258B92DC" ma:contentTypeVersion="6" ma:contentTypeDescription="Create a new document." ma:contentTypeScope="" ma:versionID="19297491dbd4cbe835671225008ff57d">
  <xsd:schema xmlns:xsd="http://www.w3.org/2001/XMLSchema" xmlns:xs="http://www.w3.org/2001/XMLSchema" xmlns:p="http://schemas.microsoft.com/office/2006/metadata/properties" xmlns:ns2="a76e4b6a-65b0-4c1c-83ec-4f0962481bb8" targetNamespace="http://schemas.microsoft.com/office/2006/metadata/properties" ma:root="true" ma:fieldsID="b8e9f8b0307736f86adce55dae2a573d" ns2:_="">
    <xsd:import namespace="a76e4b6a-65b0-4c1c-83ec-4f0962481bb8"/>
    <xsd:element name="properties">
      <xsd:complexType>
        <xsd:sequence>
          <xsd:element name="documentManagement">
            <xsd:complexType>
              <xsd:all>
                <xsd:element ref="ns2:MediaServiceMetadata" minOccurs="0"/>
                <xsd:element ref="ns2:MediaServiceFastMetadata" minOccurs="0"/>
                <xsd:element ref="ns2:_ModernAudienceTargetUserField" minOccurs="0"/>
                <xsd:element ref="ns2:_ModernAudienceAadObjectIds" minOccurs="0"/>
                <xsd:element ref="ns2:M_x00e5_lgruppe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6e4b6a-65b0-4c1c-83ec-4f0962481b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ModernAudienceTargetUserField" ma:index="10" nillable="true" ma:displayName="Audience" ma:list="UserInfo" ma:SharePointGroup="0" ma:internalName="_ModernAudienceTargetUserField"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ModernAudienceAadObjectIds" ma:index="11" nillable="true" ma:displayName="AudienceIds" ma:list="{e7621718-3ae5-4f6c-8b50-c26ea6b1c836}" ma:internalName="_ModernAudienceAadObjectIds" ma:readOnly="true" ma:showField="_AadObjectIdForUser" ma:web="b138cb3a-1a57-4f4d-889a-aaf05220e319">
      <xsd:complexType>
        <xsd:complexContent>
          <xsd:extension base="dms:MultiChoiceLookup">
            <xsd:sequence>
              <xsd:element name="Value" type="dms:Lookup" maxOccurs="unbounded" minOccurs="0" nillable="true"/>
            </xsd:sequence>
          </xsd:extension>
        </xsd:complexContent>
      </xsd:complexType>
    </xsd:element>
    <xsd:element name="M_x00e5_lgrupper" ma:index="12" nillable="true" ma:displayName="Målgrupper" ma:internalName="M_x00e5_lgrupper">
      <xsd:simpleType>
        <xsd:restriction base="dms:Unknown"/>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CC4666-52DD-4010-BCD3-0404CF9708D4}">
  <ds:schemaRefs>
    <ds:schemaRef ds:uri="http://purl.org/dc/terms/"/>
    <ds:schemaRef ds:uri="http://schemas.microsoft.com/office/2006/documentManagement/types"/>
    <ds:schemaRef ds:uri="http://purl.org/dc/dcmitype/"/>
    <ds:schemaRef ds:uri="a76e4b6a-65b0-4c1c-83ec-4f0962481bb8"/>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44686DB-F8FC-43A2-A609-2ED989157D35}">
  <ds:schemaRefs>
    <ds:schemaRef ds:uri="http://schemas.microsoft.com/sharepoint/v3/contenttype/forms"/>
  </ds:schemaRefs>
</ds:datastoreItem>
</file>

<file path=customXml/itemProps3.xml><?xml version="1.0" encoding="utf-8"?>
<ds:datastoreItem xmlns:ds="http://schemas.openxmlformats.org/officeDocument/2006/customXml" ds:itemID="{3341F614-A18B-4285-A624-85DF802CE8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6e4b6a-65b0-4c1c-83ec-4f0962481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(SE) Mall Humana 2023</Template>
  <TotalTime>235</TotalTime>
  <Words>2547</Words>
  <Application>Microsoft Office PowerPoint</Application>
  <PresentationFormat>Bredbild</PresentationFormat>
  <Paragraphs>184</Paragraphs>
  <Slides>21</Slides>
  <Notes>18</Notes>
  <HiddenSlides>0</HiddenSlides>
  <MMClips>0</MMClips>
  <ScaleCrop>false</ScaleCrop>
  <HeadingPairs>
    <vt:vector size="6" baseType="variant">
      <vt:variant>
        <vt:lpstr>Använt teckensnitt</vt:lpstr>
      </vt:variant>
      <vt:variant>
        <vt:i4>6</vt:i4>
      </vt:variant>
      <vt:variant>
        <vt:lpstr>Tema</vt:lpstr>
      </vt:variant>
      <vt:variant>
        <vt:i4>3</vt:i4>
      </vt:variant>
      <vt:variant>
        <vt:lpstr>Bildrubriker</vt:lpstr>
      </vt:variant>
      <vt:variant>
        <vt:i4>21</vt:i4>
      </vt:variant>
    </vt:vector>
  </HeadingPairs>
  <TitlesOfParts>
    <vt:vector size="30" baseType="lpstr">
      <vt:lpstr>Arial</vt:lpstr>
      <vt:lpstr>Calibri</vt:lpstr>
      <vt:lpstr>Georgia</vt:lpstr>
      <vt:lpstr>Roboto Condensed</vt:lpstr>
      <vt:lpstr>Verdana</vt:lpstr>
      <vt:lpstr>Wingdings</vt:lpstr>
      <vt:lpstr>1_Kapitelbilder</vt:lpstr>
      <vt:lpstr>2_Innehållsbilder</vt:lpstr>
      <vt:lpstr>3_Bild och innehåll</vt:lpstr>
      <vt:lpstr>Session 1</vt:lpstr>
      <vt:lpstr> Connect-</vt:lpstr>
      <vt:lpstr>Anknytningens grunder del 1</vt:lpstr>
      <vt:lpstr>PowerPoint-presentation</vt:lpstr>
      <vt:lpstr>PowerPoint-presentation</vt:lpstr>
      <vt:lpstr>Anknytning – Varför är det viktigt?</vt:lpstr>
      <vt:lpstr>Den väckande och omvårdande processen</vt:lpstr>
      <vt:lpstr>Vem eller vad väcker dina omvårdnadskänslor? </vt:lpstr>
      <vt:lpstr>Vad är anknytningsmönster?</vt:lpstr>
      <vt:lpstr>Ett Trygg Anknytningsmönster</vt:lpstr>
      <vt:lpstr>Undvikande anknytningsmönster</vt:lpstr>
      <vt:lpstr>Ambivalent anknytningsmönster</vt:lpstr>
      <vt:lpstr>Desorganiserad anknytning</vt:lpstr>
      <vt:lpstr>Anknytningsbagage</vt:lpstr>
      <vt:lpstr>PowerPoint-presentation</vt:lpstr>
      <vt:lpstr>PowerPoint-presentation</vt:lpstr>
      <vt:lpstr>Hur kan vi öka våra barns trygghet? Lyhördhet, Säker hamn &amp; Trygg bas</vt:lpstr>
      <vt:lpstr>Hur kan vi öka våra barns trygghet? Säker Hamn och Trygg Bas</vt:lpstr>
      <vt:lpstr>PowerPoint-presentation</vt:lpstr>
      <vt:lpstr>Sammanfattning Anknytningens grunder Del 1</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Ulla Hannu</dc:creator>
  <cp:lastModifiedBy>Lisa Skutin</cp:lastModifiedBy>
  <cp:revision>2</cp:revision>
  <dcterms:created xsi:type="dcterms:W3CDTF">2024-01-18T10:00:29Z</dcterms:created>
  <dcterms:modified xsi:type="dcterms:W3CDTF">2024-01-19T13:06:28Z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0x0101003229AA5519A78C449818AEFF258B92DC</vt:lpwstr>
  </property>
</Properties>
</file>