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31"/>
  </p:notesMasterIdLst>
  <p:sldIdLst>
    <p:sldId id="325" r:id="rId5"/>
    <p:sldId id="272" r:id="rId6"/>
    <p:sldId id="256" r:id="rId7"/>
    <p:sldId id="326" r:id="rId8"/>
    <p:sldId id="284" r:id="rId9"/>
    <p:sldId id="327" r:id="rId10"/>
    <p:sldId id="328" r:id="rId11"/>
    <p:sldId id="329" r:id="rId12"/>
    <p:sldId id="330" r:id="rId13"/>
    <p:sldId id="359" r:id="rId14"/>
    <p:sldId id="332" r:id="rId15"/>
    <p:sldId id="345" r:id="rId16"/>
    <p:sldId id="258" r:id="rId17"/>
    <p:sldId id="331" r:id="rId18"/>
    <p:sldId id="346" r:id="rId19"/>
    <p:sldId id="352" r:id="rId20"/>
    <p:sldId id="353" r:id="rId21"/>
    <p:sldId id="354" r:id="rId22"/>
    <p:sldId id="355" r:id="rId23"/>
    <p:sldId id="356" r:id="rId24"/>
    <p:sldId id="357" r:id="rId25"/>
    <p:sldId id="347" r:id="rId26"/>
    <p:sldId id="349" r:id="rId27"/>
    <p:sldId id="348" r:id="rId28"/>
    <p:sldId id="358" r:id="rId29"/>
    <p:sldId id="351" r:id="rId3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BF8E3D-E63D-4511-B200-23C0CF427AB4}" v="32" dt="2024-02-13T13:19:45.5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14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Skutin" userId="e4239b0f-56d2-4be1-8616-e7789551b35a" providerId="ADAL" clId="{B5BF8E3D-E63D-4511-B200-23C0CF427AB4}"/>
    <pc:docChg chg="undo custSel addSld delSld modSld sldOrd">
      <pc:chgData name="Lisa Skutin" userId="e4239b0f-56d2-4be1-8616-e7789551b35a" providerId="ADAL" clId="{B5BF8E3D-E63D-4511-B200-23C0CF427AB4}" dt="2024-02-13T13:20:52.739" v="2195" actId="404"/>
      <pc:docMkLst>
        <pc:docMk/>
      </pc:docMkLst>
      <pc:sldChg chg="ord">
        <pc:chgData name="Lisa Skutin" userId="e4239b0f-56d2-4be1-8616-e7789551b35a" providerId="ADAL" clId="{B5BF8E3D-E63D-4511-B200-23C0CF427AB4}" dt="2024-02-13T07:43:10.169" v="98"/>
        <pc:sldMkLst>
          <pc:docMk/>
          <pc:sldMk cId="311379287" sldId="256"/>
        </pc:sldMkLst>
      </pc:sldChg>
      <pc:sldChg chg="modSp add mod">
        <pc:chgData name="Lisa Skutin" userId="e4239b0f-56d2-4be1-8616-e7789551b35a" providerId="ADAL" clId="{B5BF8E3D-E63D-4511-B200-23C0CF427AB4}" dt="2024-02-13T12:54:34.366" v="1632" actId="1076"/>
        <pc:sldMkLst>
          <pc:docMk/>
          <pc:sldMk cId="3940674521" sldId="258"/>
        </pc:sldMkLst>
        <pc:spChg chg="mod">
          <ac:chgData name="Lisa Skutin" userId="e4239b0f-56d2-4be1-8616-e7789551b35a" providerId="ADAL" clId="{B5BF8E3D-E63D-4511-B200-23C0CF427AB4}" dt="2024-02-13T12:54:34.366" v="1632" actId="1076"/>
          <ac:spMkLst>
            <pc:docMk/>
            <pc:sldMk cId="3940674521" sldId="258"/>
            <ac:spMk id="6" creationId="{5FC87788-0B0B-4880-0C83-DB76AE6C9B41}"/>
          </ac:spMkLst>
        </pc:spChg>
      </pc:sldChg>
      <pc:sldChg chg="del">
        <pc:chgData name="Lisa Skutin" userId="e4239b0f-56d2-4be1-8616-e7789551b35a" providerId="ADAL" clId="{B5BF8E3D-E63D-4511-B200-23C0CF427AB4}" dt="2024-02-13T07:46:01.784" v="133" actId="47"/>
        <pc:sldMkLst>
          <pc:docMk/>
          <pc:sldMk cId="3311193758" sldId="271"/>
        </pc:sldMkLst>
      </pc:sldChg>
      <pc:sldChg chg="modSp mod">
        <pc:chgData name="Lisa Skutin" userId="e4239b0f-56d2-4be1-8616-e7789551b35a" providerId="ADAL" clId="{B5BF8E3D-E63D-4511-B200-23C0CF427AB4}" dt="2024-02-13T12:34:02.325" v="1534" actId="20577"/>
        <pc:sldMkLst>
          <pc:docMk/>
          <pc:sldMk cId="2628482158" sldId="272"/>
        </pc:sldMkLst>
        <pc:spChg chg="mod">
          <ac:chgData name="Lisa Skutin" userId="e4239b0f-56d2-4be1-8616-e7789551b35a" providerId="ADAL" clId="{B5BF8E3D-E63D-4511-B200-23C0CF427AB4}" dt="2024-02-13T12:34:02.325" v="1534" actId="20577"/>
          <ac:spMkLst>
            <pc:docMk/>
            <pc:sldMk cId="2628482158" sldId="272"/>
            <ac:spMk id="3" creationId="{28F3E7F2-C204-41BB-3B0B-1E0F13102BFC}"/>
          </ac:spMkLst>
        </pc:spChg>
      </pc:sldChg>
      <pc:sldChg chg="add del">
        <pc:chgData name="Lisa Skutin" userId="e4239b0f-56d2-4be1-8616-e7789551b35a" providerId="ADAL" clId="{B5BF8E3D-E63D-4511-B200-23C0CF427AB4}" dt="2024-02-13T11:22:21.015" v="1492" actId="47"/>
        <pc:sldMkLst>
          <pc:docMk/>
          <pc:sldMk cId="1246144101" sldId="283"/>
        </pc:sldMkLst>
      </pc:sldChg>
      <pc:sldChg chg="addSp modSp mod ord">
        <pc:chgData name="Lisa Skutin" userId="e4239b0f-56d2-4be1-8616-e7789551b35a" providerId="ADAL" clId="{B5BF8E3D-E63D-4511-B200-23C0CF427AB4}" dt="2024-02-13T13:19:59.847" v="2193" actId="1076"/>
        <pc:sldMkLst>
          <pc:docMk/>
          <pc:sldMk cId="1961476169" sldId="284"/>
        </pc:sldMkLst>
        <pc:spChg chg="mod">
          <ac:chgData name="Lisa Skutin" userId="e4239b0f-56d2-4be1-8616-e7789551b35a" providerId="ADAL" clId="{B5BF8E3D-E63D-4511-B200-23C0CF427AB4}" dt="2024-02-13T13:19:59.847" v="2193" actId="1076"/>
          <ac:spMkLst>
            <pc:docMk/>
            <pc:sldMk cId="1961476169" sldId="284"/>
            <ac:spMk id="3" creationId="{91980677-EC80-F887-7C74-4CAE7D2ACC1F}"/>
          </ac:spMkLst>
        </pc:spChg>
        <pc:picChg chg="add mod">
          <ac:chgData name="Lisa Skutin" userId="e4239b0f-56d2-4be1-8616-e7789551b35a" providerId="ADAL" clId="{B5BF8E3D-E63D-4511-B200-23C0CF427AB4}" dt="2024-02-13T13:19:54.274" v="2192" actId="1076"/>
          <ac:picMkLst>
            <pc:docMk/>
            <pc:sldMk cId="1961476169" sldId="284"/>
            <ac:picMk id="2" creationId="{2A5787E0-253B-7CB6-DFB9-4EA8278472E7}"/>
          </ac:picMkLst>
        </pc:picChg>
      </pc:sldChg>
      <pc:sldChg chg="add del">
        <pc:chgData name="Lisa Skutin" userId="e4239b0f-56d2-4be1-8616-e7789551b35a" providerId="ADAL" clId="{B5BF8E3D-E63D-4511-B200-23C0CF427AB4}" dt="2024-02-13T11:22:21.015" v="1492" actId="47"/>
        <pc:sldMkLst>
          <pc:docMk/>
          <pc:sldMk cId="2280244098" sldId="285"/>
        </pc:sldMkLst>
      </pc:sldChg>
      <pc:sldChg chg="add del">
        <pc:chgData name="Lisa Skutin" userId="e4239b0f-56d2-4be1-8616-e7789551b35a" providerId="ADAL" clId="{B5BF8E3D-E63D-4511-B200-23C0CF427AB4}" dt="2024-02-13T11:22:21.015" v="1492" actId="47"/>
        <pc:sldMkLst>
          <pc:docMk/>
          <pc:sldMk cId="1194287086" sldId="286"/>
        </pc:sldMkLst>
      </pc:sldChg>
      <pc:sldChg chg="add del">
        <pc:chgData name="Lisa Skutin" userId="e4239b0f-56d2-4be1-8616-e7789551b35a" providerId="ADAL" clId="{B5BF8E3D-E63D-4511-B200-23C0CF427AB4}" dt="2024-02-13T11:22:21.015" v="1492" actId="47"/>
        <pc:sldMkLst>
          <pc:docMk/>
          <pc:sldMk cId="2109281085" sldId="287"/>
        </pc:sldMkLst>
      </pc:sldChg>
      <pc:sldChg chg="add del">
        <pc:chgData name="Lisa Skutin" userId="e4239b0f-56d2-4be1-8616-e7789551b35a" providerId="ADAL" clId="{B5BF8E3D-E63D-4511-B200-23C0CF427AB4}" dt="2024-02-13T11:22:21.015" v="1492" actId="47"/>
        <pc:sldMkLst>
          <pc:docMk/>
          <pc:sldMk cId="3337610331" sldId="309"/>
        </pc:sldMkLst>
      </pc:sldChg>
      <pc:sldChg chg="add del">
        <pc:chgData name="Lisa Skutin" userId="e4239b0f-56d2-4be1-8616-e7789551b35a" providerId="ADAL" clId="{B5BF8E3D-E63D-4511-B200-23C0CF427AB4}" dt="2024-02-13T11:22:21.015" v="1492" actId="47"/>
        <pc:sldMkLst>
          <pc:docMk/>
          <pc:sldMk cId="2015232304" sldId="310"/>
        </pc:sldMkLst>
      </pc:sldChg>
      <pc:sldChg chg="add del">
        <pc:chgData name="Lisa Skutin" userId="e4239b0f-56d2-4be1-8616-e7789551b35a" providerId="ADAL" clId="{B5BF8E3D-E63D-4511-B200-23C0CF427AB4}" dt="2024-02-13T11:22:21.015" v="1492" actId="47"/>
        <pc:sldMkLst>
          <pc:docMk/>
          <pc:sldMk cId="1273111683" sldId="311"/>
        </pc:sldMkLst>
      </pc:sldChg>
      <pc:sldChg chg="add del">
        <pc:chgData name="Lisa Skutin" userId="e4239b0f-56d2-4be1-8616-e7789551b35a" providerId="ADAL" clId="{B5BF8E3D-E63D-4511-B200-23C0CF427AB4}" dt="2024-02-13T11:22:21.015" v="1492" actId="47"/>
        <pc:sldMkLst>
          <pc:docMk/>
          <pc:sldMk cId="2157935117" sldId="312"/>
        </pc:sldMkLst>
      </pc:sldChg>
      <pc:sldChg chg="add del">
        <pc:chgData name="Lisa Skutin" userId="e4239b0f-56d2-4be1-8616-e7789551b35a" providerId="ADAL" clId="{B5BF8E3D-E63D-4511-B200-23C0CF427AB4}" dt="2024-02-13T11:22:21.015" v="1492" actId="47"/>
        <pc:sldMkLst>
          <pc:docMk/>
          <pc:sldMk cId="3551787524" sldId="313"/>
        </pc:sldMkLst>
      </pc:sldChg>
      <pc:sldChg chg="add del">
        <pc:chgData name="Lisa Skutin" userId="e4239b0f-56d2-4be1-8616-e7789551b35a" providerId="ADAL" clId="{B5BF8E3D-E63D-4511-B200-23C0CF427AB4}" dt="2024-02-13T11:22:21.015" v="1492" actId="47"/>
        <pc:sldMkLst>
          <pc:docMk/>
          <pc:sldMk cId="648040844" sldId="314"/>
        </pc:sldMkLst>
      </pc:sldChg>
      <pc:sldChg chg="add del">
        <pc:chgData name="Lisa Skutin" userId="e4239b0f-56d2-4be1-8616-e7789551b35a" providerId="ADAL" clId="{B5BF8E3D-E63D-4511-B200-23C0CF427AB4}" dt="2024-02-13T11:22:21.015" v="1492" actId="47"/>
        <pc:sldMkLst>
          <pc:docMk/>
          <pc:sldMk cId="4234577392" sldId="315"/>
        </pc:sldMkLst>
      </pc:sldChg>
      <pc:sldChg chg="add del">
        <pc:chgData name="Lisa Skutin" userId="e4239b0f-56d2-4be1-8616-e7789551b35a" providerId="ADAL" clId="{B5BF8E3D-E63D-4511-B200-23C0CF427AB4}" dt="2024-02-13T11:22:21.015" v="1492" actId="47"/>
        <pc:sldMkLst>
          <pc:docMk/>
          <pc:sldMk cId="561728547" sldId="316"/>
        </pc:sldMkLst>
      </pc:sldChg>
      <pc:sldChg chg="add del">
        <pc:chgData name="Lisa Skutin" userId="e4239b0f-56d2-4be1-8616-e7789551b35a" providerId="ADAL" clId="{B5BF8E3D-E63D-4511-B200-23C0CF427AB4}" dt="2024-02-13T11:22:21.015" v="1492" actId="47"/>
        <pc:sldMkLst>
          <pc:docMk/>
          <pc:sldMk cId="2584289688" sldId="317"/>
        </pc:sldMkLst>
      </pc:sldChg>
      <pc:sldChg chg="add del">
        <pc:chgData name="Lisa Skutin" userId="e4239b0f-56d2-4be1-8616-e7789551b35a" providerId="ADAL" clId="{B5BF8E3D-E63D-4511-B200-23C0CF427AB4}" dt="2024-02-13T11:22:21.015" v="1492" actId="47"/>
        <pc:sldMkLst>
          <pc:docMk/>
          <pc:sldMk cId="1705893498" sldId="318"/>
        </pc:sldMkLst>
      </pc:sldChg>
      <pc:sldChg chg="add del">
        <pc:chgData name="Lisa Skutin" userId="e4239b0f-56d2-4be1-8616-e7789551b35a" providerId="ADAL" clId="{B5BF8E3D-E63D-4511-B200-23C0CF427AB4}" dt="2024-02-13T11:22:21.015" v="1492" actId="47"/>
        <pc:sldMkLst>
          <pc:docMk/>
          <pc:sldMk cId="1400797507" sldId="319"/>
        </pc:sldMkLst>
      </pc:sldChg>
      <pc:sldChg chg="add del">
        <pc:chgData name="Lisa Skutin" userId="e4239b0f-56d2-4be1-8616-e7789551b35a" providerId="ADAL" clId="{B5BF8E3D-E63D-4511-B200-23C0CF427AB4}" dt="2024-02-13T11:22:21.015" v="1492" actId="47"/>
        <pc:sldMkLst>
          <pc:docMk/>
          <pc:sldMk cId="3233034487" sldId="320"/>
        </pc:sldMkLst>
      </pc:sldChg>
      <pc:sldChg chg="add del">
        <pc:chgData name="Lisa Skutin" userId="e4239b0f-56d2-4be1-8616-e7789551b35a" providerId="ADAL" clId="{B5BF8E3D-E63D-4511-B200-23C0CF427AB4}" dt="2024-02-13T11:22:21.015" v="1492" actId="47"/>
        <pc:sldMkLst>
          <pc:docMk/>
          <pc:sldMk cId="673289543" sldId="321"/>
        </pc:sldMkLst>
      </pc:sldChg>
      <pc:sldChg chg="add del">
        <pc:chgData name="Lisa Skutin" userId="e4239b0f-56d2-4be1-8616-e7789551b35a" providerId="ADAL" clId="{B5BF8E3D-E63D-4511-B200-23C0CF427AB4}" dt="2024-02-13T11:22:21.015" v="1492" actId="47"/>
        <pc:sldMkLst>
          <pc:docMk/>
          <pc:sldMk cId="3027597630" sldId="322"/>
        </pc:sldMkLst>
      </pc:sldChg>
      <pc:sldChg chg="add del">
        <pc:chgData name="Lisa Skutin" userId="e4239b0f-56d2-4be1-8616-e7789551b35a" providerId="ADAL" clId="{B5BF8E3D-E63D-4511-B200-23C0CF427AB4}" dt="2024-02-13T11:22:21.015" v="1492" actId="47"/>
        <pc:sldMkLst>
          <pc:docMk/>
          <pc:sldMk cId="1006558099" sldId="323"/>
        </pc:sldMkLst>
      </pc:sldChg>
      <pc:sldChg chg="add del">
        <pc:chgData name="Lisa Skutin" userId="e4239b0f-56d2-4be1-8616-e7789551b35a" providerId="ADAL" clId="{B5BF8E3D-E63D-4511-B200-23C0CF427AB4}" dt="2024-02-13T11:22:21.015" v="1492" actId="47"/>
        <pc:sldMkLst>
          <pc:docMk/>
          <pc:sldMk cId="424253981" sldId="324"/>
        </pc:sldMkLst>
      </pc:sldChg>
      <pc:sldChg chg="addSp modSp new mod">
        <pc:chgData name="Lisa Skutin" userId="e4239b0f-56d2-4be1-8616-e7789551b35a" providerId="ADAL" clId="{B5BF8E3D-E63D-4511-B200-23C0CF427AB4}" dt="2024-02-13T13:17:51.240" v="2188" actId="1076"/>
        <pc:sldMkLst>
          <pc:docMk/>
          <pc:sldMk cId="66061305" sldId="325"/>
        </pc:sldMkLst>
        <pc:spChg chg="add mod">
          <ac:chgData name="Lisa Skutin" userId="e4239b0f-56d2-4be1-8616-e7789551b35a" providerId="ADAL" clId="{B5BF8E3D-E63D-4511-B200-23C0CF427AB4}" dt="2024-02-13T13:17:49.132" v="2187" actId="1076"/>
          <ac:spMkLst>
            <pc:docMk/>
            <pc:sldMk cId="66061305" sldId="325"/>
            <ac:spMk id="3" creationId="{97DC1DAB-8507-4F49-7F72-818CF66A6838}"/>
          </ac:spMkLst>
        </pc:spChg>
        <pc:picChg chg="add mod">
          <ac:chgData name="Lisa Skutin" userId="e4239b0f-56d2-4be1-8616-e7789551b35a" providerId="ADAL" clId="{B5BF8E3D-E63D-4511-B200-23C0CF427AB4}" dt="2024-02-13T13:17:51.240" v="2188" actId="1076"/>
          <ac:picMkLst>
            <pc:docMk/>
            <pc:sldMk cId="66061305" sldId="325"/>
            <ac:picMk id="4" creationId="{02F095FA-2D6C-DDC8-921F-BDDAE30DDDC0}"/>
          </ac:picMkLst>
        </pc:picChg>
      </pc:sldChg>
      <pc:sldChg chg="add">
        <pc:chgData name="Lisa Skutin" userId="e4239b0f-56d2-4be1-8616-e7789551b35a" providerId="ADAL" clId="{B5BF8E3D-E63D-4511-B200-23C0CF427AB4}" dt="2024-02-13T07:43:31.502" v="99"/>
        <pc:sldMkLst>
          <pc:docMk/>
          <pc:sldMk cId="4033405451" sldId="326"/>
        </pc:sldMkLst>
      </pc:sldChg>
      <pc:sldChg chg="addSp delSp modSp new mod">
        <pc:chgData name="Lisa Skutin" userId="e4239b0f-56d2-4be1-8616-e7789551b35a" providerId="ADAL" clId="{B5BF8E3D-E63D-4511-B200-23C0CF427AB4}" dt="2024-02-13T11:08:56.387" v="1140" actId="113"/>
        <pc:sldMkLst>
          <pc:docMk/>
          <pc:sldMk cId="2530802729" sldId="327"/>
        </pc:sldMkLst>
        <pc:spChg chg="add mod">
          <ac:chgData name="Lisa Skutin" userId="e4239b0f-56d2-4be1-8616-e7789551b35a" providerId="ADAL" clId="{B5BF8E3D-E63D-4511-B200-23C0CF427AB4}" dt="2024-02-13T11:08:56.387" v="1140" actId="113"/>
          <ac:spMkLst>
            <pc:docMk/>
            <pc:sldMk cId="2530802729" sldId="327"/>
            <ac:spMk id="4" creationId="{5E5A6038-E21C-201D-EAE7-BEDD20209CAF}"/>
          </ac:spMkLst>
        </pc:spChg>
        <pc:spChg chg="add mod">
          <ac:chgData name="Lisa Skutin" userId="e4239b0f-56d2-4be1-8616-e7789551b35a" providerId="ADAL" clId="{B5BF8E3D-E63D-4511-B200-23C0CF427AB4}" dt="2024-02-13T10:34:57.043" v="208" actId="14100"/>
          <ac:spMkLst>
            <pc:docMk/>
            <pc:sldMk cId="2530802729" sldId="327"/>
            <ac:spMk id="5" creationId="{5A0A8B77-AF12-A882-2960-2328122ACA80}"/>
          </ac:spMkLst>
        </pc:spChg>
        <pc:spChg chg="add del mod">
          <ac:chgData name="Lisa Skutin" userId="e4239b0f-56d2-4be1-8616-e7789551b35a" providerId="ADAL" clId="{B5BF8E3D-E63D-4511-B200-23C0CF427AB4}" dt="2024-02-13T10:35:51.959" v="216" actId="21"/>
          <ac:spMkLst>
            <pc:docMk/>
            <pc:sldMk cId="2530802729" sldId="327"/>
            <ac:spMk id="7" creationId="{E3928364-D41E-92FA-42E0-51739C307F64}"/>
          </ac:spMkLst>
        </pc:spChg>
      </pc:sldChg>
      <pc:sldChg chg="addSp modSp add mod">
        <pc:chgData name="Lisa Skutin" userId="e4239b0f-56d2-4be1-8616-e7789551b35a" providerId="ADAL" clId="{B5BF8E3D-E63D-4511-B200-23C0CF427AB4}" dt="2024-02-13T10:36:35.859" v="224" actId="20577"/>
        <pc:sldMkLst>
          <pc:docMk/>
          <pc:sldMk cId="367030448" sldId="328"/>
        </pc:sldMkLst>
        <pc:spChg chg="add mod">
          <ac:chgData name="Lisa Skutin" userId="e4239b0f-56d2-4be1-8616-e7789551b35a" providerId="ADAL" clId="{B5BF8E3D-E63D-4511-B200-23C0CF427AB4}" dt="2024-02-13T10:36:35.859" v="224" actId="20577"/>
          <ac:spMkLst>
            <pc:docMk/>
            <pc:sldMk cId="367030448" sldId="328"/>
            <ac:spMk id="7" creationId="{E3928364-D41E-92FA-42E0-51739C307F64}"/>
          </ac:spMkLst>
        </pc:spChg>
        <pc:picChg chg="add mod">
          <ac:chgData name="Lisa Skutin" userId="e4239b0f-56d2-4be1-8616-e7789551b35a" providerId="ADAL" clId="{B5BF8E3D-E63D-4511-B200-23C0CF427AB4}" dt="2024-02-13T10:36:30.749" v="221" actId="1076"/>
          <ac:picMkLst>
            <pc:docMk/>
            <pc:sldMk cId="367030448" sldId="328"/>
            <ac:picMk id="3" creationId="{335430F5-E1D8-5575-3E55-B6DEE23017FF}"/>
          </ac:picMkLst>
        </pc:picChg>
      </pc:sldChg>
      <pc:sldChg chg="addSp modSp add mod">
        <pc:chgData name="Lisa Skutin" userId="e4239b0f-56d2-4be1-8616-e7789551b35a" providerId="ADAL" clId="{B5BF8E3D-E63D-4511-B200-23C0CF427AB4}" dt="2024-02-13T12:53:05.590" v="1541" actId="14100"/>
        <pc:sldMkLst>
          <pc:docMk/>
          <pc:sldMk cId="3397011064" sldId="329"/>
        </pc:sldMkLst>
        <pc:spChg chg="add mod">
          <ac:chgData name="Lisa Skutin" userId="e4239b0f-56d2-4be1-8616-e7789551b35a" providerId="ADAL" clId="{B5BF8E3D-E63D-4511-B200-23C0CF427AB4}" dt="2024-02-13T12:53:05.590" v="1541" actId="14100"/>
          <ac:spMkLst>
            <pc:docMk/>
            <pc:sldMk cId="3397011064" sldId="329"/>
            <ac:spMk id="4" creationId="{B2926B13-282E-D7FC-FDDF-41A236A37987}"/>
          </ac:spMkLst>
        </pc:spChg>
        <pc:picChg chg="add mod">
          <ac:chgData name="Lisa Skutin" userId="e4239b0f-56d2-4be1-8616-e7789551b35a" providerId="ADAL" clId="{B5BF8E3D-E63D-4511-B200-23C0CF427AB4}" dt="2024-02-13T12:52:57.781" v="1540"/>
          <ac:picMkLst>
            <pc:docMk/>
            <pc:sldMk cId="3397011064" sldId="329"/>
            <ac:picMk id="5" creationId="{0B8FE6A2-FD99-9E2A-4F4A-D8913D441AB0}"/>
          </ac:picMkLst>
        </pc:picChg>
      </pc:sldChg>
      <pc:sldChg chg="addSp modSp add mod">
        <pc:chgData name="Lisa Skutin" userId="e4239b0f-56d2-4be1-8616-e7789551b35a" providerId="ADAL" clId="{B5BF8E3D-E63D-4511-B200-23C0CF427AB4}" dt="2024-02-13T12:53:48.537" v="1612" actId="6549"/>
        <pc:sldMkLst>
          <pc:docMk/>
          <pc:sldMk cId="3873710178" sldId="330"/>
        </pc:sldMkLst>
        <pc:spChg chg="add mod">
          <ac:chgData name="Lisa Skutin" userId="e4239b0f-56d2-4be1-8616-e7789551b35a" providerId="ADAL" clId="{B5BF8E3D-E63D-4511-B200-23C0CF427AB4}" dt="2024-02-13T12:53:48.537" v="1612" actId="6549"/>
          <ac:spMkLst>
            <pc:docMk/>
            <pc:sldMk cId="3873710178" sldId="330"/>
            <ac:spMk id="4" creationId="{0BB957DE-0713-7879-1248-75095E2028AC}"/>
          </ac:spMkLst>
        </pc:spChg>
      </pc:sldChg>
      <pc:sldChg chg="addSp delSp modSp new mod setBg">
        <pc:chgData name="Lisa Skutin" userId="e4239b0f-56d2-4be1-8616-e7789551b35a" providerId="ADAL" clId="{B5BF8E3D-E63D-4511-B200-23C0CF427AB4}" dt="2024-02-13T12:55:48.513" v="1640" actId="113"/>
        <pc:sldMkLst>
          <pc:docMk/>
          <pc:sldMk cId="933540278" sldId="331"/>
        </pc:sldMkLst>
        <pc:spChg chg="mod ord">
          <ac:chgData name="Lisa Skutin" userId="e4239b0f-56d2-4be1-8616-e7789551b35a" providerId="ADAL" clId="{B5BF8E3D-E63D-4511-B200-23C0CF427AB4}" dt="2024-02-13T12:55:37.781" v="1638" actId="26606"/>
          <ac:spMkLst>
            <pc:docMk/>
            <pc:sldMk cId="933540278" sldId="331"/>
            <ac:spMk id="2" creationId="{973606AD-C1CD-4F0E-8AA1-DC5BFD3DD0CB}"/>
          </ac:spMkLst>
        </pc:spChg>
        <pc:spChg chg="del mod topLvl">
          <ac:chgData name="Lisa Skutin" userId="e4239b0f-56d2-4be1-8616-e7789551b35a" providerId="ADAL" clId="{B5BF8E3D-E63D-4511-B200-23C0CF427AB4}" dt="2024-02-13T10:47:51.694" v="495" actId="478"/>
          <ac:spMkLst>
            <pc:docMk/>
            <pc:sldMk cId="933540278" sldId="331"/>
            <ac:spMk id="4" creationId="{92BD7E4C-1409-E3B7-DA93-E398BEC08A1C}"/>
          </ac:spMkLst>
        </pc:spChg>
        <pc:spChg chg="del mod topLvl">
          <ac:chgData name="Lisa Skutin" userId="e4239b0f-56d2-4be1-8616-e7789551b35a" providerId="ADAL" clId="{B5BF8E3D-E63D-4511-B200-23C0CF427AB4}" dt="2024-02-13T10:47:49.769" v="494" actId="478"/>
          <ac:spMkLst>
            <pc:docMk/>
            <pc:sldMk cId="933540278" sldId="331"/>
            <ac:spMk id="5" creationId="{69E1594F-C7EA-EFCC-CB9E-B0C7331FB46A}"/>
          </ac:spMkLst>
        </pc:spChg>
        <pc:spChg chg="add mod">
          <ac:chgData name="Lisa Skutin" userId="e4239b0f-56d2-4be1-8616-e7789551b35a" providerId="ADAL" clId="{B5BF8E3D-E63D-4511-B200-23C0CF427AB4}" dt="2024-02-13T12:55:48.513" v="1640" actId="113"/>
          <ac:spMkLst>
            <pc:docMk/>
            <pc:sldMk cId="933540278" sldId="331"/>
            <ac:spMk id="8" creationId="{C96CB195-CB33-B099-9390-5DD9F3099D40}"/>
          </ac:spMkLst>
        </pc:spChg>
        <pc:spChg chg="add">
          <ac:chgData name="Lisa Skutin" userId="e4239b0f-56d2-4be1-8616-e7789551b35a" providerId="ADAL" clId="{B5BF8E3D-E63D-4511-B200-23C0CF427AB4}" dt="2024-02-13T12:55:37.781" v="1638" actId="26606"/>
          <ac:spMkLst>
            <pc:docMk/>
            <pc:sldMk cId="933540278" sldId="331"/>
            <ac:spMk id="15" creationId="{4F7EBAE4-9945-4473-9E34-B2C66EA0F03D}"/>
          </ac:spMkLst>
        </pc:spChg>
        <pc:spChg chg="add">
          <ac:chgData name="Lisa Skutin" userId="e4239b0f-56d2-4be1-8616-e7789551b35a" providerId="ADAL" clId="{B5BF8E3D-E63D-4511-B200-23C0CF427AB4}" dt="2024-02-13T12:55:37.781" v="1638" actId="26606"/>
          <ac:spMkLst>
            <pc:docMk/>
            <pc:sldMk cId="933540278" sldId="331"/>
            <ac:spMk id="17" creationId="{70BEB1E7-2F88-40BC-B73D-42E5B6F80BFC}"/>
          </ac:spMkLst>
        </pc:spChg>
        <pc:spChg chg="add">
          <ac:chgData name="Lisa Skutin" userId="e4239b0f-56d2-4be1-8616-e7789551b35a" providerId="ADAL" clId="{B5BF8E3D-E63D-4511-B200-23C0CF427AB4}" dt="2024-02-13T12:55:37.781" v="1638" actId="26606"/>
          <ac:spMkLst>
            <pc:docMk/>
            <pc:sldMk cId="933540278" sldId="331"/>
            <ac:spMk id="19" creationId="{A7B99495-F43F-4D80-A44F-2CB4764EB90B}"/>
          </ac:spMkLst>
        </pc:spChg>
        <pc:grpChg chg="add del mod">
          <ac:chgData name="Lisa Skutin" userId="e4239b0f-56d2-4be1-8616-e7789551b35a" providerId="ADAL" clId="{B5BF8E3D-E63D-4511-B200-23C0CF427AB4}" dt="2024-02-13T10:47:49.769" v="494" actId="478"/>
          <ac:grpSpMkLst>
            <pc:docMk/>
            <pc:sldMk cId="933540278" sldId="331"/>
            <ac:grpSpMk id="3" creationId="{FC59DAA0-E8FD-D93F-B000-08C24AD4C82F}"/>
          </ac:grpSpMkLst>
        </pc:grpChg>
        <pc:picChg chg="add del mod">
          <ac:chgData name="Lisa Skutin" userId="e4239b0f-56d2-4be1-8616-e7789551b35a" providerId="ADAL" clId="{B5BF8E3D-E63D-4511-B200-23C0CF427AB4}" dt="2024-02-13T10:47:46.063" v="492" actId="478"/>
          <ac:picMkLst>
            <pc:docMk/>
            <pc:sldMk cId="933540278" sldId="331"/>
            <ac:picMk id="6" creationId="{2F8AEC40-9CEC-E245-F982-300BF9704024}"/>
          </ac:picMkLst>
        </pc:picChg>
        <pc:picChg chg="add mod">
          <ac:chgData name="Lisa Skutin" userId="e4239b0f-56d2-4be1-8616-e7789551b35a" providerId="ADAL" clId="{B5BF8E3D-E63D-4511-B200-23C0CF427AB4}" dt="2024-02-13T12:55:37.781" v="1638" actId="26606"/>
          <ac:picMkLst>
            <pc:docMk/>
            <pc:sldMk cId="933540278" sldId="331"/>
            <ac:picMk id="10" creationId="{FD9AB86B-AB80-5C69-3F1D-027C477B1D3A}"/>
          </ac:picMkLst>
        </pc:picChg>
      </pc:sldChg>
      <pc:sldChg chg="add">
        <pc:chgData name="Lisa Skutin" userId="e4239b0f-56d2-4be1-8616-e7789551b35a" providerId="ADAL" clId="{B5BF8E3D-E63D-4511-B200-23C0CF427AB4}" dt="2024-02-13T10:44:49.566" v="482"/>
        <pc:sldMkLst>
          <pc:docMk/>
          <pc:sldMk cId="3163395179" sldId="332"/>
        </pc:sldMkLst>
      </pc:sldChg>
      <pc:sldChg chg="add">
        <pc:chgData name="Lisa Skutin" userId="e4239b0f-56d2-4be1-8616-e7789551b35a" providerId="ADAL" clId="{B5BF8E3D-E63D-4511-B200-23C0CF427AB4}" dt="2024-02-13T10:45:00.894" v="483"/>
        <pc:sldMkLst>
          <pc:docMk/>
          <pc:sldMk cId="1175836914" sldId="345"/>
        </pc:sldMkLst>
      </pc:sldChg>
      <pc:sldChg chg="addSp modSp new mod">
        <pc:chgData name="Lisa Skutin" userId="e4239b0f-56d2-4be1-8616-e7789551b35a" providerId="ADAL" clId="{B5BF8E3D-E63D-4511-B200-23C0CF427AB4}" dt="2024-02-13T10:57:22.361" v="977" actId="20577"/>
        <pc:sldMkLst>
          <pc:docMk/>
          <pc:sldMk cId="1398322430" sldId="346"/>
        </pc:sldMkLst>
        <pc:spChg chg="add mod">
          <ac:chgData name="Lisa Skutin" userId="e4239b0f-56d2-4be1-8616-e7789551b35a" providerId="ADAL" clId="{B5BF8E3D-E63D-4511-B200-23C0CF427AB4}" dt="2024-02-13T10:57:22.361" v="977" actId="20577"/>
          <ac:spMkLst>
            <pc:docMk/>
            <pc:sldMk cId="1398322430" sldId="346"/>
            <ac:spMk id="4" creationId="{11543615-85DC-09D8-BD23-B2D6B51280F8}"/>
          </ac:spMkLst>
        </pc:spChg>
      </pc:sldChg>
      <pc:sldChg chg="addSp modSp new mod">
        <pc:chgData name="Lisa Skutin" userId="e4239b0f-56d2-4be1-8616-e7789551b35a" providerId="ADAL" clId="{B5BF8E3D-E63D-4511-B200-23C0CF427AB4}" dt="2024-02-13T13:20:52.739" v="2195" actId="404"/>
        <pc:sldMkLst>
          <pc:docMk/>
          <pc:sldMk cId="3739429738" sldId="347"/>
        </pc:sldMkLst>
        <pc:spChg chg="add mod">
          <ac:chgData name="Lisa Skutin" userId="e4239b0f-56d2-4be1-8616-e7789551b35a" providerId="ADAL" clId="{B5BF8E3D-E63D-4511-B200-23C0CF427AB4}" dt="2024-02-13T13:20:52.739" v="2195" actId="404"/>
          <ac:spMkLst>
            <pc:docMk/>
            <pc:sldMk cId="3739429738" sldId="347"/>
            <ac:spMk id="4" creationId="{5420A3B0-3235-7105-AE3F-094F9BBD08D3}"/>
          </ac:spMkLst>
        </pc:spChg>
      </pc:sldChg>
      <pc:sldChg chg="addSp modSp add mod">
        <pc:chgData name="Lisa Skutin" userId="e4239b0f-56d2-4be1-8616-e7789551b35a" providerId="ADAL" clId="{B5BF8E3D-E63D-4511-B200-23C0CF427AB4}" dt="2024-02-13T13:04:37.618" v="1769" actId="1076"/>
        <pc:sldMkLst>
          <pc:docMk/>
          <pc:sldMk cId="3436548288" sldId="348"/>
        </pc:sldMkLst>
        <pc:spChg chg="add mod">
          <ac:chgData name="Lisa Skutin" userId="e4239b0f-56d2-4be1-8616-e7789551b35a" providerId="ADAL" clId="{B5BF8E3D-E63D-4511-B200-23C0CF427AB4}" dt="2024-02-13T13:04:14.277" v="1767" actId="5793"/>
          <ac:spMkLst>
            <pc:docMk/>
            <pc:sldMk cId="3436548288" sldId="348"/>
            <ac:spMk id="4" creationId="{D49C04B2-0FBD-969B-507E-C840BE4CEE6A}"/>
          </ac:spMkLst>
        </pc:spChg>
        <pc:picChg chg="add mod">
          <ac:chgData name="Lisa Skutin" userId="e4239b0f-56d2-4be1-8616-e7789551b35a" providerId="ADAL" clId="{B5BF8E3D-E63D-4511-B200-23C0CF427AB4}" dt="2024-02-13T13:04:37.618" v="1769" actId="1076"/>
          <ac:picMkLst>
            <pc:docMk/>
            <pc:sldMk cId="3436548288" sldId="348"/>
            <ac:picMk id="5" creationId="{0D19A285-476D-8D40-C978-69442FC77D27}"/>
          </ac:picMkLst>
        </pc:picChg>
      </pc:sldChg>
      <pc:sldChg chg="addSp modSp add mod ord">
        <pc:chgData name="Lisa Skutin" userId="e4239b0f-56d2-4be1-8616-e7789551b35a" providerId="ADAL" clId="{B5BF8E3D-E63D-4511-B200-23C0CF427AB4}" dt="2024-02-13T13:02:18.168" v="1716" actId="404"/>
        <pc:sldMkLst>
          <pc:docMk/>
          <pc:sldMk cId="2770627897" sldId="349"/>
        </pc:sldMkLst>
        <pc:spChg chg="add mod">
          <ac:chgData name="Lisa Skutin" userId="e4239b0f-56d2-4be1-8616-e7789551b35a" providerId="ADAL" clId="{B5BF8E3D-E63D-4511-B200-23C0CF427AB4}" dt="2024-02-13T13:02:18.168" v="1716" actId="404"/>
          <ac:spMkLst>
            <pc:docMk/>
            <pc:sldMk cId="2770627897" sldId="349"/>
            <ac:spMk id="4" creationId="{A2BBF101-71D6-5D86-F062-E1E6F4DCF3CF}"/>
          </ac:spMkLst>
        </pc:spChg>
      </pc:sldChg>
      <pc:sldChg chg="addSp modSp add del mod">
        <pc:chgData name="Lisa Skutin" userId="e4239b0f-56d2-4be1-8616-e7789551b35a" providerId="ADAL" clId="{B5BF8E3D-E63D-4511-B200-23C0CF427AB4}" dt="2024-02-13T13:15:58.293" v="2141" actId="47"/>
        <pc:sldMkLst>
          <pc:docMk/>
          <pc:sldMk cId="1702113171" sldId="350"/>
        </pc:sldMkLst>
        <pc:spChg chg="add mod">
          <ac:chgData name="Lisa Skutin" userId="e4239b0f-56d2-4be1-8616-e7789551b35a" providerId="ADAL" clId="{B5BF8E3D-E63D-4511-B200-23C0CF427AB4}" dt="2024-02-13T13:08:32.678" v="1864" actId="6549"/>
          <ac:spMkLst>
            <pc:docMk/>
            <pc:sldMk cId="1702113171" sldId="350"/>
            <ac:spMk id="4" creationId="{48543F8F-742D-8BAD-D92C-E6AD608A941A}"/>
          </ac:spMkLst>
        </pc:spChg>
      </pc:sldChg>
      <pc:sldChg chg="addSp modSp add mod">
        <pc:chgData name="Lisa Skutin" userId="e4239b0f-56d2-4be1-8616-e7789551b35a" providerId="ADAL" clId="{B5BF8E3D-E63D-4511-B200-23C0CF427AB4}" dt="2024-02-13T13:16:26.869" v="2184" actId="20577"/>
        <pc:sldMkLst>
          <pc:docMk/>
          <pc:sldMk cId="3582584185" sldId="351"/>
        </pc:sldMkLst>
        <pc:spChg chg="add mod">
          <ac:chgData name="Lisa Skutin" userId="e4239b0f-56d2-4be1-8616-e7789551b35a" providerId="ADAL" clId="{B5BF8E3D-E63D-4511-B200-23C0CF427AB4}" dt="2024-02-13T13:16:26.869" v="2184" actId="20577"/>
          <ac:spMkLst>
            <pc:docMk/>
            <pc:sldMk cId="3582584185" sldId="351"/>
            <ac:spMk id="3" creationId="{4FB4CB4B-DFB2-4386-FB54-E06901D04E7B}"/>
          </ac:spMkLst>
        </pc:spChg>
      </pc:sldChg>
      <pc:sldChg chg="delSp modSp add mod">
        <pc:chgData name="Lisa Skutin" userId="e4239b0f-56d2-4be1-8616-e7789551b35a" providerId="ADAL" clId="{B5BF8E3D-E63D-4511-B200-23C0CF427AB4}" dt="2024-02-13T11:09:34.525" v="1146"/>
        <pc:sldMkLst>
          <pc:docMk/>
          <pc:sldMk cId="825809357" sldId="352"/>
        </pc:sldMkLst>
        <pc:spChg chg="mod">
          <ac:chgData name="Lisa Skutin" userId="e4239b0f-56d2-4be1-8616-e7789551b35a" providerId="ADAL" clId="{B5BF8E3D-E63D-4511-B200-23C0CF427AB4}" dt="2024-02-13T11:09:28.481" v="1142" actId="6549"/>
          <ac:spMkLst>
            <pc:docMk/>
            <pc:sldMk cId="825809357" sldId="352"/>
            <ac:spMk id="3" creationId="{CA7EF06A-0D26-1FE9-CDA9-08AB36C70354}"/>
          </ac:spMkLst>
        </pc:spChg>
        <pc:spChg chg="del mod">
          <ac:chgData name="Lisa Skutin" userId="e4239b0f-56d2-4be1-8616-e7789551b35a" providerId="ADAL" clId="{B5BF8E3D-E63D-4511-B200-23C0CF427AB4}" dt="2024-02-13T11:09:34.525" v="1146"/>
          <ac:spMkLst>
            <pc:docMk/>
            <pc:sldMk cId="825809357" sldId="352"/>
            <ac:spMk id="6" creationId="{9FE50E7F-BB90-C660-32F5-6A8EFF8E73F7}"/>
          </ac:spMkLst>
        </pc:spChg>
      </pc:sldChg>
      <pc:sldChg chg="modSp add mod">
        <pc:chgData name="Lisa Skutin" userId="e4239b0f-56d2-4be1-8616-e7789551b35a" providerId="ADAL" clId="{B5BF8E3D-E63D-4511-B200-23C0CF427AB4}" dt="2024-02-13T11:03:05.784" v="990" actId="6549"/>
        <pc:sldMkLst>
          <pc:docMk/>
          <pc:sldMk cId="2882665450" sldId="353"/>
        </pc:sldMkLst>
        <pc:spChg chg="mod">
          <ac:chgData name="Lisa Skutin" userId="e4239b0f-56d2-4be1-8616-e7789551b35a" providerId="ADAL" clId="{B5BF8E3D-E63D-4511-B200-23C0CF427AB4}" dt="2024-02-13T11:01:08.322" v="988" actId="6549"/>
          <ac:spMkLst>
            <pc:docMk/>
            <pc:sldMk cId="2882665450" sldId="353"/>
            <ac:spMk id="8" creationId="{2EDE8CDB-0D53-F19A-A885-F9539933A24D}"/>
          </ac:spMkLst>
        </pc:spChg>
        <pc:spChg chg="mod">
          <ac:chgData name="Lisa Skutin" userId="e4239b0f-56d2-4be1-8616-e7789551b35a" providerId="ADAL" clId="{B5BF8E3D-E63D-4511-B200-23C0CF427AB4}" dt="2024-02-13T11:03:05.784" v="990" actId="6549"/>
          <ac:spMkLst>
            <pc:docMk/>
            <pc:sldMk cId="2882665450" sldId="353"/>
            <ac:spMk id="13" creationId="{55C724A8-6831-975F-1124-5E9D2F9EC3D6}"/>
          </ac:spMkLst>
        </pc:spChg>
      </pc:sldChg>
      <pc:sldChg chg="modSp add mod">
        <pc:chgData name="Lisa Skutin" userId="e4239b0f-56d2-4be1-8616-e7789551b35a" providerId="ADAL" clId="{B5BF8E3D-E63D-4511-B200-23C0CF427AB4}" dt="2024-02-13T11:03:34.114" v="994" actId="6549"/>
        <pc:sldMkLst>
          <pc:docMk/>
          <pc:sldMk cId="759269107" sldId="354"/>
        </pc:sldMkLst>
        <pc:spChg chg="mod">
          <ac:chgData name="Lisa Skutin" userId="e4239b0f-56d2-4be1-8616-e7789551b35a" providerId="ADAL" clId="{B5BF8E3D-E63D-4511-B200-23C0CF427AB4}" dt="2024-02-13T11:03:22.444" v="992" actId="6549"/>
          <ac:spMkLst>
            <pc:docMk/>
            <pc:sldMk cId="759269107" sldId="354"/>
            <ac:spMk id="8" creationId="{FF2BE662-C07D-9CA1-000C-93944CC38432}"/>
          </ac:spMkLst>
        </pc:spChg>
        <pc:spChg chg="mod">
          <ac:chgData name="Lisa Skutin" userId="e4239b0f-56d2-4be1-8616-e7789551b35a" providerId="ADAL" clId="{B5BF8E3D-E63D-4511-B200-23C0CF427AB4}" dt="2024-02-13T11:03:34.114" v="994" actId="6549"/>
          <ac:spMkLst>
            <pc:docMk/>
            <pc:sldMk cId="759269107" sldId="354"/>
            <ac:spMk id="13" creationId="{516C8202-1877-DFD1-D9BC-85BC61319030}"/>
          </ac:spMkLst>
        </pc:spChg>
      </pc:sldChg>
      <pc:sldChg chg="modSp add mod">
        <pc:chgData name="Lisa Skutin" userId="e4239b0f-56d2-4be1-8616-e7789551b35a" providerId="ADAL" clId="{B5BF8E3D-E63D-4511-B200-23C0CF427AB4}" dt="2024-02-13T11:03:55.722" v="997"/>
        <pc:sldMkLst>
          <pc:docMk/>
          <pc:sldMk cId="430746310" sldId="355"/>
        </pc:sldMkLst>
        <pc:spChg chg="mod">
          <ac:chgData name="Lisa Skutin" userId="e4239b0f-56d2-4be1-8616-e7789551b35a" providerId="ADAL" clId="{B5BF8E3D-E63D-4511-B200-23C0CF427AB4}" dt="2024-02-13T11:03:45.955" v="996" actId="6549"/>
          <ac:spMkLst>
            <pc:docMk/>
            <pc:sldMk cId="430746310" sldId="355"/>
            <ac:spMk id="8" creationId="{5E74B4E6-BB7D-25D2-1672-32FEA3C7B807}"/>
          </ac:spMkLst>
        </pc:spChg>
        <pc:spChg chg="mod">
          <ac:chgData name="Lisa Skutin" userId="e4239b0f-56d2-4be1-8616-e7789551b35a" providerId="ADAL" clId="{B5BF8E3D-E63D-4511-B200-23C0CF427AB4}" dt="2024-02-13T11:03:55.722" v="997"/>
          <ac:spMkLst>
            <pc:docMk/>
            <pc:sldMk cId="430746310" sldId="355"/>
            <ac:spMk id="13" creationId="{D56E6754-6C24-91FF-6EE4-2C93CACBD442}"/>
          </ac:spMkLst>
        </pc:spChg>
      </pc:sldChg>
      <pc:sldChg chg="delSp modSp add mod">
        <pc:chgData name="Lisa Skutin" userId="e4239b0f-56d2-4be1-8616-e7789551b35a" providerId="ADAL" clId="{B5BF8E3D-E63D-4511-B200-23C0CF427AB4}" dt="2024-02-13T11:04:17.138" v="1001" actId="478"/>
        <pc:sldMkLst>
          <pc:docMk/>
          <pc:sldMk cId="133204754" sldId="356"/>
        </pc:sldMkLst>
        <pc:spChg chg="mod">
          <ac:chgData name="Lisa Skutin" userId="e4239b0f-56d2-4be1-8616-e7789551b35a" providerId="ADAL" clId="{B5BF8E3D-E63D-4511-B200-23C0CF427AB4}" dt="2024-02-13T11:04:11.172" v="999" actId="6549"/>
          <ac:spMkLst>
            <pc:docMk/>
            <pc:sldMk cId="133204754" sldId="356"/>
            <ac:spMk id="8" creationId="{7033CC79-CB73-D2D8-1DC7-E823042D6335}"/>
          </ac:spMkLst>
        </pc:spChg>
        <pc:spChg chg="del">
          <ac:chgData name="Lisa Skutin" userId="e4239b0f-56d2-4be1-8616-e7789551b35a" providerId="ADAL" clId="{B5BF8E3D-E63D-4511-B200-23C0CF427AB4}" dt="2024-02-13T11:04:17.138" v="1001" actId="478"/>
          <ac:spMkLst>
            <pc:docMk/>
            <pc:sldMk cId="133204754" sldId="356"/>
            <ac:spMk id="13" creationId="{E5A63CD1-2769-A630-9C86-4A7F0AE54A01}"/>
          </ac:spMkLst>
        </pc:spChg>
        <pc:spChg chg="del">
          <ac:chgData name="Lisa Skutin" userId="e4239b0f-56d2-4be1-8616-e7789551b35a" providerId="ADAL" clId="{B5BF8E3D-E63D-4511-B200-23C0CF427AB4}" dt="2024-02-13T11:04:14.738" v="1000" actId="478"/>
          <ac:spMkLst>
            <pc:docMk/>
            <pc:sldMk cId="133204754" sldId="356"/>
            <ac:spMk id="15" creationId="{9F7DA78B-0874-0F28-B47C-EE01F8858780}"/>
          </ac:spMkLst>
        </pc:spChg>
      </pc:sldChg>
      <pc:sldChg chg="delSp modSp add mod">
        <pc:chgData name="Lisa Skutin" userId="e4239b0f-56d2-4be1-8616-e7789551b35a" providerId="ADAL" clId="{B5BF8E3D-E63D-4511-B200-23C0CF427AB4}" dt="2024-02-13T12:58:04.295" v="1655" actId="20577"/>
        <pc:sldMkLst>
          <pc:docMk/>
          <pc:sldMk cId="175707224" sldId="357"/>
        </pc:sldMkLst>
        <pc:spChg chg="mod">
          <ac:chgData name="Lisa Skutin" userId="e4239b0f-56d2-4be1-8616-e7789551b35a" providerId="ADAL" clId="{B5BF8E3D-E63D-4511-B200-23C0CF427AB4}" dt="2024-02-13T12:58:04.295" v="1655" actId="20577"/>
          <ac:spMkLst>
            <pc:docMk/>
            <pc:sldMk cId="175707224" sldId="357"/>
            <ac:spMk id="3" creationId="{37B8FC7F-FCFC-4A41-B303-473AF6C3AFFC}"/>
          </ac:spMkLst>
        </pc:spChg>
        <pc:spChg chg="del mod">
          <ac:chgData name="Lisa Skutin" userId="e4239b0f-56d2-4be1-8616-e7789551b35a" providerId="ADAL" clId="{B5BF8E3D-E63D-4511-B200-23C0CF427AB4}" dt="2024-02-13T11:09:55.113" v="1150"/>
          <ac:spMkLst>
            <pc:docMk/>
            <pc:sldMk cId="175707224" sldId="357"/>
            <ac:spMk id="6" creationId="{C69A3608-8B2A-72DE-20B1-FE8484F3A535}"/>
          </ac:spMkLst>
        </pc:spChg>
        <pc:picChg chg="mod">
          <ac:chgData name="Lisa Skutin" userId="e4239b0f-56d2-4be1-8616-e7789551b35a" providerId="ADAL" clId="{B5BF8E3D-E63D-4511-B200-23C0CF427AB4}" dt="2024-02-13T11:05:00.481" v="1040" actId="1076"/>
          <ac:picMkLst>
            <pc:docMk/>
            <pc:sldMk cId="175707224" sldId="357"/>
            <ac:picMk id="4" creationId="{8A68F5B3-0B25-C6C3-2641-E7B3F2EFA7CD}"/>
          </ac:picMkLst>
        </pc:picChg>
      </pc:sldChg>
      <pc:sldChg chg="modSp add mod">
        <pc:chgData name="Lisa Skutin" userId="e4239b0f-56d2-4be1-8616-e7789551b35a" providerId="ADAL" clId="{B5BF8E3D-E63D-4511-B200-23C0CF427AB4}" dt="2024-02-13T13:15:45.561" v="2140" actId="12"/>
        <pc:sldMkLst>
          <pc:docMk/>
          <pc:sldMk cId="3584942119" sldId="358"/>
        </pc:sldMkLst>
        <pc:spChg chg="mod">
          <ac:chgData name="Lisa Skutin" userId="e4239b0f-56d2-4be1-8616-e7789551b35a" providerId="ADAL" clId="{B5BF8E3D-E63D-4511-B200-23C0CF427AB4}" dt="2024-02-13T13:15:45.561" v="2140" actId="12"/>
          <ac:spMkLst>
            <pc:docMk/>
            <pc:sldMk cId="3584942119" sldId="358"/>
            <ac:spMk id="4" creationId="{A10772A0-8013-DAA7-4B56-4D52F70545C8}"/>
          </ac:spMkLst>
        </pc:spChg>
        <pc:picChg chg="mod">
          <ac:chgData name="Lisa Skutin" userId="e4239b0f-56d2-4be1-8616-e7789551b35a" providerId="ADAL" clId="{B5BF8E3D-E63D-4511-B200-23C0CF427AB4}" dt="2024-02-13T13:12:18.936" v="2014" actId="1076"/>
          <ac:picMkLst>
            <pc:docMk/>
            <pc:sldMk cId="3584942119" sldId="358"/>
            <ac:picMk id="3" creationId="{CBD87093-379A-51A1-AF61-A5CCA129DF95}"/>
          </ac:picMkLst>
        </pc:picChg>
      </pc:sldChg>
      <pc:sldChg chg="addSp delSp modSp new mod setBg">
        <pc:chgData name="Lisa Skutin" userId="e4239b0f-56d2-4be1-8616-e7789551b35a" providerId="ADAL" clId="{B5BF8E3D-E63D-4511-B200-23C0CF427AB4}" dt="2024-02-13T12:56:33.177" v="1647" actId="26606"/>
        <pc:sldMkLst>
          <pc:docMk/>
          <pc:sldMk cId="3590490192" sldId="359"/>
        </pc:sldMkLst>
        <pc:spChg chg="mod">
          <ac:chgData name="Lisa Skutin" userId="e4239b0f-56d2-4be1-8616-e7789551b35a" providerId="ADAL" clId="{B5BF8E3D-E63D-4511-B200-23C0CF427AB4}" dt="2024-02-13T12:56:33.177" v="1647" actId="26606"/>
          <ac:spMkLst>
            <pc:docMk/>
            <pc:sldMk cId="3590490192" sldId="359"/>
            <ac:spMk id="2" creationId="{7A353C4B-1B96-8E86-1C5E-974A479E192E}"/>
          </ac:spMkLst>
        </pc:spChg>
        <pc:spChg chg="mod ord">
          <ac:chgData name="Lisa Skutin" userId="e4239b0f-56d2-4be1-8616-e7789551b35a" providerId="ADAL" clId="{B5BF8E3D-E63D-4511-B200-23C0CF427AB4}" dt="2024-02-13T12:56:33.177" v="1647" actId="26606"/>
          <ac:spMkLst>
            <pc:docMk/>
            <pc:sldMk cId="3590490192" sldId="359"/>
            <ac:spMk id="3" creationId="{CA875EDD-C0D8-7738-B80B-3A5CBA469C5B}"/>
          </ac:spMkLst>
        </pc:spChg>
        <pc:spChg chg="add">
          <ac:chgData name="Lisa Skutin" userId="e4239b0f-56d2-4be1-8616-e7789551b35a" providerId="ADAL" clId="{B5BF8E3D-E63D-4511-B200-23C0CF427AB4}" dt="2024-02-13T12:56:33.177" v="1647" actId="26606"/>
          <ac:spMkLst>
            <pc:docMk/>
            <pc:sldMk cId="3590490192" sldId="359"/>
            <ac:spMk id="12" creationId="{D4771268-CB57-404A-9271-370EB28F6090}"/>
          </ac:spMkLst>
        </pc:spChg>
        <pc:picChg chg="add del mod">
          <ac:chgData name="Lisa Skutin" userId="e4239b0f-56d2-4be1-8616-e7789551b35a" providerId="ADAL" clId="{B5BF8E3D-E63D-4511-B200-23C0CF427AB4}" dt="2024-02-13T12:56:26.830" v="1646" actId="478"/>
          <ac:picMkLst>
            <pc:docMk/>
            <pc:sldMk cId="3590490192" sldId="359"/>
            <ac:picMk id="5" creationId="{AAA56081-E9E6-F1D7-0392-BBC99DBFF8FA}"/>
          </ac:picMkLst>
        </pc:picChg>
        <pc:picChg chg="add mod">
          <ac:chgData name="Lisa Skutin" userId="e4239b0f-56d2-4be1-8616-e7789551b35a" providerId="ADAL" clId="{B5BF8E3D-E63D-4511-B200-23C0CF427AB4}" dt="2024-02-13T12:56:33.177" v="1647" actId="26606"/>
          <ac:picMkLst>
            <pc:docMk/>
            <pc:sldMk cId="3590490192" sldId="359"/>
            <ac:picMk id="7" creationId="{340CFC75-5516-99FD-C675-5F68059EDA4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C6E421-0F9D-4D51-BDE6-0528D6944295}" type="datetimeFigureOut">
              <a:rPr lang="sv-SE" smtClean="0"/>
              <a:t>2024-02-13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586495-0E0B-477D-B860-49A566F5A3D0}" type="slidenum">
              <a:rPr lang="sv-SE" smtClean="0"/>
              <a:t>‹#›</a:t>
            </a:fld>
            <a:endParaRPr lang="sv-SE"/>
          </a:p>
        </p:txBody>
      </p:sp>
    </p:spTree>
    <p:extLst>
      <p:ext uri="{BB962C8B-B14F-4D97-AF65-F5344CB8AC3E}">
        <p14:creationId xmlns:p14="http://schemas.microsoft.com/office/powerpoint/2010/main" val="910704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838E33-EDAC-5230-9207-DCCCAD078FC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50BA21B0-6134-A351-F11A-798D804B5C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FD0D2FFF-0CF7-6315-6B58-E66692AF3B99}"/>
              </a:ext>
            </a:extLst>
          </p:cNvPr>
          <p:cNvSpPr>
            <a:spLocks noGrp="1"/>
          </p:cNvSpPr>
          <p:nvPr>
            <p:ph type="dt" sz="half" idx="10"/>
          </p:nvPr>
        </p:nvSpPr>
        <p:spPr/>
        <p:txBody>
          <a:bodyPr/>
          <a:lstStyle/>
          <a:p>
            <a:fld id="{DA5FE748-52B8-4F92-BD3E-0DB44C5C9998}" type="datetime1">
              <a:rPr lang="sv-SE" smtClean="0"/>
              <a:t>2024-02-13</a:t>
            </a:fld>
            <a:endParaRPr lang="sv-SE"/>
          </a:p>
        </p:txBody>
      </p:sp>
      <p:sp>
        <p:nvSpPr>
          <p:cNvPr id="5" name="Platshållare för sidfot 4">
            <a:extLst>
              <a:ext uri="{FF2B5EF4-FFF2-40B4-BE49-F238E27FC236}">
                <a16:creationId xmlns:a16="http://schemas.microsoft.com/office/drawing/2014/main" id="{9CFD043D-43BC-6899-DC04-80A23E0B038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C44BED7-2B3E-FF4A-F042-D41579D000FD}"/>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3502492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552D4F-E120-F335-8CEF-1FF72A5021A4}"/>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BB96002-07F9-2134-677C-2088555BD45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BCD4D91-7244-6D3F-39D1-2CDDF2DE2CB5}"/>
              </a:ext>
            </a:extLst>
          </p:cNvPr>
          <p:cNvSpPr>
            <a:spLocks noGrp="1"/>
          </p:cNvSpPr>
          <p:nvPr>
            <p:ph type="dt" sz="half" idx="10"/>
          </p:nvPr>
        </p:nvSpPr>
        <p:spPr/>
        <p:txBody>
          <a:bodyPr/>
          <a:lstStyle/>
          <a:p>
            <a:fld id="{272E4668-F85A-48AC-A1DB-E4102F1E2031}" type="datetime1">
              <a:rPr lang="sv-SE" smtClean="0"/>
              <a:t>2024-02-13</a:t>
            </a:fld>
            <a:endParaRPr lang="sv-SE"/>
          </a:p>
        </p:txBody>
      </p:sp>
      <p:sp>
        <p:nvSpPr>
          <p:cNvPr id="5" name="Platshållare för sidfot 4">
            <a:extLst>
              <a:ext uri="{FF2B5EF4-FFF2-40B4-BE49-F238E27FC236}">
                <a16:creationId xmlns:a16="http://schemas.microsoft.com/office/drawing/2014/main" id="{42D8DDA3-04F4-5015-A04D-1DDE83FC9A3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62C78E4-27E3-1701-E17A-D80341A749D3}"/>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1229784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2EE519B-8D13-135A-2565-FB6C0A7666D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B134FE7-AC37-EFA2-1C0A-81B5B988CC4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7B374F7-2E73-1F47-F5A1-F79C4CDA5A06}"/>
              </a:ext>
            </a:extLst>
          </p:cNvPr>
          <p:cNvSpPr>
            <a:spLocks noGrp="1"/>
          </p:cNvSpPr>
          <p:nvPr>
            <p:ph type="dt" sz="half" idx="10"/>
          </p:nvPr>
        </p:nvSpPr>
        <p:spPr/>
        <p:txBody>
          <a:bodyPr/>
          <a:lstStyle/>
          <a:p>
            <a:fld id="{E0C44716-BB6D-4B5E-AFA0-E9689318CFB1}" type="datetime1">
              <a:rPr lang="sv-SE" smtClean="0"/>
              <a:t>2024-02-13</a:t>
            </a:fld>
            <a:endParaRPr lang="sv-SE"/>
          </a:p>
        </p:txBody>
      </p:sp>
      <p:sp>
        <p:nvSpPr>
          <p:cNvPr id="5" name="Platshållare för sidfot 4">
            <a:extLst>
              <a:ext uri="{FF2B5EF4-FFF2-40B4-BE49-F238E27FC236}">
                <a16:creationId xmlns:a16="http://schemas.microsoft.com/office/drawing/2014/main" id="{DAE426A7-CAAE-5DE5-27A7-7CF3A8D9D3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9CA33FA-3996-5425-61FA-4A04FDA6924F}"/>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79194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98E22A-55D2-F694-AD35-9BC3F32EB9E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323E08A-FF26-86BA-456D-1243F7E42E7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EBDAB15-ECFC-B056-4049-20024782328F}"/>
              </a:ext>
            </a:extLst>
          </p:cNvPr>
          <p:cNvSpPr>
            <a:spLocks noGrp="1"/>
          </p:cNvSpPr>
          <p:nvPr>
            <p:ph type="dt" sz="half" idx="10"/>
          </p:nvPr>
        </p:nvSpPr>
        <p:spPr/>
        <p:txBody>
          <a:bodyPr/>
          <a:lstStyle/>
          <a:p>
            <a:fld id="{856A73CE-6821-4058-A911-990159727BAD}" type="datetime1">
              <a:rPr lang="sv-SE" smtClean="0"/>
              <a:t>2024-02-13</a:t>
            </a:fld>
            <a:endParaRPr lang="sv-SE"/>
          </a:p>
        </p:txBody>
      </p:sp>
      <p:sp>
        <p:nvSpPr>
          <p:cNvPr id="5" name="Platshållare för sidfot 4">
            <a:extLst>
              <a:ext uri="{FF2B5EF4-FFF2-40B4-BE49-F238E27FC236}">
                <a16:creationId xmlns:a16="http://schemas.microsoft.com/office/drawing/2014/main" id="{C65081FC-71B6-879F-B258-4067608A391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E19F139-DDB0-8526-CB49-8CE96BA90FB5}"/>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90799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F244B5-7680-40C2-792F-48F83C2806B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0B474B8-F516-0EA8-B7F5-EFBB9BFA690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FE0D80C-8ECD-2409-CBD7-8AA48C926401}"/>
              </a:ext>
            </a:extLst>
          </p:cNvPr>
          <p:cNvSpPr>
            <a:spLocks noGrp="1"/>
          </p:cNvSpPr>
          <p:nvPr>
            <p:ph type="dt" sz="half" idx="10"/>
          </p:nvPr>
        </p:nvSpPr>
        <p:spPr/>
        <p:txBody>
          <a:bodyPr/>
          <a:lstStyle/>
          <a:p>
            <a:fld id="{7E9020BB-7632-42A2-B73C-FAC3219759ED}" type="datetime1">
              <a:rPr lang="sv-SE" smtClean="0"/>
              <a:t>2024-02-13</a:t>
            </a:fld>
            <a:endParaRPr lang="sv-SE"/>
          </a:p>
        </p:txBody>
      </p:sp>
      <p:sp>
        <p:nvSpPr>
          <p:cNvPr id="5" name="Platshållare för sidfot 4">
            <a:extLst>
              <a:ext uri="{FF2B5EF4-FFF2-40B4-BE49-F238E27FC236}">
                <a16:creationId xmlns:a16="http://schemas.microsoft.com/office/drawing/2014/main" id="{B3D702E1-4313-7A3A-DFC1-8F3E31D523D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E1A902C-4A8D-970A-D67F-12F6C488B8C6}"/>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178229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3E5867-8B0F-4C74-52EB-B9B86E922C3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4AF5729-763C-6585-5479-D302C6AB1CBF}"/>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051F7A0-9133-4575-ABDA-C04A2D6F5055}"/>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EC16CDEB-BF5B-F173-48F2-D058F62444A0}"/>
              </a:ext>
            </a:extLst>
          </p:cNvPr>
          <p:cNvSpPr>
            <a:spLocks noGrp="1"/>
          </p:cNvSpPr>
          <p:nvPr>
            <p:ph type="dt" sz="half" idx="10"/>
          </p:nvPr>
        </p:nvSpPr>
        <p:spPr/>
        <p:txBody>
          <a:bodyPr/>
          <a:lstStyle/>
          <a:p>
            <a:fld id="{BCC0B340-ABDC-4037-88E9-79D8E5B87973}" type="datetime1">
              <a:rPr lang="sv-SE" smtClean="0"/>
              <a:t>2024-02-13</a:t>
            </a:fld>
            <a:endParaRPr lang="sv-SE"/>
          </a:p>
        </p:txBody>
      </p:sp>
      <p:sp>
        <p:nvSpPr>
          <p:cNvPr id="6" name="Platshållare för sidfot 5">
            <a:extLst>
              <a:ext uri="{FF2B5EF4-FFF2-40B4-BE49-F238E27FC236}">
                <a16:creationId xmlns:a16="http://schemas.microsoft.com/office/drawing/2014/main" id="{FC8CDD06-3105-5463-3747-EEBE6F7FDC7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812F793-A1FD-B37D-0EBD-95F7890F0168}"/>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329107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9DA88E-2E96-C029-7812-A65E73FE77BC}"/>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34BF09A-CAB1-57FD-DAA8-561B5B9354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116A718-4D0C-FFBA-D56B-8EDFDE75554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07F093C-0414-B4C1-9124-68674C4E9E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1AA25059-6AE5-E48B-ACF0-047FD64680C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4C6A46C-BEFF-AFE6-F7CC-B9D4903A25A7}"/>
              </a:ext>
            </a:extLst>
          </p:cNvPr>
          <p:cNvSpPr>
            <a:spLocks noGrp="1"/>
          </p:cNvSpPr>
          <p:nvPr>
            <p:ph type="dt" sz="half" idx="10"/>
          </p:nvPr>
        </p:nvSpPr>
        <p:spPr/>
        <p:txBody>
          <a:bodyPr/>
          <a:lstStyle/>
          <a:p>
            <a:fld id="{0714DD81-BCEA-47C0-B071-A236374AD479}" type="datetime1">
              <a:rPr lang="sv-SE" smtClean="0"/>
              <a:t>2024-02-13</a:t>
            </a:fld>
            <a:endParaRPr lang="sv-SE"/>
          </a:p>
        </p:txBody>
      </p:sp>
      <p:sp>
        <p:nvSpPr>
          <p:cNvPr id="8" name="Platshållare för sidfot 7">
            <a:extLst>
              <a:ext uri="{FF2B5EF4-FFF2-40B4-BE49-F238E27FC236}">
                <a16:creationId xmlns:a16="http://schemas.microsoft.com/office/drawing/2014/main" id="{216270B3-F6A9-A606-B278-C538F5C0647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1A13AC4D-F315-CA3E-2F17-EB7FF8C52155}"/>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831113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4C6206-C801-E7E7-3B58-53D1307D0FF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8D413DC4-1E58-6EE1-0353-BDE0956B3FD6}"/>
              </a:ext>
            </a:extLst>
          </p:cNvPr>
          <p:cNvSpPr>
            <a:spLocks noGrp="1"/>
          </p:cNvSpPr>
          <p:nvPr>
            <p:ph type="dt" sz="half" idx="10"/>
          </p:nvPr>
        </p:nvSpPr>
        <p:spPr/>
        <p:txBody>
          <a:bodyPr/>
          <a:lstStyle/>
          <a:p>
            <a:fld id="{620F6CB3-7E47-4014-8B43-2AB2F10D6024}" type="datetime1">
              <a:rPr lang="sv-SE" smtClean="0"/>
              <a:t>2024-02-13</a:t>
            </a:fld>
            <a:endParaRPr lang="sv-SE"/>
          </a:p>
        </p:txBody>
      </p:sp>
      <p:sp>
        <p:nvSpPr>
          <p:cNvPr id="4" name="Platshållare för sidfot 3">
            <a:extLst>
              <a:ext uri="{FF2B5EF4-FFF2-40B4-BE49-F238E27FC236}">
                <a16:creationId xmlns:a16="http://schemas.microsoft.com/office/drawing/2014/main" id="{C73DA125-3E4D-724E-C585-AF9035601CA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D78F6F5-BDDA-5B6F-CCB5-EA2BB8627044}"/>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3705022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05B2E6F-9359-693D-BDF3-33139284AF55}"/>
              </a:ext>
            </a:extLst>
          </p:cNvPr>
          <p:cNvSpPr>
            <a:spLocks noGrp="1"/>
          </p:cNvSpPr>
          <p:nvPr>
            <p:ph type="dt" sz="half" idx="10"/>
          </p:nvPr>
        </p:nvSpPr>
        <p:spPr/>
        <p:txBody>
          <a:bodyPr/>
          <a:lstStyle/>
          <a:p>
            <a:fld id="{B6D0D6C3-E918-453D-AF58-BCF31EFA6B72}" type="datetime1">
              <a:rPr lang="sv-SE" smtClean="0"/>
              <a:t>2024-02-13</a:t>
            </a:fld>
            <a:endParaRPr lang="sv-SE"/>
          </a:p>
        </p:txBody>
      </p:sp>
      <p:sp>
        <p:nvSpPr>
          <p:cNvPr id="3" name="Platshållare för sidfot 2">
            <a:extLst>
              <a:ext uri="{FF2B5EF4-FFF2-40B4-BE49-F238E27FC236}">
                <a16:creationId xmlns:a16="http://schemas.microsoft.com/office/drawing/2014/main" id="{007700FF-C2D2-3ABE-D7B1-8938CD667BC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5994DA9-FA55-5283-D298-065D02C5CCE4}"/>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912613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9CD511-0DAC-0EB4-C337-8D8E783EDAC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1826444-FD87-B374-AB59-943B856DD0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0820F1E-6B07-FE55-D1FA-CD9990C89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FE4927B-3399-5C80-FCB5-0BC28E51FC2B}"/>
              </a:ext>
            </a:extLst>
          </p:cNvPr>
          <p:cNvSpPr>
            <a:spLocks noGrp="1"/>
          </p:cNvSpPr>
          <p:nvPr>
            <p:ph type="dt" sz="half" idx="10"/>
          </p:nvPr>
        </p:nvSpPr>
        <p:spPr/>
        <p:txBody>
          <a:bodyPr/>
          <a:lstStyle/>
          <a:p>
            <a:fld id="{30AB6075-F8F6-4011-B713-A3BCA41A8D50}" type="datetime1">
              <a:rPr lang="sv-SE" smtClean="0"/>
              <a:t>2024-02-13</a:t>
            </a:fld>
            <a:endParaRPr lang="sv-SE"/>
          </a:p>
        </p:txBody>
      </p:sp>
      <p:sp>
        <p:nvSpPr>
          <p:cNvPr id="6" name="Platshållare för sidfot 5">
            <a:extLst>
              <a:ext uri="{FF2B5EF4-FFF2-40B4-BE49-F238E27FC236}">
                <a16:creationId xmlns:a16="http://schemas.microsoft.com/office/drawing/2014/main" id="{D1D94AE3-0E1E-82EA-D590-9BA530C083E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6222D5E-C222-9FEE-B55D-A18B5FCDDE77}"/>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147945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07200C-FF45-5F69-627E-FA2CB390B1D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1864121-D053-5388-0C86-BE380F3733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5C50D4C-58E3-DCB0-770C-1FC4D56F78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B6ED572-6E54-A795-037A-82D41D7A2DF0}"/>
              </a:ext>
            </a:extLst>
          </p:cNvPr>
          <p:cNvSpPr>
            <a:spLocks noGrp="1"/>
          </p:cNvSpPr>
          <p:nvPr>
            <p:ph type="dt" sz="half" idx="10"/>
          </p:nvPr>
        </p:nvSpPr>
        <p:spPr/>
        <p:txBody>
          <a:bodyPr/>
          <a:lstStyle/>
          <a:p>
            <a:fld id="{58ADA619-8F1F-4D6C-89E0-B8EB916A2033}" type="datetime1">
              <a:rPr lang="sv-SE" smtClean="0"/>
              <a:t>2024-02-13</a:t>
            </a:fld>
            <a:endParaRPr lang="sv-SE"/>
          </a:p>
        </p:txBody>
      </p:sp>
      <p:sp>
        <p:nvSpPr>
          <p:cNvPr id="6" name="Platshållare för sidfot 5">
            <a:extLst>
              <a:ext uri="{FF2B5EF4-FFF2-40B4-BE49-F238E27FC236}">
                <a16:creationId xmlns:a16="http://schemas.microsoft.com/office/drawing/2014/main" id="{8945B9A2-4ACC-77E8-9564-2CB257CDEC9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497214F-CECF-A84F-1E6F-795BE919B683}"/>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71505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34F7CB-9463-99DC-3EDF-E879E93FC0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2AA707C-BBBC-35E1-A32A-E1DFCB57BD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47257F7-FAB7-A902-C3AC-FFE5821649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FF4CB04-9946-4098-9AED-4FC94F2926C5}" type="datetime1">
              <a:rPr lang="sv-SE" smtClean="0"/>
              <a:t>2024-02-13</a:t>
            </a:fld>
            <a:endParaRPr lang="sv-SE"/>
          </a:p>
        </p:txBody>
      </p:sp>
      <p:sp>
        <p:nvSpPr>
          <p:cNvPr id="5" name="Platshållare för sidfot 4">
            <a:extLst>
              <a:ext uri="{FF2B5EF4-FFF2-40B4-BE49-F238E27FC236}">
                <a16:creationId xmlns:a16="http://schemas.microsoft.com/office/drawing/2014/main" id="{589E68CC-B8CA-0160-A5C6-5EA41477E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B08A1CD1-651F-27DF-9262-A18E361D36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E8BC169-588E-48CB-90C9-67AB67C29E45}" type="slidenum">
              <a:rPr lang="sv-SE" smtClean="0"/>
              <a:t>‹#›</a:t>
            </a:fld>
            <a:endParaRPr lang="sv-SE"/>
          </a:p>
        </p:txBody>
      </p:sp>
    </p:spTree>
    <p:extLst>
      <p:ext uri="{BB962C8B-B14F-4D97-AF65-F5344CB8AC3E}">
        <p14:creationId xmlns:p14="http://schemas.microsoft.com/office/powerpoint/2010/main" val="425834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2.png@01D8F364.9C5D77C0"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pixabay.com/no/te-kaffe-cup-drikke-krus-hot-2024197/" TargetMode="External"/><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publicdomainpictures.net/en/view-image.php?image=240013&amp;picture=conflict" TargetMode="External"/><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D0FA510-FD89-C635-4A8F-591D63D0A04F}"/>
              </a:ext>
            </a:extLst>
          </p:cNvPr>
          <p:cNvSpPr>
            <a:spLocks noGrp="1"/>
          </p:cNvSpPr>
          <p:nvPr>
            <p:ph type="sldNum" sz="quarter" idx="12"/>
          </p:nvPr>
        </p:nvSpPr>
        <p:spPr/>
        <p:txBody>
          <a:bodyPr/>
          <a:lstStyle/>
          <a:p>
            <a:fld id="{7E8BC169-588E-48CB-90C9-67AB67C29E45}" type="slidenum">
              <a:rPr lang="sv-SE" smtClean="0"/>
              <a:t>1</a:t>
            </a:fld>
            <a:endParaRPr lang="sv-SE"/>
          </a:p>
        </p:txBody>
      </p:sp>
      <p:sp>
        <p:nvSpPr>
          <p:cNvPr id="3" name="textruta 2">
            <a:extLst>
              <a:ext uri="{FF2B5EF4-FFF2-40B4-BE49-F238E27FC236}">
                <a16:creationId xmlns:a16="http://schemas.microsoft.com/office/drawing/2014/main" id="{97DC1DAB-8507-4F49-7F72-818CF66A6838}"/>
              </a:ext>
            </a:extLst>
          </p:cNvPr>
          <p:cNvSpPr txBox="1"/>
          <p:nvPr/>
        </p:nvSpPr>
        <p:spPr>
          <a:xfrm>
            <a:off x="1764339" y="1057065"/>
            <a:ext cx="5086165" cy="4154984"/>
          </a:xfrm>
          <a:prstGeom prst="rect">
            <a:avLst/>
          </a:prstGeom>
          <a:noFill/>
        </p:spPr>
        <p:txBody>
          <a:bodyPr wrap="square" rtlCol="0">
            <a:spAutoFit/>
          </a:bodyPr>
          <a:lstStyle/>
          <a:p>
            <a:pPr algn="ctr"/>
            <a:r>
              <a:rPr lang="sv-SE" sz="4400" dirty="0"/>
              <a:t>Välkomna till Connect </a:t>
            </a:r>
            <a:r>
              <a:rPr lang="sv-SE" sz="4400" dirty="0" err="1"/>
              <a:t>boostersession</a:t>
            </a:r>
            <a:r>
              <a:rPr lang="sv-SE" sz="4400" dirty="0"/>
              <a:t> 1 </a:t>
            </a:r>
          </a:p>
          <a:p>
            <a:pPr algn="ctr"/>
            <a:r>
              <a:rPr lang="sv-SE" sz="4400" dirty="0"/>
              <a:t>för föräldrar</a:t>
            </a:r>
          </a:p>
          <a:p>
            <a:pPr algn="ctr"/>
            <a:endParaRPr lang="sv-SE" sz="4400" dirty="0"/>
          </a:p>
          <a:p>
            <a:pPr algn="ctr"/>
            <a:r>
              <a:rPr lang="sv-SE" sz="4400" dirty="0"/>
              <a:t>Princip 1 - 4</a:t>
            </a:r>
          </a:p>
        </p:txBody>
      </p:sp>
      <p:pic>
        <p:nvPicPr>
          <p:cNvPr id="4" name="Bildobjekt 3">
            <a:extLst>
              <a:ext uri="{FF2B5EF4-FFF2-40B4-BE49-F238E27FC236}">
                <a16:creationId xmlns:a16="http://schemas.microsoft.com/office/drawing/2014/main" id="{02F095FA-2D6C-DDC8-921F-BDDAE30DDDC0}"/>
              </a:ext>
            </a:extLst>
          </p:cNvPr>
          <p:cNvPicPr>
            <a:picLocks noChangeAspect="1"/>
          </p:cNvPicPr>
          <p:nvPr/>
        </p:nvPicPr>
        <p:blipFill>
          <a:blip r:embed="rId2" r:link="rId3" cstate="print">
            <a:extLst>
              <a:ext uri="{28A0092B-C50C-407E-A947-70E740481C1C}">
                <a14:useLocalDpi xmlns:a14="http://schemas.microsoft.com/office/drawing/2010/main" val="0"/>
              </a:ext>
            </a:extLst>
          </a:blip>
          <a:stretch>
            <a:fillRect/>
          </a:stretch>
        </p:blipFill>
        <p:spPr bwMode="auto">
          <a:xfrm>
            <a:off x="7355022" y="1259633"/>
            <a:ext cx="3614949" cy="3461312"/>
          </a:xfrm>
          <a:prstGeom prst="rect">
            <a:avLst/>
          </a:prstGeom>
          <a:noFill/>
          <a:effectLst/>
        </p:spPr>
      </p:pic>
    </p:spTree>
    <p:extLst>
      <p:ext uri="{BB962C8B-B14F-4D97-AF65-F5344CB8AC3E}">
        <p14:creationId xmlns:p14="http://schemas.microsoft.com/office/powerpoint/2010/main" val="66061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7A353C4B-1B96-8E86-1C5E-974A479E192E}"/>
              </a:ext>
            </a:extLst>
          </p:cNvPr>
          <p:cNvSpPr>
            <a:spLocks noGrp="1"/>
          </p:cNvSpPr>
          <p:nvPr>
            <p:ph type="title"/>
          </p:nvPr>
        </p:nvSpPr>
        <p:spPr>
          <a:xfrm>
            <a:off x="1028700" y="1967266"/>
            <a:ext cx="2628900" cy="2547257"/>
          </a:xfrm>
          <a:noFill/>
        </p:spPr>
        <p:txBody>
          <a:bodyPr anchor="ctr">
            <a:normAutofit/>
          </a:bodyPr>
          <a:lstStyle/>
          <a:p>
            <a:pPr algn="ctr"/>
            <a:r>
              <a:rPr lang="sv-SE" sz="3600">
                <a:solidFill>
                  <a:srgbClr val="FFFFFF"/>
                </a:solidFill>
              </a:rPr>
              <a:t>Dags för paus</a:t>
            </a:r>
          </a:p>
        </p:txBody>
      </p:sp>
      <p:pic>
        <p:nvPicPr>
          <p:cNvPr id="7" name="Bildobjekt 6" descr="En bild som visar design, svart och vit&#10;&#10;Automatiskt genererad beskrivning med låg exakthet">
            <a:extLst>
              <a:ext uri="{FF2B5EF4-FFF2-40B4-BE49-F238E27FC236}">
                <a16:creationId xmlns:a16="http://schemas.microsoft.com/office/drawing/2014/main" id="{340CFC75-5516-99FD-C675-5F68059EDA4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128115" y="643466"/>
            <a:ext cx="4079101" cy="5568739"/>
          </a:xfrm>
          <a:prstGeom prst="rect">
            <a:avLst/>
          </a:prstGeom>
        </p:spPr>
      </p:pic>
      <p:sp>
        <p:nvSpPr>
          <p:cNvPr id="3" name="Platshållare för bildnummer 2">
            <a:extLst>
              <a:ext uri="{FF2B5EF4-FFF2-40B4-BE49-F238E27FC236}">
                <a16:creationId xmlns:a16="http://schemas.microsoft.com/office/drawing/2014/main" id="{CA875EDD-C0D8-7738-B80B-3A5CBA469C5B}"/>
              </a:ext>
            </a:extLst>
          </p:cNvPr>
          <p:cNvSpPr>
            <a:spLocks noGrp="1"/>
          </p:cNvSpPr>
          <p:nvPr>
            <p:ph type="sldNum" sz="quarter" idx="12"/>
          </p:nvPr>
        </p:nvSpPr>
        <p:spPr>
          <a:xfrm>
            <a:off x="11034184" y="6356350"/>
            <a:ext cx="514349" cy="365125"/>
          </a:xfrm>
        </p:spPr>
        <p:txBody>
          <a:bodyPr>
            <a:normAutofit/>
          </a:bodyPr>
          <a:lstStyle/>
          <a:p>
            <a:pPr>
              <a:spcAft>
                <a:spcPts val="600"/>
              </a:spcAft>
            </a:pPr>
            <a:fld id="{7E8BC169-588E-48CB-90C9-67AB67C29E45}" type="slidenum">
              <a:rPr lang="sv-SE">
                <a:solidFill>
                  <a:schemeClr val="tx1">
                    <a:alpha val="80000"/>
                  </a:schemeClr>
                </a:solidFill>
              </a:rPr>
              <a:pPr>
                <a:spcAft>
                  <a:spcPts val="600"/>
                </a:spcAft>
              </a:pPr>
              <a:t>10</a:t>
            </a:fld>
            <a:endParaRPr lang="sv-SE">
              <a:solidFill>
                <a:schemeClr val="tx1">
                  <a:alpha val="80000"/>
                </a:schemeClr>
              </a:solidFill>
            </a:endParaRPr>
          </a:p>
        </p:txBody>
      </p:sp>
    </p:spTree>
    <p:extLst>
      <p:ext uri="{BB962C8B-B14F-4D97-AF65-F5344CB8AC3E}">
        <p14:creationId xmlns:p14="http://schemas.microsoft.com/office/powerpoint/2010/main" val="3590490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EAA62811-8084-CD35-3D27-903EDC1C04B8}"/>
              </a:ext>
            </a:extLst>
          </p:cNvPr>
          <p:cNvSpPr txBox="1"/>
          <p:nvPr/>
        </p:nvSpPr>
        <p:spPr>
          <a:xfrm>
            <a:off x="3045069" y="669979"/>
            <a:ext cx="6101860" cy="1815882"/>
          </a:xfrm>
          <a:prstGeom prst="rect">
            <a:avLst/>
          </a:prstGeom>
          <a:noFill/>
        </p:spPr>
        <p:txBody>
          <a:bodyPr wrap="square">
            <a:spAutoFit/>
          </a:bodyPr>
          <a:lstStyle/>
          <a:p>
            <a:pPr algn="ctr">
              <a:spcBef>
                <a:spcPts val="2400"/>
              </a:spcBef>
            </a:pPr>
            <a:r>
              <a:rPr lang="sv-SE" sz="2400" b="1">
                <a:solidFill>
                  <a:srgbClr val="4F81BD"/>
                </a:solidFill>
                <a:effectLst/>
                <a:latin typeface="Verdana" panose="020B0604030504040204" pitchFamily="34" charset="0"/>
                <a:ea typeface="Verdana" panose="020B0604030504040204" pitchFamily="34" charset="0"/>
                <a:cs typeface="Georgia" panose="02040502050405020303" pitchFamily="18" charset="0"/>
              </a:rPr>
              <a:t>Connect för föräldrar</a:t>
            </a:r>
            <a:endParaRPr lang="sv-SE" sz="2400">
              <a:effectLst/>
              <a:latin typeface="Verdana" panose="020B0604030504040204" pitchFamily="34" charset="0"/>
              <a:ea typeface="Verdana" panose="020B0604030504040204" pitchFamily="34" charset="0"/>
            </a:endParaRPr>
          </a:p>
          <a:p>
            <a:pPr algn="ctr">
              <a:spcBef>
                <a:spcPts val="2400"/>
              </a:spcBef>
            </a:pPr>
            <a:r>
              <a:rPr lang="sv-SE" sz="2400" b="1">
                <a:solidFill>
                  <a:srgbClr val="4F81BD"/>
                </a:solidFill>
                <a:effectLst/>
                <a:latin typeface="Verdana" panose="020B0604030504040204" pitchFamily="34" charset="0"/>
                <a:ea typeface="Verdana" panose="020B0604030504040204" pitchFamily="34" charset="0"/>
                <a:cs typeface="Georgia" panose="02040502050405020303" pitchFamily="18" charset="0"/>
              </a:rPr>
              <a:t>Princip 3 -</a:t>
            </a:r>
            <a:endParaRPr lang="sv-SE" sz="2400">
              <a:effectLst/>
              <a:latin typeface="Verdana" panose="020B0604030504040204" pitchFamily="34" charset="0"/>
              <a:ea typeface="Verdana" panose="020B0604030504040204" pitchFamily="34" charset="0"/>
            </a:endParaRPr>
          </a:p>
          <a:p>
            <a:pPr algn="ctr">
              <a:spcBef>
                <a:spcPts val="2400"/>
              </a:spcBef>
            </a:pPr>
            <a:r>
              <a:rPr lang="sv-SE" sz="2400" b="1">
                <a:solidFill>
                  <a:srgbClr val="4F81BD"/>
                </a:solidFill>
                <a:effectLst/>
                <a:latin typeface="Verdana" panose="020B0604030504040204" pitchFamily="34" charset="0"/>
                <a:ea typeface="Verdana" panose="020B0604030504040204" pitchFamily="34" charset="0"/>
                <a:cs typeface="Georgia" panose="02040502050405020303" pitchFamily="18" charset="0"/>
              </a:rPr>
              <a:t>Konflikt är en del av anknytningen</a:t>
            </a:r>
            <a:endParaRPr lang="sv-SE" sz="2400">
              <a:effectLst/>
              <a:latin typeface="Verdana" panose="020B0604030504040204" pitchFamily="34" charset="0"/>
              <a:ea typeface="Verdana" panose="020B0604030504040204" pitchFamily="34" charset="0"/>
            </a:endParaRPr>
          </a:p>
        </p:txBody>
      </p:sp>
      <p:pic>
        <p:nvPicPr>
          <p:cNvPr id="6" name="Bild 2">
            <a:extLst>
              <a:ext uri="{FF2B5EF4-FFF2-40B4-BE49-F238E27FC236}">
                <a16:creationId xmlns:a16="http://schemas.microsoft.com/office/drawing/2014/main" id="{E3C5EFD9-7408-B1EB-7136-D796F812B12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14836" y="2966650"/>
            <a:ext cx="3362325" cy="1076325"/>
          </a:xfrm>
          <a:prstGeom prst="rect">
            <a:avLst/>
          </a:prstGeom>
          <a:noFill/>
          <a:ln>
            <a:noFill/>
          </a:ln>
        </p:spPr>
      </p:pic>
      <p:sp>
        <p:nvSpPr>
          <p:cNvPr id="8" name="textruta 7">
            <a:extLst>
              <a:ext uri="{FF2B5EF4-FFF2-40B4-BE49-F238E27FC236}">
                <a16:creationId xmlns:a16="http://schemas.microsoft.com/office/drawing/2014/main" id="{3F3FDC11-A0F3-CC7E-E671-967EED8E9000}"/>
              </a:ext>
            </a:extLst>
          </p:cNvPr>
          <p:cNvSpPr txBox="1"/>
          <p:nvPr/>
        </p:nvSpPr>
        <p:spPr>
          <a:xfrm>
            <a:off x="2101513" y="4840338"/>
            <a:ext cx="7988969" cy="923330"/>
          </a:xfrm>
          <a:prstGeom prst="rect">
            <a:avLst/>
          </a:prstGeom>
          <a:noFill/>
        </p:spPr>
        <p:txBody>
          <a:bodyPr wrap="square">
            <a:spAutoFit/>
          </a:bodyPr>
          <a:lstStyle/>
          <a:p>
            <a:pPr algn="ctr"/>
            <a:r>
              <a:rPr lang="sv-SE" sz="1800" b="1">
                <a:solidFill>
                  <a:srgbClr val="4F81BD"/>
                </a:solidFill>
                <a:effectLst/>
                <a:latin typeface="Verdana" panose="020B0604030504040204" pitchFamily="34" charset="0"/>
                <a:ea typeface="Calibri" panose="020F0502020204030204" pitchFamily="34" charset="0"/>
              </a:rPr>
              <a:t>Konflikt ingår i alla relationer och i all anknytning. Om man hanterar och förstår konflikter konstruktivt kan de ge nya möjligheter till förståelse, samhörighet och utveckling</a:t>
            </a:r>
            <a:endParaRPr lang="sv-SE" sz="2000">
              <a:effectLst/>
              <a:latin typeface="Calibri" panose="020F0502020204030204" pitchFamily="34" charset="0"/>
              <a:ea typeface="Calibri" panose="020F0502020204030204" pitchFamily="34" charset="0"/>
            </a:endParaRPr>
          </a:p>
        </p:txBody>
      </p:sp>
      <p:sp>
        <p:nvSpPr>
          <p:cNvPr id="10" name="Platshållare för bildnummer 9">
            <a:extLst>
              <a:ext uri="{FF2B5EF4-FFF2-40B4-BE49-F238E27FC236}">
                <a16:creationId xmlns:a16="http://schemas.microsoft.com/office/drawing/2014/main" id="{76BB8941-1B46-8689-B024-9872C3923956}"/>
              </a:ext>
            </a:extLst>
          </p:cNvPr>
          <p:cNvSpPr>
            <a:spLocks noGrp="1"/>
          </p:cNvSpPr>
          <p:nvPr>
            <p:ph type="sldNum" sz="quarter" idx="12"/>
          </p:nvPr>
        </p:nvSpPr>
        <p:spPr/>
        <p:txBody>
          <a:bodyPr/>
          <a:lstStyle/>
          <a:p>
            <a:fld id="{4732B18C-DB50-4C26-9A01-B765B83268FD}" type="slidenum">
              <a:rPr lang="sv-SE" smtClean="0"/>
              <a:t>11</a:t>
            </a:fld>
            <a:endParaRPr lang="sv-SE"/>
          </a:p>
        </p:txBody>
      </p:sp>
    </p:spTree>
    <p:extLst>
      <p:ext uri="{BB962C8B-B14F-4D97-AF65-F5344CB8AC3E}">
        <p14:creationId xmlns:p14="http://schemas.microsoft.com/office/powerpoint/2010/main" val="3163395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561C66E1-3DCF-35D8-73D2-0CA1A5B6949C}"/>
              </a:ext>
            </a:extLst>
          </p:cNvPr>
          <p:cNvSpPr txBox="1"/>
          <p:nvPr/>
        </p:nvSpPr>
        <p:spPr>
          <a:xfrm>
            <a:off x="914400" y="527912"/>
            <a:ext cx="10439400" cy="2308324"/>
          </a:xfrm>
          <a:prstGeom prst="rect">
            <a:avLst/>
          </a:prstGeom>
          <a:noFill/>
        </p:spPr>
        <p:txBody>
          <a:bodyPr wrap="square">
            <a:spAutoFit/>
          </a:bodyPr>
          <a:lstStyle/>
          <a:p>
            <a:pPr algn="ctr" fontAlgn="base"/>
            <a:r>
              <a:rPr lang="sv-SE" sz="24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Connect för föräldrar</a:t>
            </a:r>
            <a:r>
              <a:rPr lang="sv-SE" sz="2400"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1200" dirty="0">
              <a:effectLst/>
              <a:latin typeface="Verdana" panose="020B0604030504040204" pitchFamily="34" charset="0"/>
              <a:ea typeface="Verdana" panose="020B0604030504040204" pitchFamily="34" charset="0"/>
            </a:endParaRPr>
          </a:p>
          <a:p>
            <a:pPr algn="ctr" fontAlgn="base"/>
            <a:r>
              <a:rPr lang="sv-SE" sz="2400"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1200" dirty="0">
              <a:effectLst/>
              <a:latin typeface="Verdana" panose="020B0604030504040204" pitchFamily="34" charset="0"/>
              <a:ea typeface="Verdana" panose="020B0604030504040204" pitchFamily="34" charset="0"/>
            </a:endParaRPr>
          </a:p>
          <a:p>
            <a:pPr algn="ctr" fontAlgn="base"/>
            <a:r>
              <a:rPr lang="sv-SE" sz="2400"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1200" dirty="0">
              <a:effectLst/>
              <a:latin typeface="Verdana" panose="020B0604030504040204" pitchFamily="34" charset="0"/>
              <a:ea typeface="Verdana" panose="020B0604030504040204" pitchFamily="34" charset="0"/>
            </a:endParaRPr>
          </a:p>
          <a:p>
            <a:pPr algn="ctr" fontAlgn="base"/>
            <a:r>
              <a:rPr lang="sv-SE" sz="24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Princip 4</a:t>
            </a:r>
            <a:r>
              <a:rPr lang="sv-SE" sz="2400"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1200" dirty="0">
              <a:effectLst/>
              <a:latin typeface="Verdana" panose="020B0604030504040204" pitchFamily="34" charset="0"/>
              <a:ea typeface="Verdana" panose="020B0604030504040204" pitchFamily="34" charset="0"/>
            </a:endParaRPr>
          </a:p>
          <a:p>
            <a:pPr algn="ctr" fontAlgn="base"/>
            <a:r>
              <a:rPr lang="sv-SE" sz="2400"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1200" dirty="0">
              <a:effectLst/>
              <a:latin typeface="Verdana" panose="020B0604030504040204" pitchFamily="34" charset="0"/>
              <a:ea typeface="Verdana" panose="020B0604030504040204" pitchFamily="34" charset="0"/>
            </a:endParaRPr>
          </a:p>
          <a:p>
            <a:pPr algn="ctr" fontAlgn="base"/>
            <a:r>
              <a:rPr lang="sv-SE" sz="24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Självständighet inkluderar samhörighet</a:t>
            </a:r>
            <a:endParaRPr lang="sv-SE" sz="1200" dirty="0">
              <a:effectLst/>
              <a:latin typeface="Verdana" panose="020B0604030504040204" pitchFamily="34" charset="0"/>
              <a:ea typeface="Verdana" panose="020B0604030504040204" pitchFamily="34" charset="0"/>
            </a:endParaRPr>
          </a:p>
        </p:txBody>
      </p:sp>
      <p:pic>
        <p:nvPicPr>
          <p:cNvPr id="6" name="Picture 24">
            <a:extLst>
              <a:ext uri="{FF2B5EF4-FFF2-40B4-BE49-F238E27FC236}">
                <a16:creationId xmlns:a16="http://schemas.microsoft.com/office/drawing/2014/main" id="{9267013C-00C3-D221-21FC-51B382AF3E51}"/>
              </a:ext>
            </a:extLst>
          </p:cNvPr>
          <p:cNvPicPr>
            <a:picLocks noChangeAspect="1"/>
          </p:cNvPicPr>
          <p:nvPr/>
        </p:nvPicPr>
        <p:blipFill rotWithShape="1">
          <a:blip r:embed="rId2">
            <a:extLst>
              <a:ext uri="{28A0092B-C50C-407E-A947-70E740481C1C}">
                <a14:useLocalDpi xmlns:a14="http://schemas.microsoft.com/office/drawing/2010/main" val="0"/>
              </a:ext>
            </a:extLst>
          </a:blip>
          <a:srcRect l="21417" t="27082" r="20601" b="20714"/>
          <a:stretch/>
        </p:blipFill>
        <p:spPr bwMode="auto">
          <a:xfrm>
            <a:off x="3913464" y="3294624"/>
            <a:ext cx="3976382" cy="1454282"/>
          </a:xfrm>
          <a:prstGeom prst="rect">
            <a:avLst/>
          </a:prstGeom>
          <a:noFill/>
          <a:ln>
            <a:noFill/>
          </a:ln>
        </p:spPr>
      </p:pic>
      <p:sp>
        <p:nvSpPr>
          <p:cNvPr id="8" name="textruta 7">
            <a:extLst>
              <a:ext uri="{FF2B5EF4-FFF2-40B4-BE49-F238E27FC236}">
                <a16:creationId xmlns:a16="http://schemas.microsoft.com/office/drawing/2014/main" id="{EE1117B1-CA8E-EDBC-2382-934D8A059168}"/>
              </a:ext>
            </a:extLst>
          </p:cNvPr>
          <p:cNvSpPr txBox="1"/>
          <p:nvPr/>
        </p:nvSpPr>
        <p:spPr>
          <a:xfrm>
            <a:off x="2854354" y="5207294"/>
            <a:ext cx="6094602" cy="646331"/>
          </a:xfrm>
          <a:prstGeom prst="rect">
            <a:avLst/>
          </a:prstGeom>
          <a:noFill/>
        </p:spPr>
        <p:txBody>
          <a:bodyPr wrap="square">
            <a:spAutoFit/>
          </a:bodyPr>
          <a:lstStyle/>
          <a:p>
            <a:pPr algn="ctr"/>
            <a:r>
              <a:rPr lang="sv-SE" sz="1800" b="1" dirty="0">
                <a:solidFill>
                  <a:srgbClr val="4F81BD"/>
                </a:solidFill>
                <a:effectLst/>
                <a:latin typeface="Verdana" panose="020B0604030504040204" pitchFamily="34" charset="0"/>
                <a:ea typeface="Calibri" panose="020F0502020204030204" pitchFamily="34" charset="0"/>
              </a:rPr>
              <a:t>Trygg anknytning innebär balans mellan samhörighet och självständighet</a:t>
            </a:r>
            <a:endParaRPr lang="sv-SE" sz="2000" dirty="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AD784B27-E79D-2D56-0336-12C977BBF641}"/>
              </a:ext>
            </a:extLst>
          </p:cNvPr>
          <p:cNvSpPr>
            <a:spLocks noGrp="1"/>
          </p:cNvSpPr>
          <p:nvPr>
            <p:ph type="sldNum" sz="quarter" idx="12"/>
          </p:nvPr>
        </p:nvSpPr>
        <p:spPr/>
        <p:txBody>
          <a:bodyPr/>
          <a:lstStyle/>
          <a:p>
            <a:fld id="{60C00E34-1A27-439E-8BE1-8D4722162ABD}" type="slidenum">
              <a:rPr lang="sv-SE" smtClean="0"/>
              <a:t>12</a:t>
            </a:fld>
            <a:endParaRPr lang="sv-SE"/>
          </a:p>
        </p:txBody>
      </p:sp>
    </p:spTree>
    <p:extLst>
      <p:ext uri="{BB962C8B-B14F-4D97-AF65-F5344CB8AC3E}">
        <p14:creationId xmlns:p14="http://schemas.microsoft.com/office/powerpoint/2010/main" val="1175836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5FC87788-0B0B-4880-0C83-DB76AE6C9B41}"/>
              </a:ext>
            </a:extLst>
          </p:cNvPr>
          <p:cNvSpPr txBox="1"/>
          <p:nvPr/>
        </p:nvSpPr>
        <p:spPr>
          <a:xfrm>
            <a:off x="882219" y="3429000"/>
            <a:ext cx="10427562" cy="3139321"/>
          </a:xfrm>
          <a:prstGeom prst="rect">
            <a:avLst/>
          </a:prstGeom>
          <a:noFill/>
        </p:spPr>
        <p:txBody>
          <a:bodyPr wrap="square">
            <a:spAutoFit/>
          </a:bodyPr>
          <a:lstStyle/>
          <a:p>
            <a:pPr lvl="0" algn="ctr" fontAlgn="base"/>
            <a:r>
              <a:rPr lang="sv-SE" sz="1800" b="1" dirty="0">
                <a:effectLst/>
                <a:latin typeface="Verdana" panose="020B0604030504040204" pitchFamily="34" charset="0"/>
                <a:ea typeface="Times New Roman" panose="02020603050405020304" pitchFamily="18" charset="0"/>
              </a:rPr>
              <a:t>Att balansera samhörighet och självständighet</a:t>
            </a:r>
          </a:p>
          <a:p>
            <a:pPr lvl="0" fontAlgn="base"/>
            <a:endParaRPr lang="sv-SE" sz="1800" b="1" dirty="0">
              <a:effectLst/>
              <a:latin typeface="Verdana" panose="020B0604030504040204" pitchFamily="34" charset="0"/>
              <a:ea typeface="Times New Roman" panose="02020603050405020304" pitchFamily="18" charset="0"/>
            </a:endParaRPr>
          </a:p>
          <a:p>
            <a:pPr marL="342900" lvl="0" indent="-342900" fontAlgn="base">
              <a:buFont typeface="Wingdings" panose="05000000000000000000" pitchFamily="2" charset="2"/>
              <a:buChar char=""/>
            </a:pPr>
            <a:r>
              <a:rPr lang="sv-SE" dirty="0">
                <a:effectLst/>
                <a:ea typeface="Times New Roman" panose="02020603050405020304" pitchFamily="18" charset="0"/>
              </a:rPr>
              <a:t>Svårigheter att hitta en balans finns i alla relationer </a:t>
            </a:r>
          </a:p>
          <a:p>
            <a:pPr indent="88900" fontAlgn="base"/>
            <a:r>
              <a:rPr lang="sv-SE" dirty="0">
                <a:effectLst/>
                <a:ea typeface="Times New Roman" panose="02020603050405020304" pitchFamily="18" charset="0"/>
              </a:rPr>
              <a:t> </a:t>
            </a:r>
          </a:p>
          <a:p>
            <a:pPr marL="342900" lvl="0" indent="-342900" fontAlgn="base">
              <a:buFont typeface="Wingdings" panose="05000000000000000000" pitchFamily="2" charset="2"/>
              <a:buChar char=""/>
            </a:pPr>
            <a:r>
              <a:rPr lang="sv-SE" dirty="0">
                <a:effectLst/>
                <a:ea typeface="Times New Roman" panose="02020603050405020304" pitchFamily="18" charset="0"/>
              </a:rPr>
              <a:t>Att hitta en fungerande balans är en pågående process i alla relationer </a:t>
            </a:r>
          </a:p>
          <a:p>
            <a:pPr marL="342900" lvl="0" indent="-342900" fontAlgn="base">
              <a:buFont typeface="Wingdings" panose="05000000000000000000" pitchFamily="2" charset="2"/>
              <a:buChar char=""/>
            </a:pPr>
            <a:endParaRPr lang="sv-SE" dirty="0">
              <a:effectLst/>
              <a:ea typeface="Times New Roman" panose="02020603050405020304" pitchFamily="18" charset="0"/>
            </a:endParaRPr>
          </a:p>
          <a:p>
            <a:pPr marL="342900" lvl="0" indent="-342900" fontAlgn="base">
              <a:buFont typeface="Wingdings" panose="05000000000000000000" pitchFamily="2" charset="2"/>
              <a:buChar char=""/>
            </a:pPr>
            <a:r>
              <a:rPr lang="sv-SE" dirty="0">
                <a:ea typeface="Times New Roman" panose="02020603050405020304" pitchFamily="18" charset="0"/>
              </a:rPr>
              <a:t>När barnen växer har de behov av nya relationer. De behöver oss inte nära på samma sätt, men de behöver oss för känslomässigt stöd</a:t>
            </a:r>
          </a:p>
          <a:p>
            <a:pPr marL="342900" lvl="0" indent="-342900" fontAlgn="base">
              <a:buFont typeface="Wingdings" panose="05000000000000000000" pitchFamily="2" charset="2"/>
              <a:buChar char=""/>
            </a:pPr>
            <a:endParaRPr lang="sv-SE" dirty="0">
              <a:ea typeface="Times New Roman" panose="02020603050405020304" pitchFamily="18" charset="0"/>
            </a:endParaRPr>
          </a:p>
          <a:p>
            <a:pPr marL="342900" lvl="0" indent="-342900" fontAlgn="base">
              <a:buFont typeface="Wingdings" panose="05000000000000000000" pitchFamily="2" charset="2"/>
              <a:buChar char=""/>
            </a:pPr>
            <a:r>
              <a:rPr lang="sv-SE" dirty="0">
                <a:ea typeface="Times New Roman" panose="02020603050405020304" pitchFamily="18" charset="0"/>
              </a:rPr>
              <a:t>Att balansera nya relationer med relationerna till föräldrar och övrig familj kan många gånga leda till konflikter</a:t>
            </a:r>
            <a:endParaRPr lang="sv-SE" dirty="0">
              <a:effectLst/>
              <a:ea typeface="Times New Roman" panose="02020603050405020304" pitchFamily="18" charset="0"/>
            </a:endParaRPr>
          </a:p>
        </p:txBody>
      </p:sp>
      <p:sp>
        <p:nvSpPr>
          <p:cNvPr id="3" name="Platshållare för bildnummer 2">
            <a:extLst>
              <a:ext uri="{FF2B5EF4-FFF2-40B4-BE49-F238E27FC236}">
                <a16:creationId xmlns:a16="http://schemas.microsoft.com/office/drawing/2014/main" id="{CE207550-37FE-16F0-A219-B51AD7DCE14E}"/>
              </a:ext>
            </a:extLst>
          </p:cNvPr>
          <p:cNvSpPr>
            <a:spLocks noGrp="1"/>
          </p:cNvSpPr>
          <p:nvPr>
            <p:ph type="sldNum" sz="quarter" idx="12"/>
          </p:nvPr>
        </p:nvSpPr>
        <p:spPr/>
        <p:txBody>
          <a:bodyPr/>
          <a:lstStyle/>
          <a:p>
            <a:fld id="{60C00E34-1A27-439E-8BE1-8D4722162ABD}" type="slidenum">
              <a:rPr lang="sv-SE" smtClean="0"/>
              <a:t>13</a:t>
            </a:fld>
            <a:endParaRPr lang="sv-SE"/>
          </a:p>
        </p:txBody>
      </p:sp>
      <p:pic>
        <p:nvPicPr>
          <p:cNvPr id="5" name="Bildobjekt 4">
            <a:extLst>
              <a:ext uri="{FF2B5EF4-FFF2-40B4-BE49-F238E27FC236}">
                <a16:creationId xmlns:a16="http://schemas.microsoft.com/office/drawing/2014/main" id="{55AF5B4C-1CE5-014A-D484-E467DC8D2172}"/>
              </a:ext>
            </a:extLst>
          </p:cNvPr>
          <p:cNvPicPr>
            <a:picLocks noChangeAspect="1"/>
          </p:cNvPicPr>
          <p:nvPr/>
        </p:nvPicPr>
        <p:blipFill>
          <a:blip r:embed="rId2"/>
          <a:stretch>
            <a:fillRect/>
          </a:stretch>
        </p:blipFill>
        <p:spPr>
          <a:xfrm rot="10800000" flipV="1">
            <a:off x="5061585" y="796992"/>
            <a:ext cx="2068830" cy="2472690"/>
          </a:xfrm>
          <a:prstGeom prst="rect">
            <a:avLst/>
          </a:prstGeom>
        </p:spPr>
      </p:pic>
      <p:grpSp>
        <p:nvGrpSpPr>
          <p:cNvPr id="2" name="Grupp 1">
            <a:extLst>
              <a:ext uri="{FF2B5EF4-FFF2-40B4-BE49-F238E27FC236}">
                <a16:creationId xmlns:a16="http://schemas.microsoft.com/office/drawing/2014/main" id="{F368A0F7-31CE-C529-B388-0FB5393CE3A4}"/>
              </a:ext>
            </a:extLst>
          </p:cNvPr>
          <p:cNvGrpSpPr/>
          <p:nvPr/>
        </p:nvGrpSpPr>
        <p:grpSpPr>
          <a:xfrm>
            <a:off x="3797500" y="1032310"/>
            <a:ext cx="4813100" cy="436880"/>
            <a:chOff x="3797500" y="1032310"/>
            <a:chExt cx="4813100" cy="436880"/>
          </a:xfrm>
        </p:grpSpPr>
        <p:sp>
          <p:nvSpPr>
            <p:cNvPr id="7" name="Textruta 19">
              <a:extLst>
                <a:ext uri="{FF2B5EF4-FFF2-40B4-BE49-F238E27FC236}">
                  <a16:creationId xmlns:a16="http://schemas.microsoft.com/office/drawing/2014/main" id="{EB6BDF7D-E5A9-51DE-E95F-A9401547D83D}"/>
                </a:ext>
              </a:extLst>
            </p:cNvPr>
            <p:cNvSpPr txBox="1"/>
            <p:nvPr/>
          </p:nvSpPr>
          <p:spPr>
            <a:xfrm>
              <a:off x="3797500" y="1032310"/>
              <a:ext cx="1709420" cy="36576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sv-SE" sz="1800" dirty="0">
                  <a:effectLst/>
                  <a:latin typeface="Calibri" panose="020F0502020204030204" pitchFamily="34" charset="0"/>
                  <a:ea typeface="Calibri" panose="020F0502020204030204" pitchFamily="34" charset="0"/>
                </a:rPr>
                <a:t>   Samhörighet</a:t>
              </a:r>
              <a:endParaRPr lang="sv-SE" sz="2700" dirty="0">
                <a:effectLst/>
                <a:latin typeface="Calibri" panose="020F0502020204030204" pitchFamily="34" charset="0"/>
                <a:ea typeface="Calibri" panose="020F0502020204030204" pitchFamily="34" charset="0"/>
              </a:endParaRPr>
            </a:p>
          </p:txBody>
        </p:sp>
        <p:sp>
          <p:nvSpPr>
            <p:cNvPr id="8" name="Textruta 20">
              <a:extLst>
                <a:ext uri="{FF2B5EF4-FFF2-40B4-BE49-F238E27FC236}">
                  <a16:creationId xmlns:a16="http://schemas.microsoft.com/office/drawing/2014/main" id="{F5AD1719-EBF6-2FF5-99D4-62B658241A3B}"/>
                </a:ext>
              </a:extLst>
            </p:cNvPr>
            <p:cNvSpPr txBox="1"/>
            <p:nvPr/>
          </p:nvSpPr>
          <p:spPr>
            <a:xfrm>
              <a:off x="6559550" y="1032310"/>
              <a:ext cx="2051050" cy="436880"/>
            </a:xfrm>
            <a:prstGeom prst="rect">
              <a:avLst/>
            </a:prstGeom>
            <a:solidFill>
              <a:sysClr val="window" lastClr="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sv-SE" sz="1800" dirty="0">
                  <a:effectLst/>
                  <a:latin typeface="Calibri" panose="020F0502020204030204" pitchFamily="34" charset="0"/>
                  <a:ea typeface="Calibri" panose="020F0502020204030204" pitchFamily="34" charset="0"/>
                </a:rPr>
                <a:t> Självständighet</a:t>
              </a:r>
              <a:endParaRPr lang="sv-SE" sz="2700" dirty="0">
                <a:effectLst/>
                <a:latin typeface="Calibri" panose="020F0502020204030204" pitchFamily="34" charset="0"/>
                <a:ea typeface="Calibri" panose="020F0502020204030204" pitchFamily="34" charset="0"/>
              </a:endParaRPr>
            </a:p>
          </p:txBody>
        </p:sp>
      </p:grpSp>
    </p:spTree>
    <p:extLst>
      <p:ext uri="{BB962C8B-B14F-4D97-AF65-F5344CB8AC3E}">
        <p14:creationId xmlns:p14="http://schemas.microsoft.com/office/powerpoint/2010/main" val="3940674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textruta 7">
            <a:extLst>
              <a:ext uri="{FF2B5EF4-FFF2-40B4-BE49-F238E27FC236}">
                <a16:creationId xmlns:a16="http://schemas.microsoft.com/office/drawing/2014/main" id="{C96CB195-CB33-B099-9390-5DD9F3099D40}"/>
              </a:ext>
            </a:extLst>
          </p:cNvPr>
          <p:cNvSpPr txBox="1"/>
          <p:nvPr/>
        </p:nvSpPr>
        <p:spPr>
          <a:xfrm>
            <a:off x="838200" y="1825625"/>
            <a:ext cx="5393361" cy="4351338"/>
          </a:xfrm>
          <a:prstGeom prst="rect">
            <a:avLst/>
          </a:prstGeom>
        </p:spPr>
        <p:txBody>
          <a:bodyPr vert="horz" lIns="91440" tIns="45720" rIns="91440" bIns="45720" rtlCol="0">
            <a:normAutofit/>
          </a:bodyPr>
          <a:lstStyle/>
          <a:p>
            <a:pPr>
              <a:lnSpc>
                <a:spcPct val="90000"/>
              </a:lnSpc>
              <a:spcAft>
                <a:spcPts val="600"/>
              </a:spcAft>
            </a:pPr>
            <a:r>
              <a:rPr lang="en-US" b="1" dirty="0" err="1"/>
              <a:t>Låt</a:t>
            </a:r>
            <a:r>
              <a:rPr lang="en-US" b="1" dirty="0"/>
              <a:t> </a:t>
            </a:r>
            <a:r>
              <a:rPr lang="en-US" b="1" dirty="0" err="1"/>
              <a:t>oss</a:t>
            </a:r>
            <a:r>
              <a:rPr lang="en-US" b="1" dirty="0"/>
              <a:t> prata om </a:t>
            </a:r>
            <a:r>
              <a:rPr lang="en-US" b="1" dirty="0" err="1"/>
              <a:t>konflikter</a:t>
            </a:r>
            <a:r>
              <a:rPr lang="en-US" b="1" dirty="0"/>
              <a:t>!</a:t>
            </a:r>
          </a:p>
          <a:p>
            <a:pPr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r>
              <a:rPr lang="en-US" dirty="0"/>
              <a:t>All form av </a:t>
            </a:r>
            <a:r>
              <a:rPr lang="en-US" dirty="0" err="1"/>
              <a:t>konflikt</a:t>
            </a:r>
            <a:r>
              <a:rPr lang="en-US" dirty="0"/>
              <a:t> </a:t>
            </a:r>
            <a:r>
              <a:rPr lang="en-US" dirty="0" err="1"/>
              <a:t>är</a:t>
            </a:r>
            <a:r>
              <a:rPr lang="en-US" dirty="0"/>
              <a:t> </a:t>
            </a:r>
            <a:r>
              <a:rPr lang="en-US" dirty="0" err="1"/>
              <a:t>inte</a:t>
            </a:r>
            <a:r>
              <a:rPr lang="en-US" dirty="0"/>
              <a:t> bra. </a:t>
            </a:r>
            <a:r>
              <a:rPr lang="en-US" dirty="0" err="1"/>
              <a:t>Säkerhet</a:t>
            </a:r>
            <a:r>
              <a:rPr lang="en-US" dirty="0"/>
              <a:t> </a:t>
            </a:r>
            <a:r>
              <a:rPr lang="en-US" dirty="0" err="1"/>
              <a:t>har</a:t>
            </a:r>
            <a:r>
              <a:rPr lang="en-US" dirty="0"/>
              <a:t> </a:t>
            </a:r>
            <a:r>
              <a:rPr lang="en-US" dirty="0" err="1"/>
              <a:t>högsta</a:t>
            </a:r>
            <a:r>
              <a:rPr lang="en-US" dirty="0"/>
              <a:t> </a:t>
            </a:r>
            <a:r>
              <a:rPr lang="en-US" dirty="0" err="1"/>
              <a:t>prioritet</a:t>
            </a:r>
            <a:r>
              <a:rPr lang="en-US" dirty="0"/>
              <a:t>. </a:t>
            </a:r>
          </a:p>
          <a:p>
            <a:pPr marL="285750"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r>
              <a:rPr lang="en-US" dirty="0"/>
              <a:t>Men vi </a:t>
            </a:r>
            <a:r>
              <a:rPr lang="en-US" dirty="0" err="1"/>
              <a:t>vill</a:t>
            </a:r>
            <a:r>
              <a:rPr lang="en-US" dirty="0"/>
              <a:t> </a:t>
            </a:r>
            <a:r>
              <a:rPr lang="en-US" dirty="0" err="1"/>
              <a:t>förstå</a:t>
            </a:r>
            <a:r>
              <a:rPr lang="en-US" dirty="0"/>
              <a:t> </a:t>
            </a:r>
            <a:r>
              <a:rPr lang="en-US" dirty="0" err="1"/>
              <a:t>konflikter</a:t>
            </a:r>
            <a:r>
              <a:rPr lang="en-US" dirty="0"/>
              <a:t> </a:t>
            </a:r>
            <a:r>
              <a:rPr lang="en-US" dirty="0" err="1"/>
              <a:t>ur</a:t>
            </a:r>
            <a:r>
              <a:rPr lang="en-US" dirty="0"/>
              <a:t> </a:t>
            </a:r>
            <a:r>
              <a:rPr lang="en-US" dirty="0" err="1"/>
              <a:t>ett</a:t>
            </a:r>
            <a:r>
              <a:rPr lang="en-US" dirty="0"/>
              <a:t> </a:t>
            </a:r>
            <a:r>
              <a:rPr lang="en-US" dirty="0" err="1"/>
              <a:t>anknytningsperspektiv</a:t>
            </a:r>
            <a:r>
              <a:rPr lang="en-US" dirty="0"/>
              <a:t>. </a:t>
            </a:r>
          </a:p>
          <a:p>
            <a:pPr marL="285750"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r>
              <a:rPr lang="en-US" dirty="0" err="1"/>
              <a:t>Liksom</a:t>
            </a:r>
            <a:r>
              <a:rPr lang="en-US" dirty="0"/>
              <a:t> </a:t>
            </a:r>
            <a:r>
              <a:rPr lang="en-US" dirty="0" err="1"/>
              <a:t>andra</a:t>
            </a:r>
            <a:r>
              <a:rPr lang="en-US" dirty="0"/>
              <a:t> </a:t>
            </a:r>
            <a:r>
              <a:rPr lang="en-US" dirty="0" err="1"/>
              <a:t>beteenden</a:t>
            </a:r>
            <a:r>
              <a:rPr lang="en-US" dirty="0"/>
              <a:t> </a:t>
            </a:r>
            <a:r>
              <a:rPr lang="en-US" dirty="0" err="1"/>
              <a:t>är</a:t>
            </a:r>
            <a:r>
              <a:rPr lang="en-US" dirty="0"/>
              <a:t> </a:t>
            </a:r>
            <a:r>
              <a:rPr lang="en-US" dirty="0" err="1"/>
              <a:t>konflikter</a:t>
            </a:r>
            <a:r>
              <a:rPr lang="en-US" dirty="0"/>
              <a:t> </a:t>
            </a:r>
            <a:r>
              <a:rPr lang="en-US" dirty="0" err="1"/>
              <a:t>en</a:t>
            </a:r>
            <a:r>
              <a:rPr lang="en-US" dirty="0"/>
              <a:t> form av </a:t>
            </a:r>
            <a:r>
              <a:rPr lang="en-US" dirty="0" err="1"/>
              <a:t>kommunikation</a:t>
            </a:r>
            <a:r>
              <a:rPr lang="en-US" dirty="0"/>
              <a:t>. </a:t>
            </a:r>
            <a:r>
              <a:rPr lang="en-US" dirty="0" err="1"/>
              <a:t>Att</a:t>
            </a:r>
            <a:r>
              <a:rPr lang="en-US" dirty="0"/>
              <a:t> </a:t>
            </a:r>
            <a:r>
              <a:rPr lang="en-US" dirty="0" err="1"/>
              <a:t>förstå</a:t>
            </a:r>
            <a:r>
              <a:rPr lang="en-US" dirty="0"/>
              <a:t> de </a:t>
            </a:r>
            <a:r>
              <a:rPr lang="en-US" dirty="0" err="1"/>
              <a:t>anknytningsbehov</a:t>
            </a:r>
            <a:r>
              <a:rPr lang="en-US" dirty="0"/>
              <a:t> </a:t>
            </a:r>
            <a:r>
              <a:rPr lang="en-US" dirty="0" err="1"/>
              <a:t>som</a:t>
            </a:r>
            <a:r>
              <a:rPr lang="en-US" dirty="0"/>
              <a:t> ligger till </a:t>
            </a:r>
            <a:r>
              <a:rPr lang="en-US" dirty="0" err="1"/>
              <a:t>grund</a:t>
            </a:r>
            <a:r>
              <a:rPr lang="en-US" dirty="0"/>
              <a:t> för </a:t>
            </a:r>
            <a:r>
              <a:rPr lang="en-US" dirty="0" err="1"/>
              <a:t>konflikter</a:t>
            </a:r>
            <a:r>
              <a:rPr lang="en-US" dirty="0"/>
              <a:t> </a:t>
            </a:r>
            <a:r>
              <a:rPr lang="en-US" dirty="0" err="1"/>
              <a:t>kan</a:t>
            </a:r>
            <a:r>
              <a:rPr lang="en-US" dirty="0"/>
              <a:t> </a:t>
            </a:r>
            <a:r>
              <a:rPr lang="en-US" dirty="0" err="1"/>
              <a:t>ofta</a:t>
            </a:r>
            <a:r>
              <a:rPr lang="en-US" dirty="0"/>
              <a:t> </a:t>
            </a:r>
            <a:r>
              <a:rPr lang="en-US" dirty="0" err="1"/>
              <a:t>ge</a:t>
            </a:r>
            <a:r>
              <a:rPr lang="en-US" dirty="0"/>
              <a:t> </a:t>
            </a:r>
            <a:r>
              <a:rPr lang="en-US" dirty="0" err="1"/>
              <a:t>oss</a:t>
            </a:r>
            <a:r>
              <a:rPr lang="en-US" dirty="0"/>
              <a:t> </a:t>
            </a:r>
            <a:r>
              <a:rPr lang="en-US" dirty="0" err="1"/>
              <a:t>olika</a:t>
            </a:r>
            <a:r>
              <a:rPr lang="en-US" dirty="0"/>
              <a:t> </a:t>
            </a:r>
            <a:r>
              <a:rPr lang="en-US" dirty="0" err="1"/>
              <a:t>alternativ</a:t>
            </a:r>
            <a:r>
              <a:rPr lang="en-US" dirty="0"/>
              <a:t> i </a:t>
            </a:r>
            <a:r>
              <a:rPr lang="en-US" dirty="0" err="1"/>
              <a:t>hur</a:t>
            </a:r>
            <a:r>
              <a:rPr lang="en-US" dirty="0"/>
              <a:t> vi ska </a:t>
            </a:r>
            <a:r>
              <a:rPr lang="en-US" dirty="0" err="1"/>
              <a:t>reagera</a:t>
            </a:r>
            <a:r>
              <a:rPr lang="en-US" dirty="0"/>
              <a:t> </a:t>
            </a:r>
            <a:r>
              <a:rPr lang="en-US" dirty="0" err="1"/>
              <a:t>på</a:t>
            </a:r>
            <a:r>
              <a:rPr lang="en-US" dirty="0"/>
              <a:t> det.</a:t>
            </a:r>
          </a:p>
        </p:txBody>
      </p:sp>
      <p:pic>
        <p:nvPicPr>
          <p:cNvPr id="10" name="Bildobjekt 9" descr="En bild som visar klädsel, clipart, tecknad serie, illustration&#10;&#10;Automatiskt genererad beskrivning">
            <a:extLst>
              <a:ext uri="{FF2B5EF4-FFF2-40B4-BE49-F238E27FC236}">
                <a16:creationId xmlns:a16="http://schemas.microsoft.com/office/drawing/2014/main" id="{FD9AB86B-AB80-5C69-3F1D-027C477B1D3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3" b="3"/>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2" name="Platshållare för bildnummer 1">
            <a:extLst>
              <a:ext uri="{FF2B5EF4-FFF2-40B4-BE49-F238E27FC236}">
                <a16:creationId xmlns:a16="http://schemas.microsoft.com/office/drawing/2014/main" id="{973606AD-C1CD-4F0E-8AA1-DC5BFD3DD0CB}"/>
              </a:ext>
            </a:extLst>
          </p:cNvPr>
          <p:cNvSpPr>
            <a:spLocks noGrp="1"/>
          </p:cNvSpPr>
          <p:nvPr>
            <p:ph type="sldNum" sz="quarter" idx="12"/>
          </p:nvPr>
        </p:nvSpPr>
        <p:spPr>
          <a:xfrm>
            <a:off x="8610600" y="6356349"/>
            <a:ext cx="2743200" cy="365125"/>
          </a:xfrm>
        </p:spPr>
        <p:txBody>
          <a:bodyPr vert="horz" lIns="91440" tIns="45720" rIns="91440" bIns="45720" rtlCol="0" anchor="ctr">
            <a:normAutofit/>
          </a:bodyPr>
          <a:lstStyle/>
          <a:p>
            <a:pPr>
              <a:spcAft>
                <a:spcPts val="600"/>
              </a:spcAft>
              <a:defRPr/>
            </a:pPr>
            <a:fld id="{7E8BC169-588E-48CB-90C9-67AB67C29E45}" type="slidenum">
              <a:rPr lang="en-US" smtClean="0">
                <a:solidFill>
                  <a:prstClr val="black">
                    <a:tint val="75000"/>
                  </a:prstClr>
                </a:solidFill>
                <a:latin typeface="Calibri" panose="020F0502020204030204"/>
              </a:rPr>
              <a:pPr>
                <a:spcAft>
                  <a:spcPts val="600"/>
                </a:spcAft>
                <a:defRPr/>
              </a:pPr>
              <a:t>14</a:t>
            </a:fld>
            <a:endParaRPr lang="en-US">
              <a:solidFill>
                <a:prstClr val="black">
                  <a:tint val="75000"/>
                </a:prstClr>
              </a:solidFill>
              <a:latin typeface="Calibri" panose="020F0502020204030204"/>
            </a:endParaRPr>
          </a:p>
        </p:txBody>
      </p:sp>
      <p:sp>
        <p:nvSpPr>
          <p:cNvPr id="17"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3540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6B932B3E-5744-935A-B5B3-DA1E55350990}"/>
              </a:ext>
            </a:extLst>
          </p:cNvPr>
          <p:cNvSpPr>
            <a:spLocks noGrp="1"/>
          </p:cNvSpPr>
          <p:nvPr>
            <p:ph type="sldNum" sz="quarter" idx="12"/>
          </p:nvPr>
        </p:nvSpPr>
        <p:spPr/>
        <p:txBody>
          <a:bodyPr/>
          <a:lstStyle/>
          <a:p>
            <a:fld id="{7E8BC169-588E-48CB-90C9-67AB67C29E45}" type="slidenum">
              <a:rPr lang="sv-SE" smtClean="0"/>
              <a:t>15</a:t>
            </a:fld>
            <a:endParaRPr lang="sv-SE"/>
          </a:p>
        </p:txBody>
      </p:sp>
      <p:sp>
        <p:nvSpPr>
          <p:cNvPr id="4" name="textruta 3">
            <a:extLst>
              <a:ext uri="{FF2B5EF4-FFF2-40B4-BE49-F238E27FC236}">
                <a16:creationId xmlns:a16="http://schemas.microsoft.com/office/drawing/2014/main" id="{11543615-85DC-09D8-BD23-B2D6B51280F8}"/>
              </a:ext>
            </a:extLst>
          </p:cNvPr>
          <p:cNvSpPr txBox="1"/>
          <p:nvPr/>
        </p:nvSpPr>
        <p:spPr>
          <a:xfrm>
            <a:off x="2878585" y="938320"/>
            <a:ext cx="6094520" cy="4524315"/>
          </a:xfrm>
          <a:prstGeom prst="rect">
            <a:avLst/>
          </a:prstGeom>
          <a:noFill/>
        </p:spPr>
        <p:txBody>
          <a:bodyPr wrap="square">
            <a:spAutoFit/>
          </a:bodyPr>
          <a:lstStyle/>
          <a:p>
            <a:r>
              <a:rPr lang="sv-SE" dirty="0"/>
              <a:t>Att erkänna att konflikt är ett sätt att uttrycka behov är det första steget mot: </a:t>
            </a:r>
          </a:p>
          <a:p>
            <a:endParaRPr lang="sv-SE" dirty="0"/>
          </a:p>
          <a:p>
            <a:pPr marL="285750" indent="-285750">
              <a:buFont typeface="Wingdings" panose="05000000000000000000" pitchFamily="2" charset="2"/>
              <a:buChar char="Ø"/>
            </a:pPr>
            <a:r>
              <a:rPr lang="sv-SE" dirty="0"/>
              <a:t>Att "ta ett steg tillbaka". </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Att bli medveten om våra egna känslor och reaktioner på konflikter. </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Förståelse för att konflikten kan vara ett uttryck för behovet av samhörighet. </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Förståelse för att konflikten kan vara ett uttryck för behovet av självständighet. </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Att vi kan ha olika alternativ för hur vi svarar och hur detta kommer att påverka relationen.</a:t>
            </a:r>
          </a:p>
        </p:txBody>
      </p:sp>
    </p:spTree>
    <p:extLst>
      <p:ext uri="{BB962C8B-B14F-4D97-AF65-F5344CB8AC3E}">
        <p14:creationId xmlns:p14="http://schemas.microsoft.com/office/powerpoint/2010/main" val="1398322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052AFF-7662-AB28-4410-F4DDF1D7B76C}"/>
            </a:ext>
          </a:extLst>
        </p:cNvPr>
        <p:cNvGrpSpPr/>
        <p:nvPr/>
      </p:nvGrpSpPr>
      <p:grpSpPr>
        <a:xfrm>
          <a:off x="0" y="0"/>
          <a:ext cx="0" cy="0"/>
          <a:chOff x="0" y="0"/>
          <a:chExt cx="0" cy="0"/>
        </a:xfrm>
      </p:grpSpPr>
      <p:sp>
        <p:nvSpPr>
          <p:cNvPr id="3" name="textruta 2">
            <a:extLst>
              <a:ext uri="{FF2B5EF4-FFF2-40B4-BE49-F238E27FC236}">
                <a16:creationId xmlns:a16="http://schemas.microsoft.com/office/drawing/2014/main" id="{CA7EF06A-0D26-1FE9-CDA9-08AB36C70354}"/>
              </a:ext>
            </a:extLst>
          </p:cNvPr>
          <p:cNvSpPr txBox="1"/>
          <p:nvPr/>
        </p:nvSpPr>
        <p:spPr>
          <a:xfrm>
            <a:off x="1058779" y="634923"/>
            <a:ext cx="10074441" cy="1569660"/>
          </a:xfrm>
          <a:prstGeom prst="rect">
            <a:avLst/>
          </a:prstGeom>
          <a:noFill/>
        </p:spPr>
        <p:txBody>
          <a:bodyPr wrap="square">
            <a:spAutoFit/>
          </a:bodyPr>
          <a:lstStyle/>
          <a:p>
            <a:pPr algn="ctr"/>
            <a:r>
              <a:rPr lang="sv-SE" sz="1800" b="1" kern="0" dirty="0">
                <a:solidFill>
                  <a:srgbClr val="4F81BD"/>
                </a:solidFill>
                <a:effectLst/>
                <a:latin typeface="Verdana" panose="020B0604030504040204" pitchFamily="34" charset="0"/>
              </a:rPr>
              <a:t>Förbered er för rollspel 1</a:t>
            </a:r>
          </a:p>
          <a:p>
            <a:pPr algn="ctr"/>
            <a:endParaRPr lang="sv-SE" sz="2000" b="1" kern="0" dirty="0">
              <a:effectLst/>
              <a:latin typeface="Calibri" panose="020F0502020204030204" pitchFamily="34" charset="0"/>
            </a:endParaRPr>
          </a:p>
          <a:p>
            <a:pPr algn="ctr"/>
            <a:r>
              <a:rPr lang="sv-SE" sz="2000" dirty="0">
                <a:effectLst/>
                <a:latin typeface="Calibri" panose="020F0502020204030204" pitchFamily="34" charset="0"/>
                <a:ea typeface="Calibri" panose="020F0502020204030204" pitchFamily="34" charset="0"/>
              </a:rPr>
              <a:t> </a:t>
            </a:r>
            <a:r>
              <a:rPr lang="sv-SE" sz="1800" dirty="0">
                <a:effectLst/>
                <a:latin typeface="Verdana" panose="020B0604030504040204" pitchFamily="34" charset="0"/>
                <a:ea typeface="Calibri" panose="020F0502020204030204" pitchFamily="34" charset="0"/>
                <a:cs typeface="Times New Roman" panose="02020603050405020304" pitchFamily="18" charset="0"/>
              </a:rPr>
              <a:t>Nu ska vi göra ett rollspel för att illustrera och reflektera över det vi pratat om. Det enda ni behöver göra är att titta och lyssna.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sv-SE" sz="2000" dirty="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7E9353FA-B2B7-C88E-7A21-C9CBD120BC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695575"/>
            <a:ext cx="1419225" cy="1466850"/>
          </a:xfrm>
          <a:prstGeom prst="rect">
            <a:avLst/>
          </a:prstGeom>
        </p:spPr>
      </p:pic>
      <p:sp>
        <p:nvSpPr>
          <p:cNvPr id="7" name="Platshållare för bildnummer 6">
            <a:extLst>
              <a:ext uri="{FF2B5EF4-FFF2-40B4-BE49-F238E27FC236}">
                <a16:creationId xmlns:a16="http://schemas.microsoft.com/office/drawing/2014/main" id="{ECBA6103-A812-BA89-1947-7C0F240C623E}"/>
              </a:ext>
            </a:extLst>
          </p:cNvPr>
          <p:cNvSpPr>
            <a:spLocks noGrp="1"/>
          </p:cNvSpPr>
          <p:nvPr>
            <p:ph type="sldNum" sz="quarter" idx="12"/>
          </p:nvPr>
        </p:nvSpPr>
        <p:spPr/>
        <p:txBody>
          <a:bodyPr/>
          <a:lstStyle/>
          <a:p>
            <a:fld id="{7E8BC169-588E-48CB-90C9-67AB67C29E45}" type="slidenum">
              <a:rPr lang="sv-SE" smtClean="0"/>
              <a:t>16</a:t>
            </a:fld>
            <a:endParaRPr lang="sv-SE"/>
          </a:p>
        </p:txBody>
      </p:sp>
    </p:spTree>
    <p:extLst>
      <p:ext uri="{BB962C8B-B14F-4D97-AF65-F5344CB8AC3E}">
        <p14:creationId xmlns:p14="http://schemas.microsoft.com/office/powerpoint/2010/main" val="825809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26F586-097C-E423-2B4F-3B9A94B5B28F}"/>
            </a:ext>
          </a:extLst>
        </p:cNvPr>
        <p:cNvGrpSpPr/>
        <p:nvPr/>
      </p:nvGrpSpPr>
      <p:grpSpPr>
        <a:xfrm>
          <a:off x="0" y="0"/>
          <a:ext cx="0" cy="0"/>
          <a:chOff x="0" y="0"/>
          <a:chExt cx="0" cy="0"/>
        </a:xfrm>
      </p:grpSpPr>
      <p:sp>
        <p:nvSpPr>
          <p:cNvPr id="8" name="textruta 7">
            <a:extLst>
              <a:ext uri="{FF2B5EF4-FFF2-40B4-BE49-F238E27FC236}">
                <a16:creationId xmlns:a16="http://schemas.microsoft.com/office/drawing/2014/main" id="{2EDE8CDB-0D53-F19A-A885-F9539933A24D}"/>
              </a:ext>
            </a:extLst>
          </p:cNvPr>
          <p:cNvSpPr txBox="1"/>
          <p:nvPr/>
        </p:nvSpPr>
        <p:spPr>
          <a:xfrm>
            <a:off x="288758" y="526703"/>
            <a:ext cx="10796337" cy="369332"/>
          </a:xfrm>
          <a:prstGeom prst="rect">
            <a:avLst/>
          </a:prstGeom>
          <a:noFill/>
        </p:spPr>
        <p:txBody>
          <a:bodyPr wrap="square">
            <a:spAutoFit/>
          </a:bodyPr>
          <a:lstStyle/>
          <a:p>
            <a:r>
              <a:rPr lang="sv-SE" sz="1800" dirty="0">
                <a:effectLst/>
                <a:latin typeface="Verdana" panose="020B0604030504040204" pitchFamily="34" charset="0"/>
                <a:ea typeface="Calibri" panose="020F0502020204030204" pitchFamily="34" charset="0"/>
                <a:cs typeface="Calibri" panose="020F0502020204030204" pitchFamily="34" charset="0"/>
              </a:rPr>
              <a:t>- </a:t>
            </a:r>
            <a:r>
              <a:rPr lang="sv-SE" dirty="0"/>
              <a:t>Vad hände med tonåringen? Vad kände och tänkte hen?</a:t>
            </a:r>
          </a:p>
        </p:txBody>
      </p:sp>
      <p:sp>
        <p:nvSpPr>
          <p:cNvPr id="13" name="textruta 12">
            <a:extLst>
              <a:ext uri="{FF2B5EF4-FFF2-40B4-BE49-F238E27FC236}">
                <a16:creationId xmlns:a16="http://schemas.microsoft.com/office/drawing/2014/main" id="{55C724A8-6831-975F-1124-5E9D2F9EC3D6}"/>
              </a:ext>
            </a:extLst>
          </p:cNvPr>
          <p:cNvSpPr txBox="1"/>
          <p:nvPr/>
        </p:nvSpPr>
        <p:spPr>
          <a:xfrm>
            <a:off x="288758" y="3761238"/>
            <a:ext cx="6096000" cy="369332"/>
          </a:xfrm>
          <a:prstGeom prst="rect">
            <a:avLst/>
          </a:prstGeom>
          <a:noFill/>
        </p:spPr>
        <p:txBody>
          <a:bodyPr wrap="square">
            <a:spAutoFit/>
          </a:bodyPr>
          <a:lstStyle/>
          <a:p>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r>
              <a:rPr lang="sv-SE" dirty="0"/>
              <a:t>Vad hände med föräldern? Vad kände och tänkte hen?</a:t>
            </a:r>
          </a:p>
        </p:txBody>
      </p:sp>
      <p:sp>
        <p:nvSpPr>
          <p:cNvPr id="14" name="Textruta 2">
            <a:extLst>
              <a:ext uri="{FF2B5EF4-FFF2-40B4-BE49-F238E27FC236}">
                <a16:creationId xmlns:a16="http://schemas.microsoft.com/office/drawing/2014/main" id="{213CA425-CCF3-7E81-9C1F-DF9367A02EF5}"/>
              </a:ext>
            </a:extLst>
          </p:cNvPr>
          <p:cNvSpPr txBox="1">
            <a:spLocks noChangeArrowheads="1"/>
          </p:cNvSpPr>
          <p:nvPr/>
        </p:nvSpPr>
        <p:spPr bwMode="auto">
          <a:xfrm>
            <a:off x="288758" y="1080791"/>
            <a:ext cx="10437461" cy="19370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15" name="Textruta 2">
            <a:extLst>
              <a:ext uri="{FF2B5EF4-FFF2-40B4-BE49-F238E27FC236}">
                <a16:creationId xmlns:a16="http://schemas.microsoft.com/office/drawing/2014/main" id="{6C32993C-51EB-AA6A-E583-72C343246274}"/>
              </a:ext>
            </a:extLst>
          </p:cNvPr>
          <p:cNvSpPr txBox="1">
            <a:spLocks noChangeArrowheads="1"/>
          </p:cNvSpPr>
          <p:nvPr/>
        </p:nvSpPr>
        <p:spPr bwMode="auto">
          <a:xfrm>
            <a:off x="288758" y="4315326"/>
            <a:ext cx="10437461" cy="23763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2" name="Platshållare för bildnummer 1">
            <a:extLst>
              <a:ext uri="{FF2B5EF4-FFF2-40B4-BE49-F238E27FC236}">
                <a16:creationId xmlns:a16="http://schemas.microsoft.com/office/drawing/2014/main" id="{83E8DAA5-63C7-80CB-3A48-953068F361FE}"/>
              </a:ext>
            </a:extLst>
          </p:cNvPr>
          <p:cNvSpPr>
            <a:spLocks noGrp="1"/>
          </p:cNvSpPr>
          <p:nvPr>
            <p:ph type="sldNum" sz="quarter" idx="12"/>
          </p:nvPr>
        </p:nvSpPr>
        <p:spPr/>
        <p:txBody>
          <a:bodyPr/>
          <a:lstStyle/>
          <a:p>
            <a:fld id="{7E8BC169-588E-48CB-90C9-67AB67C29E45}" type="slidenum">
              <a:rPr lang="sv-SE" smtClean="0"/>
              <a:t>17</a:t>
            </a:fld>
            <a:endParaRPr lang="sv-SE"/>
          </a:p>
        </p:txBody>
      </p:sp>
    </p:spTree>
    <p:extLst>
      <p:ext uri="{BB962C8B-B14F-4D97-AF65-F5344CB8AC3E}">
        <p14:creationId xmlns:p14="http://schemas.microsoft.com/office/powerpoint/2010/main" val="2882665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23B56B-8CA5-5A27-7BF3-D2E76E1FB825}"/>
            </a:ext>
          </a:extLst>
        </p:cNvPr>
        <p:cNvGrpSpPr/>
        <p:nvPr/>
      </p:nvGrpSpPr>
      <p:grpSpPr>
        <a:xfrm>
          <a:off x="0" y="0"/>
          <a:ext cx="0" cy="0"/>
          <a:chOff x="0" y="0"/>
          <a:chExt cx="0" cy="0"/>
        </a:xfrm>
      </p:grpSpPr>
      <p:sp>
        <p:nvSpPr>
          <p:cNvPr id="8" name="textruta 7">
            <a:extLst>
              <a:ext uri="{FF2B5EF4-FFF2-40B4-BE49-F238E27FC236}">
                <a16:creationId xmlns:a16="http://schemas.microsoft.com/office/drawing/2014/main" id="{FF2BE662-C07D-9CA1-000C-93944CC38432}"/>
              </a:ext>
            </a:extLst>
          </p:cNvPr>
          <p:cNvSpPr txBox="1"/>
          <p:nvPr/>
        </p:nvSpPr>
        <p:spPr>
          <a:xfrm>
            <a:off x="288758" y="526703"/>
            <a:ext cx="10796337" cy="369332"/>
          </a:xfrm>
          <a:prstGeom prst="rect">
            <a:avLst/>
          </a:prstGeom>
          <a:noFill/>
        </p:spPr>
        <p:txBody>
          <a:bodyPr wrap="square">
            <a:spAutoFit/>
          </a:bodyPr>
          <a:lstStyle/>
          <a:p>
            <a:r>
              <a:rPr lang="sv-SE" sz="1800" dirty="0">
                <a:effectLst/>
                <a:latin typeface="Verdana" panose="020B0604030504040204" pitchFamily="34" charset="0"/>
                <a:ea typeface="Calibri" panose="020F0502020204030204" pitchFamily="34" charset="0"/>
                <a:cs typeface="Calibri" panose="020F0502020204030204" pitchFamily="34" charset="0"/>
              </a:rPr>
              <a:t>- </a:t>
            </a:r>
            <a:r>
              <a:rPr lang="sv-SE" dirty="0"/>
              <a:t>Vilka anknytningsbehov hade tonåringen?</a:t>
            </a:r>
          </a:p>
        </p:txBody>
      </p:sp>
      <p:sp>
        <p:nvSpPr>
          <p:cNvPr id="13" name="textruta 12">
            <a:extLst>
              <a:ext uri="{FF2B5EF4-FFF2-40B4-BE49-F238E27FC236}">
                <a16:creationId xmlns:a16="http://schemas.microsoft.com/office/drawing/2014/main" id="{516C8202-1877-DFD1-D9BC-85BC61319030}"/>
              </a:ext>
            </a:extLst>
          </p:cNvPr>
          <p:cNvSpPr txBox="1"/>
          <p:nvPr/>
        </p:nvSpPr>
        <p:spPr>
          <a:xfrm>
            <a:off x="288758" y="3761238"/>
            <a:ext cx="6096000" cy="369332"/>
          </a:xfrm>
          <a:prstGeom prst="rect">
            <a:avLst/>
          </a:prstGeom>
          <a:noFill/>
        </p:spPr>
        <p:txBody>
          <a:bodyPr wrap="square">
            <a:spAutoFit/>
          </a:bodyPr>
          <a:lstStyle/>
          <a:p>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r>
              <a:rPr lang="sv-SE" dirty="0"/>
              <a:t>Vilka anknytningsbehov hade föräldern?</a:t>
            </a:r>
          </a:p>
        </p:txBody>
      </p:sp>
      <p:sp>
        <p:nvSpPr>
          <p:cNvPr id="14" name="Textruta 2">
            <a:extLst>
              <a:ext uri="{FF2B5EF4-FFF2-40B4-BE49-F238E27FC236}">
                <a16:creationId xmlns:a16="http://schemas.microsoft.com/office/drawing/2014/main" id="{37960E94-AA1C-847D-D8BE-E777CD476E6A}"/>
              </a:ext>
            </a:extLst>
          </p:cNvPr>
          <p:cNvSpPr txBox="1">
            <a:spLocks noChangeArrowheads="1"/>
          </p:cNvSpPr>
          <p:nvPr/>
        </p:nvSpPr>
        <p:spPr bwMode="auto">
          <a:xfrm>
            <a:off x="288758" y="1080791"/>
            <a:ext cx="10437461" cy="19370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15" name="Textruta 2">
            <a:extLst>
              <a:ext uri="{FF2B5EF4-FFF2-40B4-BE49-F238E27FC236}">
                <a16:creationId xmlns:a16="http://schemas.microsoft.com/office/drawing/2014/main" id="{569687B1-7728-9C68-A3C4-FEF9FB9BBFA3}"/>
              </a:ext>
            </a:extLst>
          </p:cNvPr>
          <p:cNvSpPr txBox="1">
            <a:spLocks noChangeArrowheads="1"/>
          </p:cNvSpPr>
          <p:nvPr/>
        </p:nvSpPr>
        <p:spPr bwMode="auto">
          <a:xfrm>
            <a:off x="288758" y="4315326"/>
            <a:ext cx="10437461" cy="23763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2" name="Platshållare för bildnummer 1">
            <a:extLst>
              <a:ext uri="{FF2B5EF4-FFF2-40B4-BE49-F238E27FC236}">
                <a16:creationId xmlns:a16="http://schemas.microsoft.com/office/drawing/2014/main" id="{60018355-C181-79A0-4038-687A93E935C8}"/>
              </a:ext>
            </a:extLst>
          </p:cNvPr>
          <p:cNvSpPr>
            <a:spLocks noGrp="1"/>
          </p:cNvSpPr>
          <p:nvPr>
            <p:ph type="sldNum" sz="quarter" idx="12"/>
          </p:nvPr>
        </p:nvSpPr>
        <p:spPr/>
        <p:txBody>
          <a:bodyPr/>
          <a:lstStyle/>
          <a:p>
            <a:fld id="{7E8BC169-588E-48CB-90C9-67AB67C29E45}" type="slidenum">
              <a:rPr lang="sv-SE" smtClean="0"/>
              <a:t>18</a:t>
            </a:fld>
            <a:endParaRPr lang="sv-SE"/>
          </a:p>
        </p:txBody>
      </p:sp>
    </p:spTree>
    <p:extLst>
      <p:ext uri="{BB962C8B-B14F-4D97-AF65-F5344CB8AC3E}">
        <p14:creationId xmlns:p14="http://schemas.microsoft.com/office/powerpoint/2010/main" val="759269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E732C3-F0E1-3B06-D197-33703A0E3E97}"/>
            </a:ext>
          </a:extLst>
        </p:cNvPr>
        <p:cNvGrpSpPr/>
        <p:nvPr/>
      </p:nvGrpSpPr>
      <p:grpSpPr>
        <a:xfrm>
          <a:off x="0" y="0"/>
          <a:ext cx="0" cy="0"/>
          <a:chOff x="0" y="0"/>
          <a:chExt cx="0" cy="0"/>
        </a:xfrm>
      </p:grpSpPr>
      <p:sp>
        <p:nvSpPr>
          <p:cNvPr id="8" name="textruta 7">
            <a:extLst>
              <a:ext uri="{FF2B5EF4-FFF2-40B4-BE49-F238E27FC236}">
                <a16:creationId xmlns:a16="http://schemas.microsoft.com/office/drawing/2014/main" id="{5E74B4E6-BB7D-25D2-1672-32FEA3C7B807}"/>
              </a:ext>
            </a:extLst>
          </p:cNvPr>
          <p:cNvSpPr txBox="1"/>
          <p:nvPr/>
        </p:nvSpPr>
        <p:spPr>
          <a:xfrm>
            <a:off x="288758" y="526703"/>
            <a:ext cx="10796337" cy="369332"/>
          </a:xfrm>
          <a:prstGeom prst="rect">
            <a:avLst/>
          </a:prstGeom>
          <a:noFill/>
        </p:spPr>
        <p:txBody>
          <a:bodyPr wrap="square">
            <a:spAutoFit/>
          </a:bodyPr>
          <a:lstStyle/>
          <a:p>
            <a:r>
              <a:rPr lang="sv-SE" sz="1800" dirty="0">
                <a:effectLst/>
                <a:latin typeface="Verdana" panose="020B0604030504040204" pitchFamily="34" charset="0"/>
                <a:ea typeface="Calibri" panose="020F0502020204030204" pitchFamily="34" charset="0"/>
                <a:cs typeface="Calibri" panose="020F0502020204030204" pitchFamily="34" charset="0"/>
              </a:rPr>
              <a:t>- </a:t>
            </a:r>
            <a:r>
              <a:rPr lang="sv-SE" dirty="0"/>
              <a:t>Hur svarade föräldern?</a:t>
            </a:r>
          </a:p>
        </p:txBody>
      </p:sp>
      <p:sp>
        <p:nvSpPr>
          <p:cNvPr id="13" name="textruta 12">
            <a:extLst>
              <a:ext uri="{FF2B5EF4-FFF2-40B4-BE49-F238E27FC236}">
                <a16:creationId xmlns:a16="http://schemas.microsoft.com/office/drawing/2014/main" id="{D56E6754-6C24-91FF-6EE4-2C93CACBD442}"/>
              </a:ext>
            </a:extLst>
          </p:cNvPr>
          <p:cNvSpPr txBox="1"/>
          <p:nvPr/>
        </p:nvSpPr>
        <p:spPr>
          <a:xfrm>
            <a:off x="288758" y="3761238"/>
            <a:ext cx="6096000" cy="369332"/>
          </a:xfrm>
          <a:prstGeom prst="rect">
            <a:avLst/>
          </a:prstGeom>
          <a:noFill/>
        </p:spPr>
        <p:txBody>
          <a:bodyPr wrap="square">
            <a:spAutoFit/>
          </a:bodyPr>
          <a:lstStyle/>
          <a:p>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 </a:t>
            </a:r>
            <a:r>
              <a:rPr lang="sv-SE" dirty="0"/>
              <a:t>Blev något av deras behov uttryckt?</a:t>
            </a:r>
          </a:p>
        </p:txBody>
      </p:sp>
      <p:sp>
        <p:nvSpPr>
          <p:cNvPr id="14" name="Textruta 2">
            <a:extLst>
              <a:ext uri="{FF2B5EF4-FFF2-40B4-BE49-F238E27FC236}">
                <a16:creationId xmlns:a16="http://schemas.microsoft.com/office/drawing/2014/main" id="{F1873317-8747-F721-EE7E-8F8D982CFB47}"/>
              </a:ext>
            </a:extLst>
          </p:cNvPr>
          <p:cNvSpPr txBox="1">
            <a:spLocks noChangeArrowheads="1"/>
          </p:cNvSpPr>
          <p:nvPr/>
        </p:nvSpPr>
        <p:spPr bwMode="auto">
          <a:xfrm>
            <a:off x="288758" y="1080791"/>
            <a:ext cx="10437461" cy="19370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15" name="Textruta 2">
            <a:extLst>
              <a:ext uri="{FF2B5EF4-FFF2-40B4-BE49-F238E27FC236}">
                <a16:creationId xmlns:a16="http://schemas.microsoft.com/office/drawing/2014/main" id="{0499EDC5-A663-030A-E368-A2657E39DF1A}"/>
              </a:ext>
            </a:extLst>
          </p:cNvPr>
          <p:cNvSpPr txBox="1">
            <a:spLocks noChangeArrowheads="1"/>
          </p:cNvSpPr>
          <p:nvPr/>
        </p:nvSpPr>
        <p:spPr bwMode="auto">
          <a:xfrm>
            <a:off x="288758" y="4315326"/>
            <a:ext cx="10437461" cy="23763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dirty="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2" name="Platshållare för bildnummer 1">
            <a:extLst>
              <a:ext uri="{FF2B5EF4-FFF2-40B4-BE49-F238E27FC236}">
                <a16:creationId xmlns:a16="http://schemas.microsoft.com/office/drawing/2014/main" id="{97CADB06-D0B6-43FA-7E86-9893AC8E90A6}"/>
              </a:ext>
            </a:extLst>
          </p:cNvPr>
          <p:cNvSpPr>
            <a:spLocks noGrp="1"/>
          </p:cNvSpPr>
          <p:nvPr>
            <p:ph type="sldNum" sz="quarter" idx="12"/>
          </p:nvPr>
        </p:nvSpPr>
        <p:spPr/>
        <p:txBody>
          <a:bodyPr/>
          <a:lstStyle/>
          <a:p>
            <a:fld id="{7E8BC169-588E-48CB-90C9-67AB67C29E45}" type="slidenum">
              <a:rPr lang="sv-SE" smtClean="0"/>
              <a:t>19</a:t>
            </a:fld>
            <a:endParaRPr lang="sv-SE"/>
          </a:p>
        </p:txBody>
      </p:sp>
    </p:spTree>
    <p:extLst>
      <p:ext uri="{BB962C8B-B14F-4D97-AF65-F5344CB8AC3E}">
        <p14:creationId xmlns:p14="http://schemas.microsoft.com/office/powerpoint/2010/main" val="430746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8F3E7F2-C204-41BB-3B0B-1E0F13102BFC}"/>
              </a:ext>
            </a:extLst>
          </p:cNvPr>
          <p:cNvSpPr txBox="1"/>
          <p:nvPr/>
        </p:nvSpPr>
        <p:spPr>
          <a:xfrm>
            <a:off x="1588167" y="1251284"/>
            <a:ext cx="8887327" cy="3462038"/>
          </a:xfrm>
          <a:prstGeom prst="rect">
            <a:avLst/>
          </a:prstGeom>
          <a:noFill/>
        </p:spPr>
        <p:txBody>
          <a:bodyPr wrap="square">
            <a:spAutoFit/>
          </a:bodyPr>
          <a:lstStyle/>
          <a:p>
            <a:r>
              <a:rPr lang="sv-SE" sz="2000" b="1" dirty="0">
                <a:solidFill>
                  <a:srgbClr val="4F81BD"/>
                </a:solidFill>
                <a:effectLst/>
                <a:latin typeface="Verdana" panose="020B0604030504040204" pitchFamily="34" charset="0"/>
                <a:ea typeface="Calibri" panose="020F0502020204030204" pitchFamily="34" charset="0"/>
              </a:rPr>
              <a:t>Agenda för idag</a:t>
            </a:r>
            <a:endParaRPr lang="sv-SE" sz="2400" dirty="0">
              <a:effectLst/>
              <a:latin typeface="Calibri" panose="020F0502020204030204" pitchFamily="34" charset="0"/>
              <a:ea typeface="Calibri" panose="020F0502020204030204" pitchFamily="34" charset="0"/>
            </a:endParaRPr>
          </a:p>
          <a:p>
            <a:pPr algn="ctr"/>
            <a:r>
              <a:rPr lang="sv-SE" sz="2400" b="1" dirty="0">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lnSpc>
                <a:spcPct val="107000"/>
              </a:lnSpc>
              <a:buFont typeface="Wingdings" panose="05000000000000000000" pitchFamily="2" charset="2"/>
              <a:buChar char=""/>
            </a:pPr>
            <a:r>
              <a:rPr lang="sv-SE" sz="1800" dirty="0">
                <a:effectLst/>
                <a:latin typeface="Verdana" panose="020B0604030504040204" pitchFamily="34" charset="0"/>
                <a:ea typeface="Cambria" panose="02040503050406030204" pitchFamily="18" charset="0"/>
                <a:cs typeface="Times New Roman" panose="02020603050405020304" pitchFamily="18" charset="0"/>
              </a:rPr>
              <a:t>Introduktion/presentation</a:t>
            </a:r>
          </a:p>
          <a:p>
            <a:pPr lvl="0">
              <a:lnSpc>
                <a:spcPct val="107000"/>
              </a:lnSpc>
            </a:pPr>
            <a:endParaRPr lang="sv-SE" sz="14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sv-SE" sz="1800" dirty="0">
                <a:effectLst/>
                <a:latin typeface="Verdana" panose="020B0604030504040204" pitchFamily="34" charset="0"/>
                <a:ea typeface="Cambria" panose="02040503050406030204" pitchFamily="18" charset="0"/>
                <a:cs typeface="Times New Roman" panose="02020603050405020304" pitchFamily="18" charset="0"/>
              </a:rPr>
              <a:t>Dagens principer (1 &amp; 2 samt 3 &amp; 4)</a:t>
            </a:r>
          </a:p>
          <a:p>
            <a:pPr lvl="0">
              <a:lnSpc>
                <a:spcPct val="107000"/>
              </a:lnSpc>
            </a:pPr>
            <a:endParaRPr lang="sv-SE" sz="14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Wingdings" panose="05000000000000000000" pitchFamily="2" charset="2"/>
              <a:buChar char=""/>
            </a:pPr>
            <a:r>
              <a:rPr lang="sv-SE" sz="1800" dirty="0">
                <a:effectLst/>
                <a:latin typeface="Verdana" panose="020B0604030504040204" pitchFamily="34" charset="0"/>
                <a:ea typeface="Cambria" panose="02040503050406030204" pitchFamily="18" charset="0"/>
                <a:cs typeface="Times New Roman" panose="02020603050405020304" pitchFamily="18" charset="0"/>
              </a:rPr>
              <a:t>Aktiva övningar</a:t>
            </a:r>
          </a:p>
          <a:p>
            <a:pPr lvl="0">
              <a:lnSpc>
                <a:spcPct val="107000"/>
              </a:lnSpc>
            </a:pPr>
            <a:endParaRPr lang="sv-SE" sz="14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
            </a:pPr>
            <a:r>
              <a:rPr lang="sv-SE" sz="1800" dirty="0">
                <a:effectLst/>
                <a:latin typeface="Verdana" panose="020B0604030504040204" pitchFamily="34" charset="0"/>
                <a:ea typeface="Cambria" panose="02040503050406030204" pitchFamily="18" charset="0"/>
                <a:cs typeface="Times New Roman" panose="02020603050405020304" pitchFamily="18" charset="0"/>
              </a:rPr>
              <a:t>Avslut och ta hem budskap </a:t>
            </a:r>
            <a:r>
              <a:rPr lang="sv-SE" sz="1800" dirty="0" err="1">
                <a:effectLst/>
                <a:latin typeface="Verdana" panose="020B0604030504040204" pitchFamily="34" charset="0"/>
                <a:ea typeface="Cambria" panose="02040503050406030204" pitchFamily="18" charset="0"/>
                <a:cs typeface="Times New Roman" panose="02020603050405020304" pitchFamily="18" charset="0"/>
              </a:rPr>
              <a:t>inkl</a:t>
            </a:r>
            <a:r>
              <a:rPr lang="sv-SE" sz="1800" dirty="0">
                <a:effectLst/>
                <a:latin typeface="Verdana" panose="020B0604030504040204" pitchFamily="34" charset="0"/>
                <a:ea typeface="Cambria" panose="02040503050406030204" pitchFamily="18" charset="0"/>
                <a:cs typeface="Times New Roman" panose="02020603050405020304" pitchFamily="18" charset="0"/>
              </a:rPr>
              <a:t> princip 9</a:t>
            </a:r>
            <a:endParaRPr lang="sv-SE" sz="1400" dirty="0">
              <a:effectLst/>
              <a:latin typeface="Cambria" panose="02040503050406030204" pitchFamily="18" charset="0"/>
              <a:ea typeface="Cambria" panose="02040503050406030204" pitchFamily="18" charset="0"/>
              <a:cs typeface="Times New Roman" panose="02020603050405020304" pitchFamily="18" charset="0"/>
            </a:endParaRPr>
          </a:p>
          <a:p>
            <a:pPr algn="ctr"/>
            <a:br>
              <a:rPr lang="sv-SE" sz="2400" dirty="0">
                <a:effectLst/>
                <a:latin typeface="Calibri" panose="020F0502020204030204" pitchFamily="34" charset="0"/>
                <a:ea typeface="Calibri" panose="020F0502020204030204" pitchFamily="34" charset="0"/>
              </a:rPr>
            </a:br>
            <a:r>
              <a:rPr lang="sv-SE" sz="2400" dirty="0">
                <a:solidFill>
                  <a:srgbClr val="3C78D8"/>
                </a:solidFill>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p:txBody>
      </p:sp>
      <p:sp>
        <p:nvSpPr>
          <p:cNvPr id="4" name="Platshållare för bildnummer 3">
            <a:extLst>
              <a:ext uri="{FF2B5EF4-FFF2-40B4-BE49-F238E27FC236}">
                <a16:creationId xmlns:a16="http://schemas.microsoft.com/office/drawing/2014/main" id="{54B85E9C-737F-485B-B5AA-8F668765084A}"/>
              </a:ext>
            </a:extLst>
          </p:cNvPr>
          <p:cNvSpPr>
            <a:spLocks noGrp="1"/>
          </p:cNvSpPr>
          <p:nvPr>
            <p:ph type="sldNum" sz="quarter" idx="12"/>
          </p:nvPr>
        </p:nvSpPr>
        <p:spPr/>
        <p:txBody>
          <a:bodyPr/>
          <a:lstStyle/>
          <a:p>
            <a:fld id="{7E8BC169-588E-48CB-90C9-67AB67C29E45}" type="slidenum">
              <a:rPr lang="sv-SE" smtClean="0"/>
              <a:t>2</a:t>
            </a:fld>
            <a:endParaRPr lang="sv-SE"/>
          </a:p>
        </p:txBody>
      </p:sp>
    </p:spTree>
    <p:extLst>
      <p:ext uri="{BB962C8B-B14F-4D97-AF65-F5344CB8AC3E}">
        <p14:creationId xmlns:p14="http://schemas.microsoft.com/office/powerpoint/2010/main" val="2628482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D4CF6F-BB8B-C01E-903B-BDB97A92D252}"/>
            </a:ext>
          </a:extLst>
        </p:cNvPr>
        <p:cNvGrpSpPr/>
        <p:nvPr/>
      </p:nvGrpSpPr>
      <p:grpSpPr>
        <a:xfrm>
          <a:off x="0" y="0"/>
          <a:ext cx="0" cy="0"/>
          <a:chOff x="0" y="0"/>
          <a:chExt cx="0" cy="0"/>
        </a:xfrm>
      </p:grpSpPr>
      <p:sp>
        <p:nvSpPr>
          <p:cNvPr id="8" name="textruta 7">
            <a:extLst>
              <a:ext uri="{FF2B5EF4-FFF2-40B4-BE49-F238E27FC236}">
                <a16:creationId xmlns:a16="http://schemas.microsoft.com/office/drawing/2014/main" id="{7033CC79-CB73-D2D8-1DC7-E823042D6335}"/>
              </a:ext>
            </a:extLst>
          </p:cNvPr>
          <p:cNvSpPr txBox="1"/>
          <p:nvPr/>
        </p:nvSpPr>
        <p:spPr>
          <a:xfrm>
            <a:off x="288758" y="526703"/>
            <a:ext cx="10796337" cy="369332"/>
          </a:xfrm>
          <a:prstGeom prst="rect">
            <a:avLst/>
          </a:prstGeom>
          <a:noFill/>
        </p:spPr>
        <p:txBody>
          <a:bodyPr wrap="square">
            <a:spAutoFit/>
          </a:bodyPr>
          <a:lstStyle/>
          <a:p>
            <a:r>
              <a:rPr lang="sv-SE" sz="1800" dirty="0">
                <a:effectLst/>
                <a:latin typeface="Verdana" panose="020B0604030504040204" pitchFamily="34" charset="0"/>
                <a:ea typeface="Calibri" panose="020F0502020204030204" pitchFamily="34" charset="0"/>
                <a:cs typeface="Calibri" panose="020F0502020204030204" pitchFamily="34" charset="0"/>
              </a:rPr>
              <a:t>- </a:t>
            </a:r>
            <a:r>
              <a:rPr lang="sv-SE" dirty="0"/>
              <a:t>Vilken effekt hade detta på relationen? Lämnades dörren öppen för att prata vidare om problemet?</a:t>
            </a:r>
          </a:p>
        </p:txBody>
      </p:sp>
      <p:sp>
        <p:nvSpPr>
          <p:cNvPr id="14" name="Textruta 2">
            <a:extLst>
              <a:ext uri="{FF2B5EF4-FFF2-40B4-BE49-F238E27FC236}">
                <a16:creationId xmlns:a16="http://schemas.microsoft.com/office/drawing/2014/main" id="{FBCD2F34-D8A3-9BA5-8395-DCB075F47B15}"/>
              </a:ext>
            </a:extLst>
          </p:cNvPr>
          <p:cNvSpPr txBox="1">
            <a:spLocks noChangeArrowheads="1"/>
          </p:cNvSpPr>
          <p:nvPr/>
        </p:nvSpPr>
        <p:spPr bwMode="auto">
          <a:xfrm>
            <a:off x="288758" y="1080791"/>
            <a:ext cx="10437461" cy="19370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a:p>
            <a:pPr marL="457200" indent="-228600">
              <a:lnSpc>
                <a:spcPct val="107000"/>
              </a:lnSpc>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p:txBody>
      </p:sp>
      <p:sp>
        <p:nvSpPr>
          <p:cNvPr id="2" name="Platshållare för bildnummer 1">
            <a:extLst>
              <a:ext uri="{FF2B5EF4-FFF2-40B4-BE49-F238E27FC236}">
                <a16:creationId xmlns:a16="http://schemas.microsoft.com/office/drawing/2014/main" id="{3891BAA6-6B29-C892-9B07-AFADD1A140ED}"/>
              </a:ext>
            </a:extLst>
          </p:cNvPr>
          <p:cNvSpPr>
            <a:spLocks noGrp="1"/>
          </p:cNvSpPr>
          <p:nvPr>
            <p:ph type="sldNum" sz="quarter" idx="12"/>
          </p:nvPr>
        </p:nvSpPr>
        <p:spPr/>
        <p:txBody>
          <a:bodyPr/>
          <a:lstStyle/>
          <a:p>
            <a:fld id="{7E8BC169-588E-48CB-90C9-67AB67C29E45}" type="slidenum">
              <a:rPr lang="sv-SE" smtClean="0"/>
              <a:t>20</a:t>
            </a:fld>
            <a:endParaRPr lang="sv-SE"/>
          </a:p>
        </p:txBody>
      </p:sp>
    </p:spTree>
    <p:extLst>
      <p:ext uri="{BB962C8B-B14F-4D97-AF65-F5344CB8AC3E}">
        <p14:creationId xmlns:p14="http://schemas.microsoft.com/office/powerpoint/2010/main" val="133204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46C02E-2659-ACE2-9737-0D5939B52D85}"/>
            </a:ext>
          </a:extLst>
        </p:cNvPr>
        <p:cNvGrpSpPr/>
        <p:nvPr/>
      </p:nvGrpSpPr>
      <p:grpSpPr>
        <a:xfrm>
          <a:off x="0" y="0"/>
          <a:ext cx="0" cy="0"/>
          <a:chOff x="0" y="0"/>
          <a:chExt cx="0" cy="0"/>
        </a:xfrm>
      </p:grpSpPr>
      <p:sp>
        <p:nvSpPr>
          <p:cNvPr id="3" name="textruta 2">
            <a:extLst>
              <a:ext uri="{FF2B5EF4-FFF2-40B4-BE49-F238E27FC236}">
                <a16:creationId xmlns:a16="http://schemas.microsoft.com/office/drawing/2014/main" id="{37B8FC7F-FCFC-4A41-B303-473AF6C3AFFC}"/>
              </a:ext>
            </a:extLst>
          </p:cNvPr>
          <p:cNvSpPr txBox="1"/>
          <p:nvPr/>
        </p:nvSpPr>
        <p:spPr>
          <a:xfrm>
            <a:off x="1058779" y="634923"/>
            <a:ext cx="10074441" cy="2185214"/>
          </a:xfrm>
          <a:prstGeom prst="rect">
            <a:avLst/>
          </a:prstGeom>
          <a:noFill/>
        </p:spPr>
        <p:txBody>
          <a:bodyPr wrap="square">
            <a:spAutoFit/>
          </a:bodyPr>
          <a:lstStyle/>
          <a:p>
            <a:pPr algn="ctr"/>
            <a:r>
              <a:rPr lang="sv-SE" sz="1800" b="1" kern="0" dirty="0">
                <a:solidFill>
                  <a:srgbClr val="4F81BD"/>
                </a:solidFill>
                <a:effectLst/>
                <a:latin typeface="Verdana" panose="020B0604030504040204" pitchFamily="34" charset="0"/>
              </a:rPr>
              <a:t>Förbered er för rollspel 2 och 3</a:t>
            </a:r>
          </a:p>
          <a:p>
            <a:pPr algn="ctr"/>
            <a:endParaRPr lang="sv-SE" sz="2000" b="1" kern="0" dirty="0">
              <a:effectLst/>
              <a:latin typeface="Calibri" panose="020F0502020204030204" pitchFamily="34" charset="0"/>
            </a:endParaRPr>
          </a:p>
          <a:p>
            <a:pPr algn="ctr"/>
            <a:r>
              <a:rPr lang="sv-SE" sz="2000" dirty="0">
                <a:effectLst/>
                <a:latin typeface="Calibri" panose="020F0502020204030204" pitchFamily="34" charset="0"/>
                <a:ea typeface="Calibri" panose="020F0502020204030204" pitchFamily="34" charset="0"/>
              </a:rPr>
              <a:t> </a:t>
            </a:r>
            <a:r>
              <a:rPr lang="sv-SE" sz="1800" dirty="0">
                <a:effectLst/>
                <a:latin typeface="Verdana" panose="020B0604030504040204" pitchFamily="34" charset="0"/>
                <a:ea typeface="Calibri" panose="020F0502020204030204" pitchFamily="34" charset="0"/>
                <a:cs typeface="Times New Roman" panose="02020603050405020304" pitchFamily="18" charset="0"/>
              </a:rPr>
              <a:t>Nu ska vi göra </a:t>
            </a:r>
            <a:r>
              <a:rPr lang="sv-SE" dirty="0">
                <a:latin typeface="Verdana" panose="020B0604030504040204" pitchFamily="34" charset="0"/>
                <a:ea typeface="Calibri" panose="020F0502020204030204" pitchFamily="34" charset="0"/>
                <a:cs typeface="Times New Roman" panose="02020603050405020304" pitchFamily="18" charset="0"/>
              </a:rPr>
              <a:t>två</a:t>
            </a:r>
            <a:r>
              <a:rPr lang="sv-SE" sz="1800" dirty="0">
                <a:effectLst/>
                <a:latin typeface="Verdana" panose="020B0604030504040204" pitchFamily="34" charset="0"/>
                <a:ea typeface="Calibri" panose="020F0502020204030204" pitchFamily="34" charset="0"/>
                <a:cs typeface="Times New Roman" panose="02020603050405020304" pitchFamily="18" charset="0"/>
              </a:rPr>
              <a:t> till rollspel. Låt oss tänka på:</a:t>
            </a:r>
          </a:p>
          <a:p>
            <a:pPr algn="ctr"/>
            <a:endParaRPr lang="sv-SE" dirty="0">
              <a:latin typeface="Verdana" panose="020B0604030504040204" pitchFamily="34" charset="0"/>
              <a:ea typeface="Calibri" panose="020F0502020204030204" pitchFamily="34" charset="0"/>
              <a:cs typeface="Times New Roman" panose="02020603050405020304" pitchFamily="18" charset="0"/>
            </a:endParaRPr>
          </a:p>
          <a:p>
            <a:pPr algn="ctr"/>
            <a:r>
              <a:rPr lang="sv-SE" sz="2000" dirty="0"/>
              <a:t>Vad hände med tonåringen? Vad kände och tänkte hen? Vad hände med föräldern? Vad kände och tänkte hen?</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sv-SE" sz="2000" dirty="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8A68F5B3-0B25-C6C3-2641-E7B3F2EFA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7418" y="3139464"/>
            <a:ext cx="1419225" cy="1466850"/>
          </a:xfrm>
          <a:prstGeom prst="rect">
            <a:avLst/>
          </a:prstGeom>
        </p:spPr>
      </p:pic>
      <p:sp>
        <p:nvSpPr>
          <p:cNvPr id="7" name="Platshållare för bildnummer 6">
            <a:extLst>
              <a:ext uri="{FF2B5EF4-FFF2-40B4-BE49-F238E27FC236}">
                <a16:creationId xmlns:a16="http://schemas.microsoft.com/office/drawing/2014/main" id="{8484DBB6-DE5E-F322-62A0-BB8AF09172DC}"/>
              </a:ext>
            </a:extLst>
          </p:cNvPr>
          <p:cNvSpPr>
            <a:spLocks noGrp="1"/>
          </p:cNvSpPr>
          <p:nvPr>
            <p:ph type="sldNum" sz="quarter" idx="12"/>
          </p:nvPr>
        </p:nvSpPr>
        <p:spPr/>
        <p:txBody>
          <a:bodyPr/>
          <a:lstStyle/>
          <a:p>
            <a:fld id="{7E8BC169-588E-48CB-90C9-67AB67C29E45}" type="slidenum">
              <a:rPr lang="sv-SE" smtClean="0"/>
              <a:t>21</a:t>
            </a:fld>
            <a:endParaRPr lang="sv-SE"/>
          </a:p>
        </p:txBody>
      </p:sp>
    </p:spTree>
    <p:extLst>
      <p:ext uri="{BB962C8B-B14F-4D97-AF65-F5344CB8AC3E}">
        <p14:creationId xmlns:p14="http://schemas.microsoft.com/office/powerpoint/2010/main" val="175707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C3F801FF-60E7-9521-C22A-E669DBC816ED}"/>
              </a:ext>
            </a:extLst>
          </p:cNvPr>
          <p:cNvSpPr>
            <a:spLocks noGrp="1"/>
          </p:cNvSpPr>
          <p:nvPr>
            <p:ph type="sldNum" sz="quarter" idx="12"/>
          </p:nvPr>
        </p:nvSpPr>
        <p:spPr/>
        <p:txBody>
          <a:bodyPr/>
          <a:lstStyle/>
          <a:p>
            <a:fld id="{7E8BC169-588E-48CB-90C9-67AB67C29E45}" type="slidenum">
              <a:rPr lang="sv-SE" smtClean="0"/>
              <a:t>22</a:t>
            </a:fld>
            <a:endParaRPr lang="sv-SE"/>
          </a:p>
        </p:txBody>
      </p:sp>
      <p:sp>
        <p:nvSpPr>
          <p:cNvPr id="4" name="textruta 3">
            <a:extLst>
              <a:ext uri="{FF2B5EF4-FFF2-40B4-BE49-F238E27FC236}">
                <a16:creationId xmlns:a16="http://schemas.microsoft.com/office/drawing/2014/main" id="{5420A3B0-3235-7105-AE3F-094F9BBD08D3}"/>
              </a:ext>
            </a:extLst>
          </p:cNvPr>
          <p:cNvSpPr txBox="1"/>
          <p:nvPr/>
        </p:nvSpPr>
        <p:spPr>
          <a:xfrm>
            <a:off x="1235242" y="797510"/>
            <a:ext cx="10230853" cy="3785652"/>
          </a:xfrm>
          <a:prstGeom prst="rect">
            <a:avLst/>
          </a:prstGeom>
          <a:noFill/>
        </p:spPr>
        <p:txBody>
          <a:bodyPr wrap="square">
            <a:spAutoFit/>
          </a:bodyPr>
          <a:lstStyle/>
          <a:p>
            <a:r>
              <a:rPr lang="sv-SE" sz="2000" dirty="0"/>
              <a:t>Reflektioner över rollspelen</a:t>
            </a:r>
          </a:p>
          <a:p>
            <a:endParaRPr lang="sv-SE" sz="2000" dirty="0"/>
          </a:p>
          <a:p>
            <a:pPr marL="457200" indent="-457200">
              <a:buFont typeface="Wingdings" panose="05000000000000000000" pitchFamily="2" charset="2"/>
              <a:buChar char="Ø"/>
            </a:pPr>
            <a:r>
              <a:rPr lang="sv-SE" sz="2000" dirty="0"/>
              <a:t>I vilket rollspel bekräftades tonåringens anknytningsbehov?</a:t>
            </a:r>
          </a:p>
          <a:p>
            <a:pPr marL="457200" indent="-457200">
              <a:buFont typeface="Wingdings" panose="05000000000000000000" pitchFamily="2" charset="2"/>
              <a:buChar char="Ø"/>
            </a:pPr>
            <a:endParaRPr lang="sv-SE" sz="2000" dirty="0"/>
          </a:p>
          <a:p>
            <a:pPr marL="457200" indent="-457200">
              <a:buFont typeface="Wingdings" panose="05000000000000000000" pitchFamily="2" charset="2"/>
              <a:buChar char="Ø"/>
            </a:pPr>
            <a:r>
              <a:rPr lang="sv-SE" sz="2000" dirty="0"/>
              <a:t>I vilket rollspel bekräftades förälderns anknytningsbehov?</a:t>
            </a:r>
          </a:p>
          <a:p>
            <a:pPr marL="457200" indent="-457200">
              <a:buFont typeface="Wingdings" panose="05000000000000000000" pitchFamily="2" charset="2"/>
              <a:buChar char="Ø"/>
            </a:pPr>
            <a:endParaRPr lang="sv-SE" sz="2000" dirty="0"/>
          </a:p>
          <a:p>
            <a:pPr marL="457200" indent="-457200">
              <a:buFont typeface="Wingdings" panose="05000000000000000000" pitchFamily="2" charset="2"/>
              <a:buChar char="Ø"/>
            </a:pPr>
            <a:r>
              <a:rPr lang="sv-SE" sz="2000" dirty="0"/>
              <a:t>I vilket rollspel kände tonåringen att föräldern var mest känslomässigt tillgänglig för hen?</a:t>
            </a:r>
          </a:p>
          <a:p>
            <a:pPr marL="457200" indent="-457200">
              <a:buFont typeface="Wingdings" panose="05000000000000000000" pitchFamily="2" charset="2"/>
              <a:buChar char="Ø"/>
            </a:pPr>
            <a:endParaRPr lang="sv-SE" sz="2000" dirty="0"/>
          </a:p>
          <a:p>
            <a:pPr marL="457200" indent="-457200">
              <a:buFont typeface="Wingdings" panose="05000000000000000000" pitchFamily="2" charset="2"/>
              <a:buChar char="Ø"/>
            </a:pPr>
            <a:r>
              <a:rPr lang="sv-SE" sz="2000" dirty="0"/>
              <a:t>I vilket rollspel blev föräldern mer nöjd?</a:t>
            </a:r>
          </a:p>
          <a:p>
            <a:pPr marL="457200" indent="-457200">
              <a:buFont typeface="Wingdings" panose="05000000000000000000" pitchFamily="2" charset="2"/>
              <a:buChar char="Ø"/>
            </a:pPr>
            <a:endParaRPr lang="sv-SE" sz="2000" dirty="0"/>
          </a:p>
          <a:p>
            <a:pPr marL="457200" indent="-457200">
              <a:buFont typeface="Wingdings" panose="05000000000000000000" pitchFamily="2" charset="2"/>
              <a:buChar char="Ø"/>
            </a:pPr>
            <a:r>
              <a:rPr lang="sv-SE" sz="2000" dirty="0"/>
              <a:t>Vilket rollspel lämnades relationen öppen?</a:t>
            </a:r>
          </a:p>
        </p:txBody>
      </p:sp>
    </p:spTree>
    <p:extLst>
      <p:ext uri="{BB962C8B-B14F-4D97-AF65-F5344CB8AC3E}">
        <p14:creationId xmlns:p14="http://schemas.microsoft.com/office/powerpoint/2010/main" val="3739429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28CF36-2AF2-1F12-A0D4-19CCAD2E3463}"/>
            </a:ext>
          </a:extLst>
        </p:cNvPr>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0C1A2F75-1683-47D2-B8C4-FE3F03075A1F}"/>
              </a:ext>
            </a:extLst>
          </p:cNvPr>
          <p:cNvSpPr>
            <a:spLocks noGrp="1"/>
          </p:cNvSpPr>
          <p:nvPr>
            <p:ph type="sldNum" sz="quarter" idx="12"/>
          </p:nvPr>
        </p:nvSpPr>
        <p:spPr/>
        <p:txBody>
          <a:bodyPr/>
          <a:lstStyle/>
          <a:p>
            <a:fld id="{7E8BC169-588E-48CB-90C9-67AB67C29E45}" type="slidenum">
              <a:rPr lang="sv-SE" smtClean="0"/>
              <a:t>23</a:t>
            </a:fld>
            <a:endParaRPr lang="sv-SE"/>
          </a:p>
        </p:txBody>
      </p:sp>
      <p:sp>
        <p:nvSpPr>
          <p:cNvPr id="4" name="textruta 3">
            <a:extLst>
              <a:ext uri="{FF2B5EF4-FFF2-40B4-BE49-F238E27FC236}">
                <a16:creationId xmlns:a16="http://schemas.microsoft.com/office/drawing/2014/main" id="{A2BBF101-71D6-5D86-F062-E1E6F4DCF3CF}"/>
              </a:ext>
            </a:extLst>
          </p:cNvPr>
          <p:cNvSpPr txBox="1"/>
          <p:nvPr/>
        </p:nvSpPr>
        <p:spPr>
          <a:xfrm>
            <a:off x="296779" y="264513"/>
            <a:ext cx="11598441" cy="6186309"/>
          </a:xfrm>
          <a:prstGeom prst="rect">
            <a:avLst/>
          </a:prstGeom>
          <a:noFill/>
        </p:spPr>
        <p:txBody>
          <a:bodyPr wrap="square">
            <a:spAutoFit/>
          </a:bodyPr>
          <a:lstStyle/>
          <a:p>
            <a:r>
              <a:rPr lang="sv-SE" b="1" dirty="0"/>
              <a:t>Sammanfattning:</a:t>
            </a:r>
          </a:p>
          <a:p>
            <a:endParaRPr lang="sv-SE" dirty="0"/>
          </a:p>
          <a:p>
            <a:pPr marL="285750" indent="-285750">
              <a:buFont typeface="Wingdings" panose="05000000000000000000" pitchFamily="2" charset="2"/>
              <a:buChar char="Ø"/>
            </a:pPr>
            <a:r>
              <a:rPr lang="sv-SE" sz="1600" dirty="0"/>
              <a:t>Precis som små barn behöver sina föräldrars vägledning och stöd när de utforskar sin egen värld behöver våra tonåringar vårt fortsatta stöd och tillgänglighet. </a:t>
            </a:r>
          </a:p>
          <a:p>
            <a:pPr marL="285750" indent="-285750">
              <a:buFont typeface="Wingdings" panose="05000000000000000000" pitchFamily="2" charset="2"/>
              <a:buChar char="Ø"/>
            </a:pPr>
            <a:endParaRPr lang="sv-SE" sz="1600" dirty="0"/>
          </a:p>
          <a:p>
            <a:pPr marL="285750" indent="-285750">
              <a:buFont typeface="Wingdings" panose="05000000000000000000" pitchFamily="2" charset="2"/>
              <a:buChar char="Ø"/>
            </a:pPr>
            <a:r>
              <a:rPr lang="sv-SE" sz="1600" dirty="0"/>
              <a:t>När de utforskar sin självständighet kan vi oroa oss för deras säkerhet, och det är svårt att veta hur man behåller kontakten och har tydliga gränser. Ofta leder detta till konflikter. </a:t>
            </a:r>
          </a:p>
          <a:p>
            <a:pPr marL="285750" indent="-285750">
              <a:buFont typeface="Wingdings" panose="05000000000000000000" pitchFamily="2" charset="2"/>
              <a:buChar char="Ø"/>
            </a:pPr>
            <a:endParaRPr lang="sv-SE" sz="1600" dirty="0"/>
          </a:p>
          <a:p>
            <a:pPr marL="285750" indent="-285750">
              <a:buFont typeface="Wingdings" panose="05000000000000000000" pitchFamily="2" charset="2"/>
              <a:buChar char="Ø"/>
            </a:pPr>
            <a:r>
              <a:rPr lang="sv-SE" sz="1600" dirty="0"/>
              <a:t>Att förstå att vi kämpar med samhörighet och självständighet hjälper oss att omformulera vad som händer med våra tonåringar och att välja hur vi ska svara.</a:t>
            </a:r>
          </a:p>
          <a:p>
            <a:pPr marL="285750" indent="-285750">
              <a:buFont typeface="Wingdings" panose="05000000000000000000" pitchFamily="2" charset="2"/>
              <a:buChar char="Ø"/>
            </a:pPr>
            <a:endParaRPr lang="sv-SE" sz="1600" dirty="0"/>
          </a:p>
          <a:p>
            <a:pPr marL="285750" indent="-285750">
              <a:buFont typeface="Wingdings" panose="05000000000000000000" pitchFamily="2" charset="2"/>
              <a:buChar char="Ø"/>
            </a:pPr>
            <a:r>
              <a:rPr lang="sv-SE" sz="1600" dirty="0"/>
              <a:t>Vi säger INTE att all form av konflikt är bra och att du bör släppa taget. Vi säger inte att du inte ska ha några gränser och inte vara uppmärksam på säkerheten, din egen och din tonårings. Men vi säger att konflikter är en form av kommunikation och att den kan tjäna viktiga syften, även när det känns tungt. </a:t>
            </a:r>
          </a:p>
          <a:p>
            <a:pPr marL="285750" indent="-285750">
              <a:buFont typeface="Wingdings" panose="05000000000000000000" pitchFamily="2" charset="2"/>
              <a:buChar char="Ø"/>
            </a:pPr>
            <a:endParaRPr lang="sv-SE" sz="1600" dirty="0"/>
          </a:p>
          <a:p>
            <a:pPr marL="285750" indent="-285750">
              <a:buFont typeface="Wingdings" panose="05000000000000000000" pitchFamily="2" charset="2"/>
              <a:buChar char="Ø"/>
            </a:pPr>
            <a:r>
              <a:rPr lang="sv-SE" sz="1600" dirty="0"/>
              <a:t>Konflikter behöver inte vara en helt negativ händelse. Det kan faktiskt leda till goda resultat och utvecklingsmöjligheter. Ibland leder det oss till en ny förståelse för varandra. </a:t>
            </a:r>
          </a:p>
          <a:p>
            <a:pPr marL="285750" indent="-285750">
              <a:buFont typeface="Wingdings" panose="05000000000000000000" pitchFamily="2" charset="2"/>
              <a:buChar char="Ø"/>
            </a:pPr>
            <a:endParaRPr lang="sv-SE" sz="1600" dirty="0"/>
          </a:p>
          <a:p>
            <a:pPr marL="285750" indent="-285750">
              <a:buFont typeface="Wingdings" panose="05000000000000000000" pitchFamily="2" charset="2"/>
              <a:buChar char="Ø"/>
            </a:pPr>
            <a:r>
              <a:rPr lang="sv-SE" sz="1600" dirty="0"/>
              <a:t>Om vi litar på våra relationer och kan stå ut i konflikter har vi bättre förutsättningar att höra vad frågorna och behoven är och välja hur vi vill svara. </a:t>
            </a:r>
          </a:p>
          <a:p>
            <a:pPr marL="285750" indent="-285750">
              <a:buFont typeface="Wingdings" panose="05000000000000000000" pitchFamily="2" charset="2"/>
              <a:buChar char="Ø"/>
            </a:pPr>
            <a:endParaRPr lang="sv-SE" sz="1600" dirty="0"/>
          </a:p>
          <a:p>
            <a:pPr marL="285750" indent="-285750">
              <a:buFont typeface="Wingdings" panose="05000000000000000000" pitchFamily="2" charset="2"/>
              <a:buChar char="Ø"/>
            </a:pPr>
            <a:r>
              <a:rPr lang="sv-SE" sz="1600" dirty="0"/>
              <a:t>Vi hoppas att ni kan fortsätta att öva på "ta ett steg tillbaka" när ni har konflikter, tänka på vilka anknytningsbehov som står ligger bakom och tänka på de val du har i hur du svarar och var det lämnar relationen.</a:t>
            </a:r>
          </a:p>
          <a:p>
            <a:endParaRPr lang="sv-SE" dirty="0"/>
          </a:p>
        </p:txBody>
      </p:sp>
    </p:spTree>
    <p:extLst>
      <p:ext uri="{BB962C8B-B14F-4D97-AF65-F5344CB8AC3E}">
        <p14:creationId xmlns:p14="http://schemas.microsoft.com/office/powerpoint/2010/main" val="27706278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24BE8-9831-C7E6-2144-0744789FD76C}"/>
            </a:ext>
          </a:extLst>
        </p:cNvPr>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34B33607-297B-D92F-301C-484F5A0E37E7}"/>
              </a:ext>
            </a:extLst>
          </p:cNvPr>
          <p:cNvSpPr>
            <a:spLocks noGrp="1"/>
          </p:cNvSpPr>
          <p:nvPr>
            <p:ph type="sldNum" sz="quarter" idx="12"/>
          </p:nvPr>
        </p:nvSpPr>
        <p:spPr/>
        <p:txBody>
          <a:bodyPr/>
          <a:lstStyle/>
          <a:p>
            <a:fld id="{7E8BC169-588E-48CB-90C9-67AB67C29E45}" type="slidenum">
              <a:rPr lang="sv-SE" smtClean="0"/>
              <a:t>24</a:t>
            </a:fld>
            <a:endParaRPr lang="sv-SE"/>
          </a:p>
        </p:txBody>
      </p:sp>
      <p:sp>
        <p:nvSpPr>
          <p:cNvPr id="4" name="textruta 3">
            <a:extLst>
              <a:ext uri="{FF2B5EF4-FFF2-40B4-BE49-F238E27FC236}">
                <a16:creationId xmlns:a16="http://schemas.microsoft.com/office/drawing/2014/main" id="{D49C04B2-0FBD-969B-507E-C840BE4CEE6A}"/>
              </a:ext>
            </a:extLst>
          </p:cNvPr>
          <p:cNvSpPr txBox="1"/>
          <p:nvPr/>
        </p:nvSpPr>
        <p:spPr>
          <a:xfrm>
            <a:off x="838200" y="1114744"/>
            <a:ext cx="10631905" cy="3970318"/>
          </a:xfrm>
          <a:prstGeom prst="rect">
            <a:avLst/>
          </a:prstGeom>
          <a:noFill/>
        </p:spPr>
        <p:txBody>
          <a:bodyPr wrap="square">
            <a:spAutoFit/>
          </a:bodyPr>
          <a:lstStyle/>
          <a:p>
            <a:endParaRPr lang="sv-SE" dirty="0"/>
          </a:p>
          <a:p>
            <a:pPr marL="285750" indent="-285750">
              <a:buFont typeface="Wingdings" panose="05000000000000000000" pitchFamily="2" charset="2"/>
              <a:buChar char="Ø"/>
            </a:pPr>
            <a:r>
              <a:rPr lang="sv-SE" dirty="0"/>
              <a:t>Minns ni den sista principen – Två steg fram, ett steg tillbaka? Om att uppleva motgångar.</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När vi prövar nya sätt att uppfostra och bemöta våra tonåringar och arbetar för förändring i vårt förhållande till dem, bör vi förvänta oss "bakslag". </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Detta är en del av relationer och den ojämna vägen till förändring. Den betydelse vi ger "bakslag" gör hela skillnaden. </a:t>
            </a:r>
          </a:p>
          <a:p>
            <a:pPr marL="285750" indent="-285750">
              <a:buFont typeface="Wingdings" panose="05000000000000000000" pitchFamily="2" charset="2"/>
              <a:buChar char="Ø"/>
            </a:pPr>
            <a:endParaRPr lang="sv-SE" dirty="0"/>
          </a:p>
          <a:p>
            <a:pPr marL="285750" indent="-285750">
              <a:buFont typeface="Wingdings" panose="05000000000000000000" pitchFamily="2" charset="2"/>
              <a:buChar char="Ø"/>
            </a:pPr>
            <a:r>
              <a:rPr lang="sv-SE" dirty="0"/>
              <a:t>Nu ska vi tillsammans skapa en lista över strategier som vi har använt/kan använda för att förvandla motgångar till möjligheter. Tänk på de rollspel vi gjorde idag och dina egna erfarenheter.</a:t>
            </a:r>
          </a:p>
          <a:p>
            <a:endParaRPr lang="sv-SE" dirty="0"/>
          </a:p>
          <a:p>
            <a:endParaRPr lang="sv-SE" dirty="0"/>
          </a:p>
          <a:p>
            <a:r>
              <a:rPr lang="sv-SE" b="1" dirty="0"/>
              <a:t>Kan någon komma på några strategier som kan hjälpa att vända motgångar till möjligheter?</a:t>
            </a:r>
          </a:p>
        </p:txBody>
      </p:sp>
      <p:pic>
        <p:nvPicPr>
          <p:cNvPr id="5" name="Picture 4">
            <a:extLst>
              <a:ext uri="{FF2B5EF4-FFF2-40B4-BE49-F238E27FC236}">
                <a16:creationId xmlns:a16="http://schemas.microsoft.com/office/drawing/2014/main" id="{0D19A285-476D-8D40-C978-69442FC77D27}"/>
              </a:ext>
            </a:extLst>
          </p:cNvPr>
          <p:cNvPicPr/>
          <p:nvPr/>
        </p:nvPicPr>
        <p:blipFill>
          <a:blip r:embed="rId2"/>
          <a:srcRect/>
          <a:stretch>
            <a:fillRect/>
          </a:stretch>
        </p:blipFill>
        <p:spPr>
          <a:xfrm>
            <a:off x="10402096" y="4574966"/>
            <a:ext cx="1470660" cy="1584960"/>
          </a:xfrm>
          <a:prstGeom prst="rect">
            <a:avLst/>
          </a:prstGeom>
          <a:ln/>
        </p:spPr>
      </p:pic>
    </p:spTree>
    <p:extLst>
      <p:ext uri="{BB962C8B-B14F-4D97-AF65-F5344CB8AC3E}">
        <p14:creationId xmlns:p14="http://schemas.microsoft.com/office/powerpoint/2010/main" val="3436548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F6DBEA-DD19-6BAD-8D84-22F4B2F21B83}"/>
            </a:ext>
          </a:extLst>
        </p:cNvPr>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1588A845-B590-05BC-EC88-571D4CA0C4A4}"/>
              </a:ext>
            </a:extLst>
          </p:cNvPr>
          <p:cNvSpPr>
            <a:spLocks noGrp="1"/>
          </p:cNvSpPr>
          <p:nvPr>
            <p:ph type="sldNum" sz="quarter" idx="12"/>
          </p:nvPr>
        </p:nvSpPr>
        <p:spPr/>
        <p:txBody>
          <a:bodyPr/>
          <a:lstStyle/>
          <a:p>
            <a:fld id="{7E8BC169-588E-48CB-90C9-67AB67C29E45}" type="slidenum">
              <a:rPr lang="sv-SE" smtClean="0"/>
              <a:t>25</a:t>
            </a:fld>
            <a:endParaRPr lang="sv-SE"/>
          </a:p>
        </p:txBody>
      </p:sp>
      <p:sp>
        <p:nvSpPr>
          <p:cNvPr id="4" name="textruta 3">
            <a:extLst>
              <a:ext uri="{FF2B5EF4-FFF2-40B4-BE49-F238E27FC236}">
                <a16:creationId xmlns:a16="http://schemas.microsoft.com/office/drawing/2014/main" id="{A10772A0-8013-DAA7-4B56-4D52F70545C8}"/>
              </a:ext>
            </a:extLst>
          </p:cNvPr>
          <p:cNvSpPr txBox="1"/>
          <p:nvPr/>
        </p:nvSpPr>
        <p:spPr>
          <a:xfrm>
            <a:off x="288758" y="418616"/>
            <a:ext cx="11341769" cy="6662721"/>
          </a:xfrm>
          <a:prstGeom prst="rect">
            <a:avLst/>
          </a:prstGeom>
          <a:noFill/>
        </p:spPr>
        <p:txBody>
          <a:bodyPr wrap="square">
            <a:spAutoFit/>
          </a:bodyPr>
          <a:lstStyle/>
          <a:p>
            <a:pPr>
              <a:lnSpc>
                <a:spcPct val="107000"/>
              </a:lnSpc>
              <a:spcBef>
                <a:spcPts val="2300"/>
              </a:spcBef>
              <a:spcAft>
                <a:spcPts val="600"/>
              </a:spcAft>
            </a:pPr>
            <a:r>
              <a:rPr lang="sv-SE" sz="2400" b="1" kern="0" dirty="0">
                <a:solidFill>
                  <a:srgbClr val="4F81BD"/>
                </a:solidFill>
                <a:effectLst/>
                <a:latin typeface="Verdana" panose="020B0604030504040204" pitchFamily="34" charset="0"/>
                <a:ea typeface="Verdana" panose="020B0604030504040204" pitchFamily="34" charset="0"/>
                <a:cs typeface="Calibri" panose="020F0502020204030204" pitchFamily="34" charset="0"/>
              </a:rPr>
              <a:t>Avslut och Ta hem-budskap</a:t>
            </a:r>
          </a:p>
          <a:p>
            <a:pPr marL="342900" lvl="0" indent="-342900">
              <a:lnSpc>
                <a:spcPct val="107000"/>
              </a:lnSpc>
              <a:buFont typeface="Wingdings" panose="05000000000000000000" pitchFamily="2" charset="2"/>
              <a:buChar char="Ø"/>
            </a:pPr>
            <a:endParaRPr lang="sv-SE" sz="2000" dirty="0">
              <a:effectLst/>
              <a:latin typeface="Verdana" panose="020B0604030504040204" pitchFamily="34" charset="0"/>
              <a:ea typeface="Verdana" panose="020B0604030504040204" pitchFamily="34" charset="0"/>
              <a:cs typeface="Times New Roman" panose="02020603050405020304" pitchFamily="18" charset="0"/>
            </a:endParaRPr>
          </a:p>
          <a:p>
            <a:pPr lvl="0">
              <a:lnSpc>
                <a:spcPct val="107000"/>
              </a:lnSpc>
            </a:pPr>
            <a:endParaRPr lang="sv-SE" sz="20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Wingdings" panose="05000000000000000000" pitchFamily="2" charset="2"/>
              <a:buChar char="Ø"/>
            </a:pPr>
            <a:r>
              <a:rPr lang="sv-SE" sz="2000" dirty="0">
                <a:effectLst/>
                <a:latin typeface="+mj-lt"/>
                <a:ea typeface="Verdana" panose="020B0604030504040204" pitchFamily="34" charset="0"/>
                <a:cs typeface="Times New Roman" panose="02020603050405020304" pitchFamily="18" charset="0"/>
              </a:rPr>
              <a:t>När våra barn växer och utvecklas så förändras vår relation- det kan kännas både spännande och utmanande. Men det är inte alltid lätt att veta hur vi ska hantera dessa förändringar.</a:t>
            </a:r>
          </a:p>
          <a:p>
            <a:pPr lvl="0">
              <a:lnSpc>
                <a:spcPct val="107000"/>
              </a:lnSpc>
            </a:pPr>
            <a:endParaRPr lang="sv-SE" sz="2000" dirty="0">
              <a:latin typeface="+mj-lt"/>
              <a:ea typeface="Verdana" panose="020B0604030504040204" pitchFamily="34" charset="0"/>
              <a:cs typeface="Times New Roman" panose="02020603050405020304" pitchFamily="18" charset="0"/>
            </a:endParaRPr>
          </a:p>
          <a:p>
            <a:pPr lvl="0">
              <a:lnSpc>
                <a:spcPct val="107000"/>
              </a:lnSpc>
            </a:pPr>
            <a:endParaRPr lang="sv-SE" sz="2000" dirty="0">
              <a:effectLst/>
              <a:latin typeface="+mj-lt"/>
              <a:ea typeface="Verdana" panose="020B0604030504040204" pitchFamily="34" charset="0"/>
              <a:cs typeface="Times New Roman" panose="02020603050405020304" pitchFamily="18" charset="0"/>
            </a:endParaRPr>
          </a:p>
          <a:p>
            <a:pPr marL="342900" indent="-342900">
              <a:lnSpc>
                <a:spcPct val="107000"/>
              </a:lnSpc>
              <a:buFont typeface="Wingdings" panose="05000000000000000000" pitchFamily="2" charset="2"/>
              <a:buChar char="Ø"/>
            </a:pPr>
            <a:r>
              <a:rPr lang="sv-SE" sz="2000" dirty="0">
                <a:latin typeface="+mj-lt"/>
              </a:rPr>
              <a:t>Att omformulera beteenden till anknytningsbehov, hantera konflikter när de uppstår och omformulera bakslag till möjligheter är viktiga pusselbitar i vår relation till våra barn.</a:t>
            </a:r>
          </a:p>
          <a:p>
            <a:pPr lvl="0">
              <a:lnSpc>
                <a:spcPct val="107000"/>
              </a:lnSpc>
            </a:pPr>
            <a:br>
              <a:rPr lang="sv-SE" sz="2000" dirty="0">
                <a:effectLst/>
                <a:latin typeface="+mj-lt"/>
                <a:ea typeface="Verdana" panose="020B0604030504040204" pitchFamily="34" charset="0"/>
                <a:cs typeface="Times New Roman" panose="02020603050405020304" pitchFamily="18" charset="0"/>
              </a:rPr>
            </a:br>
            <a:endParaRPr lang="sv-SE" sz="2000" dirty="0">
              <a:effectLst/>
              <a:latin typeface="+mj-lt"/>
              <a:ea typeface="Verdana" panose="020B0604030504040204" pitchFamily="34" charset="0"/>
              <a:cs typeface="Times New Roman" panose="02020603050405020304" pitchFamily="18" charset="0"/>
            </a:endParaRPr>
          </a:p>
          <a:p>
            <a:pPr marL="342900" lvl="0" indent="-342900">
              <a:lnSpc>
                <a:spcPct val="107000"/>
              </a:lnSpc>
              <a:buFont typeface="Wingdings" panose="05000000000000000000" pitchFamily="2" charset="2"/>
              <a:buChar char="Ø"/>
            </a:pPr>
            <a:r>
              <a:rPr lang="sv-SE" sz="2000" dirty="0">
                <a:effectLst/>
                <a:latin typeface="+mj-lt"/>
                <a:ea typeface="Verdana" panose="020B0604030504040204" pitchFamily="34" charset="0"/>
                <a:cs typeface="Calibri" panose="020F0502020204030204" pitchFamily="34" charset="0"/>
              </a:rPr>
              <a:t>Att “ta ett steg tillbaka” och fundera på olika betydelser av beteendet kan ge möjlighet att:</a:t>
            </a:r>
            <a:endParaRPr lang="sv-SE" sz="2000" dirty="0">
              <a:effectLst/>
              <a:latin typeface="+mj-lt"/>
              <a:ea typeface="Verdana" panose="020B0604030504040204" pitchFamily="34" charset="0"/>
              <a:cs typeface="Times New Roman" panose="02020603050405020304" pitchFamily="18" charset="0"/>
            </a:endParaRPr>
          </a:p>
          <a:p>
            <a:pPr marL="800100" lvl="1" indent="-342900">
              <a:lnSpc>
                <a:spcPct val="107000"/>
              </a:lnSpc>
              <a:buFont typeface="Arial" panose="020B0604020202020204" pitchFamily="34" charset="0"/>
              <a:buChar char="•"/>
            </a:pPr>
            <a:r>
              <a:rPr lang="sv-SE" sz="2000" dirty="0">
                <a:effectLst/>
                <a:latin typeface="+mj-lt"/>
                <a:ea typeface="Verdana" panose="020B0604030504040204" pitchFamily="34" charset="0"/>
                <a:cs typeface="Calibri" panose="020F0502020204030204" pitchFamily="34" charset="0"/>
              </a:rPr>
              <a:t>Se saker och svara annorlunda</a:t>
            </a:r>
          </a:p>
          <a:p>
            <a:pPr marL="800100" lvl="1" indent="-342900">
              <a:lnSpc>
                <a:spcPct val="107000"/>
              </a:lnSpc>
              <a:spcAft>
                <a:spcPts val="600"/>
              </a:spcAft>
              <a:buFont typeface="Wingdings" panose="05000000000000000000" pitchFamily="2" charset="2"/>
              <a:buChar char="Ø"/>
            </a:pPr>
            <a:r>
              <a:rPr lang="sv-SE" sz="2000" dirty="0">
                <a:effectLst/>
                <a:latin typeface="+mj-lt"/>
                <a:ea typeface="Verdana" panose="020B0604030504040204" pitchFamily="34" charset="0"/>
                <a:cs typeface="Calibri" panose="020F0502020204030204" pitchFamily="34" charset="0"/>
              </a:rPr>
              <a:t>Öppna dörren för mer öppen kommunikation</a:t>
            </a:r>
            <a:br>
              <a:rPr lang="sv-SE" sz="2000" dirty="0">
                <a:effectLst/>
                <a:latin typeface="Verdana" panose="020B0604030504040204" pitchFamily="34" charset="0"/>
                <a:ea typeface="Verdana" panose="020B0604030504040204" pitchFamily="34" charset="0"/>
                <a:cs typeface="Calibri" panose="020F0502020204030204" pitchFamily="34" charset="0"/>
              </a:rPr>
            </a:br>
            <a:endParaRPr lang="sv-SE" sz="2000" dirty="0">
              <a:solidFill>
                <a:srgbClr val="595959"/>
              </a:solidFill>
              <a:effectLst/>
              <a:latin typeface="+mj-lt"/>
              <a:ea typeface="Calibri" panose="020F0502020204030204" pitchFamily="34" charset="0"/>
              <a:cs typeface="Times New Roman" panose="02020603050405020304" pitchFamily="18" charset="0"/>
            </a:endParaRPr>
          </a:p>
          <a:p>
            <a:pPr marL="342900" indent="-342900">
              <a:lnSpc>
                <a:spcPct val="107000"/>
              </a:lnSpc>
              <a:spcAft>
                <a:spcPts val="600"/>
              </a:spcAft>
              <a:buFont typeface="Wingdings" panose="05000000000000000000" pitchFamily="2" charset="2"/>
              <a:buChar char="Ø"/>
            </a:pPr>
            <a:r>
              <a:rPr lang="sv-SE" sz="2000" dirty="0">
                <a:latin typeface="+mj-lt"/>
              </a:rPr>
              <a:t>Att ha förtroende för våra färdigheter som föräldrar sätter oss i en position där vi kan tillämpa </a:t>
            </a:r>
            <a:r>
              <a:rPr lang="sv-SE" sz="2000" dirty="0" err="1">
                <a:latin typeface="+mj-lt"/>
              </a:rPr>
              <a:t>connectprinciperna</a:t>
            </a:r>
            <a:r>
              <a:rPr lang="sv-SE" sz="2000" dirty="0">
                <a:latin typeface="+mj-lt"/>
              </a:rPr>
              <a:t> på nya situationer, när vår tonåring och vårt förhållande till dem utvecklas.</a:t>
            </a:r>
          </a:p>
          <a:p>
            <a:pPr lvl="0">
              <a:lnSpc>
                <a:spcPct val="107000"/>
              </a:lnSpc>
              <a:spcAft>
                <a:spcPts val="600"/>
              </a:spcAft>
            </a:pPr>
            <a:endParaRPr lang="sv-SE" sz="2200" dirty="0">
              <a:solidFill>
                <a:srgbClr val="595959"/>
              </a:solidFill>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endParaRPr lang="sv-SE" sz="15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CBD87093-379A-51A1-AF61-A5CCA129DF95}"/>
              </a:ext>
            </a:extLst>
          </p:cNvPr>
          <p:cNvPicPr>
            <a:picLocks noChangeAspect="1"/>
          </p:cNvPicPr>
          <p:nvPr/>
        </p:nvPicPr>
        <p:blipFill>
          <a:blip r:embed="rId2"/>
          <a:stretch>
            <a:fillRect/>
          </a:stretch>
        </p:blipFill>
        <p:spPr>
          <a:xfrm>
            <a:off x="10118034" y="136525"/>
            <a:ext cx="1235766" cy="1017230"/>
          </a:xfrm>
          <a:prstGeom prst="rect">
            <a:avLst/>
          </a:prstGeom>
        </p:spPr>
      </p:pic>
    </p:spTree>
    <p:extLst>
      <p:ext uri="{BB962C8B-B14F-4D97-AF65-F5344CB8AC3E}">
        <p14:creationId xmlns:p14="http://schemas.microsoft.com/office/powerpoint/2010/main" val="3584942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CBD214-9806-5FEE-94FE-7C8635747E6F}"/>
            </a:ext>
          </a:extLst>
        </p:cNvPr>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F37552D4-05FD-C98F-B699-4BA7694CEDB6}"/>
              </a:ext>
            </a:extLst>
          </p:cNvPr>
          <p:cNvSpPr>
            <a:spLocks noGrp="1"/>
          </p:cNvSpPr>
          <p:nvPr>
            <p:ph type="sldNum" sz="quarter" idx="12"/>
          </p:nvPr>
        </p:nvSpPr>
        <p:spPr/>
        <p:txBody>
          <a:bodyPr/>
          <a:lstStyle/>
          <a:p>
            <a:fld id="{7E8BC169-588E-48CB-90C9-67AB67C29E45}" type="slidenum">
              <a:rPr lang="sv-SE" smtClean="0"/>
              <a:t>26</a:t>
            </a:fld>
            <a:endParaRPr lang="sv-SE"/>
          </a:p>
        </p:txBody>
      </p:sp>
      <p:sp>
        <p:nvSpPr>
          <p:cNvPr id="3" name="textruta 2">
            <a:extLst>
              <a:ext uri="{FF2B5EF4-FFF2-40B4-BE49-F238E27FC236}">
                <a16:creationId xmlns:a16="http://schemas.microsoft.com/office/drawing/2014/main" id="{4FB4CB4B-DFB2-4386-FB54-E06901D04E7B}"/>
              </a:ext>
            </a:extLst>
          </p:cNvPr>
          <p:cNvSpPr txBox="1"/>
          <p:nvPr/>
        </p:nvSpPr>
        <p:spPr>
          <a:xfrm>
            <a:off x="3613212" y="2583402"/>
            <a:ext cx="6329778" cy="923330"/>
          </a:xfrm>
          <a:prstGeom prst="rect">
            <a:avLst/>
          </a:prstGeom>
          <a:noFill/>
        </p:spPr>
        <p:txBody>
          <a:bodyPr wrap="square" rtlCol="0">
            <a:spAutoFit/>
          </a:bodyPr>
          <a:lstStyle/>
          <a:p>
            <a:r>
              <a:rPr lang="sv-SE" dirty="0"/>
              <a:t>Tack för idag!</a:t>
            </a:r>
          </a:p>
          <a:p>
            <a:endParaRPr lang="sv-SE" dirty="0"/>
          </a:p>
          <a:p>
            <a:r>
              <a:rPr lang="sv-SE" dirty="0"/>
              <a:t>Vi ses på </a:t>
            </a:r>
            <a:r>
              <a:rPr lang="sv-SE" dirty="0" err="1"/>
              <a:t>boostersession</a:t>
            </a:r>
            <a:r>
              <a:rPr lang="sv-SE" dirty="0"/>
              <a:t> 2</a:t>
            </a:r>
          </a:p>
        </p:txBody>
      </p:sp>
    </p:spTree>
    <p:extLst>
      <p:ext uri="{BB962C8B-B14F-4D97-AF65-F5344CB8AC3E}">
        <p14:creationId xmlns:p14="http://schemas.microsoft.com/office/powerpoint/2010/main" val="3582584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6B6037-DACF-6F74-9950-FBFCCA02E537}"/>
              </a:ext>
            </a:extLst>
          </p:cNvPr>
          <p:cNvSpPr>
            <a:spLocks noGrp="1"/>
          </p:cNvSpPr>
          <p:nvPr>
            <p:ph type="ctrTitle"/>
          </p:nvPr>
        </p:nvSpPr>
        <p:spPr>
          <a:xfrm>
            <a:off x="1524000" y="662730"/>
            <a:ext cx="9144000" cy="5469621"/>
          </a:xfrm>
        </p:spPr>
        <p:txBody>
          <a:bodyPr>
            <a:normAutofit/>
          </a:bodyPr>
          <a:lstStyle/>
          <a:p>
            <a:pPr indent="457200" eaLnBrk="0" fontAlgn="base" hangingPunct="0">
              <a:lnSpc>
                <a:spcPct val="100000"/>
              </a:lnSpc>
              <a:spcAft>
                <a:spcPct val="0"/>
              </a:spcAft>
            </a:pPr>
            <a:r>
              <a:rPr lang="sv-SE" altLang="sv-SE" sz="2400" b="1" dirty="0" err="1">
                <a:solidFill>
                  <a:srgbClr val="4F81BD"/>
                </a:solidFill>
                <a:latin typeface="Verdana"/>
                <a:ea typeface="Georgia" panose="02040502050405020303" pitchFamily="18" charset="0"/>
                <a:cs typeface="Georgia" panose="02040502050405020303" pitchFamily="18" charset="0"/>
              </a:rPr>
              <a:t>Connect</a:t>
            </a:r>
            <a:r>
              <a:rPr lang="sv-SE" altLang="sv-SE" sz="2400" b="1" dirty="0">
                <a:solidFill>
                  <a:srgbClr val="4F81BD"/>
                </a:solidFill>
                <a:latin typeface="Verdana"/>
                <a:ea typeface="Georgia" panose="02040502050405020303" pitchFamily="18" charset="0"/>
                <a:cs typeface="Georgia" panose="02040502050405020303" pitchFamily="18" charset="0"/>
              </a:rPr>
              <a:t> för föräldrar</a:t>
            </a:r>
            <a:br>
              <a:rPr lang="sv-SE" altLang="sv-SE" sz="2400" b="0" i="0" u="none" strike="noStrike" cap="none" normalizeH="0" baseline="0" dirty="0">
                <a:ln>
                  <a:noFill/>
                </a:ln>
                <a:effectLst/>
              </a:rPr>
            </a:br>
            <a:br>
              <a:rPr lang="sv-SE" altLang="sv-SE" sz="2400" b="0" i="0" u="none" strike="noStrike" cap="none" normalizeH="0" baseline="0" dirty="0">
                <a:ln>
                  <a:noFill/>
                </a:ln>
                <a:effectLst/>
              </a:rPr>
            </a:br>
            <a:r>
              <a:rPr lang="sv-SE" altLang="sv-SE" sz="2400" b="1" dirty="0">
                <a:solidFill>
                  <a:srgbClr val="4F81BD"/>
                </a:solidFill>
                <a:latin typeface="Verdana"/>
                <a:ea typeface="Georgia" panose="02040502050405020303" pitchFamily="18" charset="0"/>
                <a:cs typeface="Georgia" panose="02040502050405020303" pitchFamily="18" charset="0"/>
              </a:rPr>
              <a:t>Princip 1 – </a:t>
            </a:r>
            <a:br>
              <a:rPr lang="sv-SE" altLang="sv-SE" sz="2400" b="1" dirty="0">
                <a:latin typeface="Verdana"/>
                <a:ea typeface="Georgia" panose="02040502050405020303" pitchFamily="18" charset="0"/>
                <a:cs typeface="Georgia" panose="02040502050405020303" pitchFamily="18" charset="0"/>
              </a:rPr>
            </a:br>
            <a:r>
              <a:rPr lang="sv-SE" altLang="sv-SE" sz="2400" b="1" dirty="0">
                <a:solidFill>
                  <a:srgbClr val="4F81BD"/>
                </a:solidFill>
                <a:latin typeface="Verdana"/>
                <a:ea typeface="Georgia" panose="02040502050405020303" pitchFamily="18" charset="0"/>
                <a:cs typeface="Georgia" panose="02040502050405020303" pitchFamily="18" charset="0"/>
              </a:rPr>
              <a:t>Allt beteende betyder något</a:t>
            </a:r>
            <a:br>
              <a:rPr lang="sv-SE" altLang="sv-SE" sz="2400" b="1" dirty="0">
                <a:latin typeface="Verdana" panose="020B0604030504040204" pitchFamily="34" charset="0"/>
                <a:ea typeface="Georgia" panose="02040502050405020303" pitchFamily="18" charset="0"/>
                <a:cs typeface="Georgia" panose="02040502050405020303" pitchFamily="18" charset="0"/>
              </a:rPr>
            </a:br>
            <a:br>
              <a:rPr lang="sv-SE" altLang="sv-SE" sz="2400" b="1" dirty="0">
                <a:latin typeface="Verdana" panose="020B0604030504040204" pitchFamily="34" charset="0"/>
                <a:ea typeface="Georgia" panose="02040502050405020303" pitchFamily="18" charset="0"/>
                <a:cs typeface="Georgia" panose="02040502050405020303" pitchFamily="18" charset="0"/>
              </a:rPr>
            </a:br>
            <a:br>
              <a:rPr lang="sv-SE" altLang="sv-SE" sz="2400" b="1" dirty="0">
                <a:latin typeface="Verdana" panose="020B0604030504040204" pitchFamily="34" charset="0"/>
                <a:ea typeface="Georgia" panose="02040502050405020303" pitchFamily="18" charset="0"/>
                <a:cs typeface="Georgia" panose="02040502050405020303" pitchFamily="18" charset="0"/>
              </a:rPr>
            </a:br>
            <a:br>
              <a:rPr lang="sv-SE" altLang="sv-SE" sz="1400" b="0" i="0" u="none" strike="noStrike" cap="none" normalizeH="0" baseline="0" dirty="0">
                <a:ln>
                  <a:noFill/>
                </a:ln>
                <a:effectLst/>
              </a:rPr>
            </a:br>
            <a:br>
              <a:rPr lang="sv-SE" altLang="sv-SE" sz="1400" b="0" i="0" u="none" strike="noStrike" cap="none" normalizeH="0" baseline="0" dirty="0">
                <a:ln>
                  <a:noFill/>
                </a:ln>
                <a:effectLst/>
              </a:rPr>
            </a:br>
            <a:br>
              <a:rPr lang="sv-SE" altLang="sv-SE" sz="1400" b="0" i="0" u="none" strike="noStrike" cap="none" normalizeH="0" baseline="0" dirty="0">
                <a:ln>
                  <a:noFill/>
                </a:ln>
                <a:effectLst/>
              </a:rPr>
            </a:br>
            <a:br>
              <a:rPr lang="sv-SE" altLang="sv-SE" sz="1400" b="0" i="0" u="none" strike="noStrike" cap="none" normalizeH="0" baseline="0" dirty="0">
                <a:ln>
                  <a:noFill/>
                </a:ln>
                <a:effectLst/>
              </a:rPr>
            </a:br>
            <a:br>
              <a:rPr lang="sv-SE" altLang="sv-SE" sz="1400" b="0" i="0" u="none" strike="noStrike" cap="none" normalizeH="0" baseline="0" dirty="0">
                <a:ln>
                  <a:noFill/>
                </a:ln>
                <a:effectLst/>
              </a:rPr>
            </a:br>
            <a:br>
              <a:rPr lang="sv-SE" altLang="sv-SE" sz="1400" b="0" i="0" u="none" strike="noStrike" cap="none" normalizeH="0" baseline="0" dirty="0">
                <a:ln>
                  <a:noFill/>
                </a:ln>
                <a:effectLst/>
              </a:rPr>
            </a:br>
            <a:br>
              <a:rPr lang="sv-SE" altLang="sv-SE" sz="1400" b="0" i="0" u="none" strike="noStrike" cap="none" normalizeH="0" baseline="0" dirty="0">
                <a:ln>
                  <a:noFill/>
                </a:ln>
                <a:effectLst/>
              </a:rPr>
            </a:br>
            <a:r>
              <a:rPr kumimoji="0" lang="sv-SE" altLang="sv-SE" sz="2000" b="1" i="0" u="none" strike="noStrike" cap="none" normalizeH="0" baseline="0" dirty="0">
                <a:ln>
                  <a:noFill/>
                </a:ln>
                <a:solidFill>
                  <a:schemeClr val="tx2">
                    <a:lumMod val="75000"/>
                    <a:lumOff val="25000"/>
                  </a:schemeClr>
                </a:solidFill>
                <a:effectLst/>
                <a:latin typeface="Verdana"/>
                <a:ea typeface="Verdana"/>
                <a:cs typeface="Verdana" panose="020B0604030504040204" pitchFamily="34" charset="0"/>
              </a:rPr>
              <a:t>Anknytning är ett grundläggande mänskligt behov som formar beteende</a:t>
            </a:r>
            <a:br>
              <a:rPr lang="sv-SE" altLang="sv-SE" sz="1800" b="0" i="0" u="none" strike="noStrike" cap="none" normalizeH="0" baseline="0" dirty="0">
                <a:ln>
                  <a:noFill/>
                </a:ln>
                <a:effectLst/>
                <a:latin typeface="Arial" panose="020B0604020202020204" pitchFamily="34" charset="0"/>
              </a:rPr>
            </a:br>
            <a:endParaRPr lang="sv-SE" dirty="0"/>
          </a:p>
        </p:txBody>
      </p:sp>
      <p:sp>
        <p:nvSpPr>
          <p:cNvPr id="7" name="Rectangle 6">
            <a:extLst>
              <a:ext uri="{FF2B5EF4-FFF2-40B4-BE49-F238E27FC236}">
                <a16:creationId xmlns:a16="http://schemas.microsoft.com/office/drawing/2014/main" id="{0A65DFB8-A8DB-0B75-B75A-A7CC8F85FBE8}"/>
              </a:ext>
            </a:extLst>
          </p:cNvPr>
          <p:cNvSpPr>
            <a:spLocks noChangeArrowheads="1"/>
          </p:cNvSpPr>
          <p:nvPr/>
        </p:nvSpPr>
        <p:spPr bwMode="auto">
          <a:xfrm>
            <a:off x="0" y="1093485"/>
            <a:ext cx="184731"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27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pic>
        <p:nvPicPr>
          <p:cNvPr id="8" name="Bildobjekt 42">
            <a:extLst>
              <a:ext uri="{FF2B5EF4-FFF2-40B4-BE49-F238E27FC236}">
                <a16:creationId xmlns:a16="http://schemas.microsoft.com/office/drawing/2014/main" id="{2E3FFF00-773F-7E34-46C8-DEF4D40489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5337" y="3256384"/>
            <a:ext cx="2981325" cy="800100"/>
          </a:xfrm>
          <a:prstGeom prst="rect">
            <a:avLst/>
          </a:prstGeom>
          <a:noFill/>
          <a:extLst>
            <a:ext uri="{909E8E84-426E-40DD-AFC4-6F175D3DCCD1}">
              <a14:hiddenFill xmlns:a14="http://schemas.microsoft.com/office/drawing/2010/main">
                <a:solidFill>
                  <a:srgbClr val="FFFFFF"/>
                </a:solidFill>
              </a14:hiddenFill>
            </a:ext>
          </a:extLst>
        </p:spPr>
      </p:pic>
      <p:sp>
        <p:nvSpPr>
          <p:cNvPr id="9" name="Platshållare för bildnummer 8">
            <a:extLst>
              <a:ext uri="{FF2B5EF4-FFF2-40B4-BE49-F238E27FC236}">
                <a16:creationId xmlns:a16="http://schemas.microsoft.com/office/drawing/2014/main" id="{D3391ABB-59F9-ECE0-8489-F281BB24DE1D}"/>
              </a:ext>
            </a:extLst>
          </p:cNvPr>
          <p:cNvSpPr>
            <a:spLocks noGrp="1"/>
          </p:cNvSpPr>
          <p:nvPr>
            <p:ph type="sldNum" sz="quarter" idx="12"/>
          </p:nvPr>
        </p:nvSpPr>
        <p:spPr/>
        <p:txBody>
          <a:bodyPr/>
          <a:lstStyle/>
          <a:p>
            <a:fld id="{7E8BC169-588E-48CB-90C9-67AB67C29E45}" type="slidenum">
              <a:rPr lang="sv-SE" smtClean="0"/>
              <a:t>3</a:t>
            </a:fld>
            <a:endParaRPr lang="sv-SE"/>
          </a:p>
        </p:txBody>
      </p:sp>
    </p:spTree>
    <p:extLst>
      <p:ext uri="{BB962C8B-B14F-4D97-AF65-F5344CB8AC3E}">
        <p14:creationId xmlns:p14="http://schemas.microsoft.com/office/powerpoint/2010/main" val="311379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3525DB21-98A9-5DB0-5C8D-502C8AA43D0B}"/>
              </a:ext>
            </a:extLst>
          </p:cNvPr>
          <p:cNvSpPr txBox="1"/>
          <p:nvPr/>
        </p:nvSpPr>
        <p:spPr>
          <a:xfrm>
            <a:off x="2105637" y="692249"/>
            <a:ext cx="7969541" cy="1631216"/>
          </a:xfrm>
          <a:prstGeom prst="rect">
            <a:avLst/>
          </a:prstGeom>
          <a:noFill/>
        </p:spPr>
        <p:txBody>
          <a:bodyPr wrap="square">
            <a:spAutoFit/>
          </a:bodyPr>
          <a:lstStyle/>
          <a:p>
            <a:pPr algn="ctr" fontAlgn="base"/>
            <a:r>
              <a:rPr lang="sv-SE" sz="20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Connect för föräldrar</a:t>
            </a:r>
            <a:r>
              <a:rPr lang="sv-SE" sz="2000"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2000" dirty="0">
              <a:effectLst/>
              <a:latin typeface="Verdana" panose="020B0604030504040204" pitchFamily="34" charset="0"/>
              <a:ea typeface="Verdana" panose="020B0604030504040204" pitchFamily="34" charset="0"/>
            </a:endParaRPr>
          </a:p>
          <a:p>
            <a:pPr algn="ctr" fontAlgn="base"/>
            <a:r>
              <a:rPr lang="sv-SE" sz="2000"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2000" dirty="0">
              <a:effectLst/>
              <a:latin typeface="Verdana" panose="020B0604030504040204" pitchFamily="34" charset="0"/>
              <a:ea typeface="Verdana" panose="020B0604030504040204" pitchFamily="34" charset="0"/>
            </a:endParaRPr>
          </a:p>
          <a:p>
            <a:pPr algn="ctr" fontAlgn="base"/>
            <a:r>
              <a:rPr lang="sv-SE" sz="20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Princip 2</a:t>
            </a:r>
            <a:r>
              <a:rPr lang="sv-SE" sz="2000"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2000" dirty="0">
              <a:effectLst/>
              <a:latin typeface="Verdana" panose="020B0604030504040204" pitchFamily="34" charset="0"/>
              <a:ea typeface="Verdana" panose="020B0604030504040204" pitchFamily="34" charset="0"/>
            </a:endParaRPr>
          </a:p>
          <a:p>
            <a:pPr algn="ctr" fontAlgn="base"/>
            <a:r>
              <a:rPr lang="sv-SE" sz="2000"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2000" dirty="0">
              <a:effectLst/>
              <a:latin typeface="Verdana" panose="020B0604030504040204" pitchFamily="34" charset="0"/>
              <a:ea typeface="Verdana" panose="020B0604030504040204" pitchFamily="34" charset="0"/>
            </a:endParaRPr>
          </a:p>
          <a:p>
            <a:pPr algn="ctr" fontAlgn="base"/>
            <a:r>
              <a:rPr lang="sv-SE" sz="20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Anknytningen är livslång</a:t>
            </a:r>
            <a:endParaRPr lang="sv-SE" sz="2000" dirty="0">
              <a:effectLst/>
              <a:latin typeface="Verdana" panose="020B0604030504040204" pitchFamily="34" charset="0"/>
              <a:ea typeface="Verdana" panose="020B0604030504040204" pitchFamily="34" charset="0"/>
            </a:endParaRPr>
          </a:p>
        </p:txBody>
      </p:sp>
      <p:pic>
        <p:nvPicPr>
          <p:cNvPr id="6" name="Bild 2">
            <a:extLst>
              <a:ext uri="{FF2B5EF4-FFF2-40B4-BE49-F238E27FC236}">
                <a16:creationId xmlns:a16="http://schemas.microsoft.com/office/drawing/2014/main" id="{9FC56701-E445-300D-4C5C-FB6942408551}"/>
              </a:ext>
            </a:extLst>
          </p:cNvPr>
          <p:cNvPicPr>
            <a:picLocks noChangeAspect="1"/>
          </p:cNvPicPr>
          <p:nvPr/>
        </p:nvPicPr>
        <p:blipFill rotWithShape="1">
          <a:blip r:embed="rId2">
            <a:extLst>
              <a:ext uri="{28A0092B-C50C-407E-A947-70E740481C1C}">
                <a14:useLocalDpi xmlns:a14="http://schemas.microsoft.com/office/drawing/2010/main" val="0"/>
              </a:ext>
            </a:extLst>
          </a:blip>
          <a:srcRect t="20871" b="17651"/>
          <a:stretch/>
        </p:blipFill>
        <p:spPr bwMode="auto">
          <a:xfrm>
            <a:off x="2935705" y="2404861"/>
            <a:ext cx="6858000" cy="1712612"/>
          </a:xfrm>
          <a:prstGeom prst="rect">
            <a:avLst/>
          </a:prstGeom>
          <a:noFill/>
          <a:ln>
            <a:noFill/>
          </a:ln>
        </p:spPr>
      </p:pic>
      <p:sp>
        <p:nvSpPr>
          <p:cNvPr id="8" name="textruta 7">
            <a:extLst>
              <a:ext uri="{FF2B5EF4-FFF2-40B4-BE49-F238E27FC236}">
                <a16:creationId xmlns:a16="http://schemas.microsoft.com/office/drawing/2014/main" id="{0F9E329A-AB14-408D-5EF8-1843ECB50AE8}"/>
              </a:ext>
            </a:extLst>
          </p:cNvPr>
          <p:cNvSpPr txBox="1"/>
          <p:nvPr/>
        </p:nvSpPr>
        <p:spPr>
          <a:xfrm>
            <a:off x="2810312" y="4972144"/>
            <a:ext cx="6554267" cy="923330"/>
          </a:xfrm>
          <a:prstGeom prst="rect">
            <a:avLst/>
          </a:prstGeom>
          <a:noFill/>
        </p:spPr>
        <p:txBody>
          <a:bodyPr wrap="square">
            <a:spAutoFit/>
          </a:bodyPr>
          <a:lstStyle/>
          <a:p>
            <a:pPr algn="ctr"/>
            <a:r>
              <a:rPr lang="sv-SE" sz="1800" b="1" dirty="0">
                <a:solidFill>
                  <a:srgbClr val="4F81BD"/>
                </a:solidFill>
                <a:effectLst/>
                <a:latin typeface="Verdana" panose="020B0604030504040204" pitchFamily="34" charset="0"/>
                <a:ea typeface="Calibri" panose="020F0502020204030204" pitchFamily="34" charset="0"/>
              </a:rPr>
              <a:t>Behovet av anknytning existerar under hela livet, men sättet att uttrycka behovet förändras med personens utveckling</a:t>
            </a:r>
            <a:endParaRPr lang="sv-SE" sz="2000" dirty="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5AF10C93-B96E-7F01-B2E7-CB6EE8E68EDA}"/>
              </a:ext>
            </a:extLst>
          </p:cNvPr>
          <p:cNvSpPr>
            <a:spLocks noGrp="1"/>
          </p:cNvSpPr>
          <p:nvPr>
            <p:ph type="sldNum" sz="quarter" idx="12"/>
          </p:nvPr>
        </p:nvSpPr>
        <p:spPr/>
        <p:txBody>
          <a:bodyPr/>
          <a:lstStyle/>
          <a:p>
            <a:fld id="{23CE4D05-2E95-40F9-900C-2B46496810A8}" type="slidenum">
              <a:rPr lang="sv-SE" smtClean="0"/>
              <a:t>4</a:t>
            </a:fld>
            <a:endParaRPr lang="sv-SE"/>
          </a:p>
        </p:txBody>
      </p:sp>
    </p:spTree>
    <p:extLst>
      <p:ext uri="{BB962C8B-B14F-4D97-AF65-F5344CB8AC3E}">
        <p14:creationId xmlns:p14="http://schemas.microsoft.com/office/powerpoint/2010/main" val="4033405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91980677-EC80-F887-7C74-4CAE7D2ACC1F}"/>
              </a:ext>
            </a:extLst>
          </p:cNvPr>
          <p:cNvSpPr txBox="1"/>
          <p:nvPr/>
        </p:nvSpPr>
        <p:spPr>
          <a:xfrm>
            <a:off x="1510981" y="957629"/>
            <a:ext cx="7876674" cy="5129353"/>
          </a:xfrm>
          <a:prstGeom prst="rect">
            <a:avLst/>
          </a:prstGeom>
          <a:noFill/>
        </p:spPr>
        <p:txBody>
          <a:bodyPr wrap="square">
            <a:spAutoFit/>
          </a:bodyPr>
          <a:lstStyle/>
          <a:p>
            <a:pPr marL="342900" lvl="0" indent="-342900">
              <a:spcAft>
                <a:spcPts val="1000"/>
              </a:spcAft>
              <a:buFont typeface="Wingdings" panose="05000000000000000000" pitchFamily="2" charset="2"/>
              <a:buChar char=""/>
            </a:pPr>
            <a:r>
              <a:rPr lang="sv-SE" sz="2000" dirty="0">
                <a:effectLst/>
                <a:latin typeface="Verdana" panose="020B0604030504040204" pitchFamily="34" charset="0"/>
                <a:ea typeface="Verdana" panose="020B0604030504040204" pitchFamily="34" charset="0"/>
              </a:rPr>
              <a:t>Allt beteende är en form av kommunikation.</a:t>
            </a:r>
          </a:p>
          <a:p>
            <a:pPr marL="457200">
              <a:spcAft>
                <a:spcPts val="1000"/>
              </a:spcAft>
            </a:pPr>
            <a:r>
              <a:rPr lang="sv-SE" sz="2000" dirty="0">
                <a:effectLst/>
                <a:latin typeface="Verdana" panose="020B0604030504040204" pitchFamily="34" charset="0"/>
                <a:ea typeface="Verdana" panose="020B0604030504040204" pitchFamily="34" charset="0"/>
              </a:rPr>
              <a:t> </a:t>
            </a:r>
          </a:p>
          <a:p>
            <a:pPr marL="342900" lvl="0" indent="-342900">
              <a:lnSpc>
                <a:spcPct val="107000"/>
              </a:lnSpc>
              <a:buFont typeface="Wingdings" panose="05000000000000000000" pitchFamily="2" charset="2"/>
              <a:buChar char=""/>
            </a:pPr>
            <a:r>
              <a:rPr lang="sv-SE" sz="2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Beteendet kan berätta något om en persons:</a:t>
            </a:r>
            <a:endParaRPr lang="sv-SE" sz="2000" dirty="0">
              <a:solidFill>
                <a:srgbClr val="595959"/>
              </a:solidFill>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buFont typeface="Symbol" panose="05050102010706020507" pitchFamily="18" charset="2"/>
              <a:buChar char=""/>
            </a:pPr>
            <a:r>
              <a:rPr lang="sv-SE" sz="2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Känslor, tankar, intressen och behov</a:t>
            </a:r>
            <a:endParaRPr lang="sv-SE" sz="2000" dirty="0">
              <a:solidFill>
                <a:srgbClr val="595959"/>
              </a:solidFill>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buFont typeface="Symbol" panose="05050102010706020507" pitchFamily="18" charset="2"/>
              <a:buChar char=""/>
            </a:pPr>
            <a:r>
              <a:rPr lang="sv-SE" sz="2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Erfarenheter i tidigare relationer</a:t>
            </a:r>
            <a:endParaRPr lang="sv-SE" sz="2000" dirty="0">
              <a:solidFill>
                <a:srgbClr val="595959"/>
              </a:solidFill>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buFont typeface="Symbol" panose="05050102010706020507" pitchFamily="18" charset="2"/>
              <a:buChar char=""/>
            </a:pPr>
            <a:r>
              <a:rPr lang="sv-SE" sz="2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Förväntningar på hur andra kommer att bemöta dem i olika situationer</a:t>
            </a:r>
            <a:endParaRPr lang="sv-SE" sz="2000" dirty="0">
              <a:solidFill>
                <a:srgbClr val="595959"/>
              </a:solidFill>
              <a:effectLst/>
              <a:latin typeface="Verdana" panose="020B0604030504040204" pitchFamily="34" charset="0"/>
              <a:ea typeface="Verdana" panose="020B0604030504040204" pitchFamily="34" charset="0"/>
              <a:cs typeface="Times New Roman" panose="02020603050405020304" pitchFamily="18" charset="0"/>
            </a:endParaRPr>
          </a:p>
          <a:p>
            <a:pPr marL="914400">
              <a:lnSpc>
                <a:spcPct val="107000"/>
              </a:lnSpc>
            </a:pPr>
            <a:r>
              <a:rPr lang="sv-SE"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a:t>
            </a:r>
            <a:endParaRPr lang="sv-SE" sz="2000" dirty="0">
              <a:solidFill>
                <a:srgbClr val="595959"/>
              </a:solidFill>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600"/>
              </a:spcAft>
            </a:pPr>
            <a:endParaRPr lang="sv-SE" sz="2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Ø"/>
            </a:pPr>
            <a:r>
              <a:rPr lang="sv-SE" sz="20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“Att knäcka koden” – att försöka förstå barnets behov – kan vara utmanande.</a:t>
            </a:r>
            <a:endParaRPr lang="sv-SE" sz="2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600"/>
              </a:spcAft>
              <a:buFont typeface="Wingdings" panose="05000000000000000000" pitchFamily="2" charset="2"/>
              <a:buChar char="Ø"/>
            </a:pPr>
            <a:endParaRPr lang="sv-SE" sz="2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Wingdings" panose="05000000000000000000" pitchFamily="2" charset="2"/>
              <a:buChar char="Ø"/>
            </a:pPr>
            <a:r>
              <a:rPr lang="sv-SE" sz="20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Det kan vara ännu mer utmanande med tonåringar </a:t>
            </a:r>
            <a:r>
              <a:rPr lang="sv-SE" sz="2000" dirty="0">
                <a:solidFill>
                  <a:srgbClr val="000000"/>
                </a:solidFill>
                <a:effectLst/>
                <a:latin typeface="Verdana" panose="020B0604030504040204" pitchFamily="34" charset="0"/>
                <a:ea typeface="Calibri" panose="020F0502020204030204" pitchFamily="34" charset="0"/>
                <a:cs typeface="Calibri" panose="020F0502020204030204" pitchFamily="34" charset="0"/>
                <a:sym typeface="Wingdings" panose="05000000000000000000" pitchFamily="2" charset="2"/>
              </a:rPr>
              <a:t> ta ett steg tillbaka.</a:t>
            </a:r>
            <a:endParaRPr lang="sv-SE" sz="2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bildnummer 3">
            <a:extLst>
              <a:ext uri="{FF2B5EF4-FFF2-40B4-BE49-F238E27FC236}">
                <a16:creationId xmlns:a16="http://schemas.microsoft.com/office/drawing/2014/main" id="{27292AAD-DCA6-CDC4-091B-EAFEA359D24F}"/>
              </a:ext>
            </a:extLst>
          </p:cNvPr>
          <p:cNvSpPr>
            <a:spLocks noGrp="1"/>
          </p:cNvSpPr>
          <p:nvPr>
            <p:ph type="sldNum" sz="quarter" idx="12"/>
          </p:nvPr>
        </p:nvSpPr>
        <p:spPr/>
        <p:txBody>
          <a:bodyPr/>
          <a:lstStyle/>
          <a:p>
            <a:fld id="{7E8BC169-588E-48CB-90C9-67AB67C29E45}" type="slidenum">
              <a:rPr lang="sv-SE" smtClean="0"/>
              <a:t>5</a:t>
            </a:fld>
            <a:endParaRPr lang="sv-SE"/>
          </a:p>
        </p:txBody>
      </p:sp>
      <p:pic>
        <p:nvPicPr>
          <p:cNvPr id="2" name="Graphic 6" descr="Head with Gears">
            <a:extLst>
              <a:ext uri="{FF2B5EF4-FFF2-40B4-BE49-F238E27FC236}">
                <a16:creationId xmlns:a16="http://schemas.microsoft.com/office/drawing/2014/main" id="{2A5787E0-253B-7CB6-DFB9-4EA8278472E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77114" y="65314"/>
            <a:ext cx="2889225" cy="2889225"/>
          </a:xfrm>
          <a:prstGeom prst="rect">
            <a:avLst/>
          </a:prstGeom>
        </p:spPr>
      </p:pic>
    </p:spTree>
    <p:extLst>
      <p:ext uri="{BB962C8B-B14F-4D97-AF65-F5344CB8AC3E}">
        <p14:creationId xmlns:p14="http://schemas.microsoft.com/office/powerpoint/2010/main" val="1961476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B101AE95-AC38-1CD6-3B1C-6440B819EBA3}"/>
              </a:ext>
            </a:extLst>
          </p:cNvPr>
          <p:cNvSpPr>
            <a:spLocks noGrp="1"/>
          </p:cNvSpPr>
          <p:nvPr>
            <p:ph type="sldNum" sz="quarter" idx="12"/>
          </p:nvPr>
        </p:nvSpPr>
        <p:spPr/>
        <p:txBody>
          <a:bodyPr/>
          <a:lstStyle/>
          <a:p>
            <a:fld id="{7E8BC169-588E-48CB-90C9-67AB67C29E45}" type="slidenum">
              <a:rPr lang="sv-SE" smtClean="0"/>
              <a:t>6</a:t>
            </a:fld>
            <a:endParaRPr lang="sv-SE"/>
          </a:p>
        </p:txBody>
      </p:sp>
      <p:sp>
        <p:nvSpPr>
          <p:cNvPr id="4" name="textruta 3">
            <a:extLst>
              <a:ext uri="{FF2B5EF4-FFF2-40B4-BE49-F238E27FC236}">
                <a16:creationId xmlns:a16="http://schemas.microsoft.com/office/drawing/2014/main" id="{5E5A6038-E21C-201D-EAE7-BEDD20209CAF}"/>
              </a:ext>
            </a:extLst>
          </p:cNvPr>
          <p:cNvSpPr txBox="1"/>
          <p:nvPr/>
        </p:nvSpPr>
        <p:spPr>
          <a:xfrm>
            <a:off x="585926" y="545911"/>
            <a:ext cx="9775204" cy="1200329"/>
          </a:xfrm>
          <a:prstGeom prst="rect">
            <a:avLst/>
          </a:prstGeom>
          <a:noFill/>
        </p:spPr>
        <p:txBody>
          <a:bodyPr wrap="square">
            <a:spAutoFit/>
          </a:bodyPr>
          <a:lstStyle/>
          <a:p>
            <a:r>
              <a:rPr lang="sv-SE" b="1" dirty="0"/>
              <a:t>Vilka är våra (våra barns och våra egna) anknytningsbehov?</a:t>
            </a:r>
          </a:p>
          <a:p>
            <a:endParaRPr lang="sv-SE" dirty="0"/>
          </a:p>
          <a:p>
            <a:r>
              <a:rPr lang="sv-SE" dirty="0"/>
              <a:t>Vi gör en ny lista och tänk särskilt på om det har skett förändringar eller ny utveckling som du har märkt i din tonårings och eventuellt dina egna anknytningsbehov. </a:t>
            </a:r>
          </a:p>
        </p:txBody>
      </p:sp>
      <p:sp>
        <p:nvSpPr>
          <p:cNvPr id="5" name="Textruta 2">
            <a:extLst>
              <a:ext uri="{FF2B5EF4-FFF2-40B4-BE49-F238E27FC236}">
                <a16:creationId xmlns:a16="http://schemas.microsoft.com/office/drawing/2014/main" id="{5A0A8B77-AF12-A882-2960-2328122ACA80}"/>
              </a:ext>
            </a:extLst>
          </p:cNvPr>
          <p:cNvSpPr txBox="1">
            <a:spLocks noChangeArrowheads="1"/>
          </p:cNvSpPr>
          <p:nvPr/>
        </p:nvSpPr>
        <p:spPr bwMode="auto">
          <a:xfrm>
            <a:off x="660700" y="2059620"/>
            <a:ext cx="9775204" cy="387066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rPr>
              <a:t>-</a:t>
            </a:r>
          </a:p>
          <a:p>
            <a:pPr marL="457200" indent="-228600">
              <a:lnSpc>
                <a:spcPct val="107000"/>
              </a:lnSpc>
              <a:spcBef>
                <a:spcPts val="1200"/>
              </a:spcBef>
              <a:spcAft>
                <a:spcPts val="600"/>
              </a:spcAft>
            </a:pPr>
            <a:r>
              <a:rPr lang="sv-SE" sz="1500">
                <a:solidFill>
                  <a:srgbClr val="595959"/>
                </a:solidFill>
                <a:latin typeface="Cambria" panose="02040503050406030204" pitchFamily="18" charset="0"/>
                <a:ea typeface="Cambria" panose="02040503050406030204" pitchFamily="18" charset="0"/>
                <a:cs typeface="Times New Roman" panose="02020603050405020304" pitchFamily="18" charset="0"/>
              </a:rPr>
              <a:t>-</a:t>
            </a:r>
            <a:endParaRPr lang="sv-SE" sz="1500">
              <a:solidFill>
                <a:srgbClr val="595959"/>
              </a:solidFill>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530802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0B7AC1-B16E-6B97-F72E-4CFB0B2C1C07}"/>
            </a:ext>
          </a:extLst>
        </p:cNvPr>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36D54C12-B34C-A6CA-CBF0-2886098A4A08}"/>
              </a:ext>
            </a:extLst>
          </p:cNvPr>
          <p:cNvSpPr>
            <a:spLocks noGrp="1"/>
          </p:cNvSpPr>
          <p:nvPr>
            <p:ph type="sldNum" sz="quarter" idx="12"/>
          </p:nvPr>
        </p:nvSpPr>
        <p:spPr/>
        <p:txBody>
          <a:bodyPr/>
          <a:lstStyle/>
          <a:p>
            <a:fld id="{7E8BC169-588E-48CB-90C9-67AB67C29E45}" type="slidenum">
              <a:rPr lang="sv-SE" smtClean="0"/>
              <a:t>7</a:t>
            </a:fld>
            <a:endParaRPr lang="sv-SE"/>
          </a:p>
        </p:txBody>
      </p:sp>
      <p:sp>
        <p:nvSpPr>
          <p:cNvPr id="7" name="textruta 6">
            <a:extLst>
              <a:ext uri="{FF2B5EF4-FFF2-40B4-BE49-F238E27FC236}">
                <a16:creationId xmlns:a16="http://schemas.microsoft.com/office/drawing/2014/main" id="{E3928364-D41E-92FA-42E0-51739C307F64}"/>
              </a:ext>
            </a:extLst>
          </p:cNvPr>
          <p:cNvSpPr txBox="1"/>
          <p:nvPr/>
        </p:nvSpPr>
        <p:spPr>
          <a:xfrm>
            <a:off x="838200" y="2541831"/>
            <a:ext cx="4638139" cy="1200329"/>
          </a:xfrm>
          <a:prstGeom prst="rect">
            <a:avLst/>
          </a:prstGeom>
          <a:noFill/>
        </p:spPr>
        <p:txBody>
          <a:bodyPr wrap="square">
            <a:spAutoFit/>
          </a:bodyPr>
          <a:lstStyle/>
          <a:p>
            <a:r>
              <a:rPr lang="sv-SE" dirty="0"/>
              <a:t>Låt oss nu fundera över om ni har lagt märke till några förändringar i din tonårings eller era egna anknytningsbehov sedan ni avslutade CONNECT?!</a:t>
            </a:r>
          </a:p>
        </p:txBody>
      </p:sp>
      <p:pic>
        <p:nvPicPr>
          <p:cNvPr id="3" name="Bildobjekt 2">
            <a:extLst>
              <a:ext uri="{FF2B5EF4-FFF2-40B4-BE49-F238E27FC236}">
                <a16:creationId xmlns:a16="http://schemas.microsoft.com/office/drawing/2014/main" id="{335430F5-E1D8-5575-3E55-B6DEE23017FF}"/>
              </a:ext>
            </a:extLst>
          </p:cNvPr>
          <p:cNvPicPr>
            <a:picLocks noChangeAspect="1"/>
          </p:cNvPicPr>
          <p:nvPr/>
        </p:nvPicPr>
        <p:blipFill>
          <a:blip r:embed="rId2"/>
          <a:stretch>
            <a:fillRect/>
          </a:stretch>
        </p:blipFill>
        <p:spPr>
          <a:xfrm rot="5400000">
            <a:off x="7508629" y="1358597"/>
            <a:ext cx="2649855" cy="3566795"/>
          </a:xfrm>
          <a:prstGeom prst="rect">
            <a:avLst/>
          </a:prstGeom>
        </p:spPr>
      </p:pic>
    </p:spTree>
    <p:extLst>
      <p:ext uri="{BB962C8B-B14F-4D97-AF65-F5344CB8AC3E}">
        <p14:creationId xmlns:p14="http://schemas.microsoft.com/office/powerpoint/2010/main" val="367030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0D7FD9-ADCD-9B1A-5749-859CB084D471}"/>
            </a:ext>
          </a:extLst>
        </p:cNvPr>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B97663FD-FAAA-AEA7-60C9-FFE4FF9CEADC}"/>
              </a:ext>
            </a:extLst>
          </p:cNvPr>
          <p:cNvSpPr>
            <a:spLocks noGrp="1"/>
          </p:cNvSpPr>
          <p:nvPr>
            <p:ph type="sldNum" sz="quarter" idx="12"/>
          </p:nvPr>
        </p:nvSpPr>
        <p:spPr/>
        <p:txBody>
          <a:bodyPr/>
          <a:lstStyle/>
          <a:p>
            <a:fld id="{7E8BC169-588E-48CB-90C9-67AB67C29E45}" type="slidenum">
              <a:rPr lang="sv-SE" smtClean="0"/>
              <a:t>8</a:t>
            </a:fld>
            <a:endParaRPr lang="sv-SE"/>
          </a:p>
        </p:txBody>
      </p:sp>
      <p:sp>
        <p:nvSpPr>
          <p:cNvPr id="4" name="textruta 3">
            <a:extLst>
              <a:ext uri="{FF2B5EF4-FFF2-40B4-BE49-F238E27FC236}">
                <a16:creationId xmlns:a16="http://schemas.microsoft.com/office/drawing/2014/main" id="{B2926B13-282E-D7FC-FDDF-41A236A37987}"/>
              </a:ext>
            </a:extLst>
          </p:cNvPr>
          <p:cNvSpPr txBox="1"/>
          <p:nvPr/>
        </p:nvSpPr>
        <p:spPr>
          <a:xfrm>
            <a:off x="1812758" y="2646415"/>
            <a:ext cx="7186979" cy="1015663"/>
          </a:xfrm>
          <a:prstGeom prst="rect">
            <a:avLst/>
          </a:prstGeom>
          <a:noFill/>
        </p:spPr>
        <p:txBody>
          <a:bodyPr wrap="square">
            <a:spAutoFit/>
          </a:bodyPr>
          <a:lstStyle/>
          <a:p>
            <a:r>
              <a:rPr lang="sv-SE" sz="2000" dirty="0"/>
              <a:t>Hur uttrycker din tonåring sina anknytningsbehov till dig nu?</a:t>
            </a:r>
          </a:p>
          <a:p>
            <a:endParaRPr lang="sv-SE" sz="2000" dirty="0"/>
          </a:p>
          <a:p>
            <a:r>
              <a:rPr lang="sv-SE" sz="2000" dirty="0"/>
              <a:t>Vilka behov finns bakom dessa beteenden?</a:t>
            </a:r>
          </a:p>
        </p:txBody>
      </p:sp>
      <p:pic>
        <p:nvPicPr>
          <p:cNvPr id="5" name="image11.png">
            <a:extLst>
              <a:ext uri="{FF2B5EF4-FFF2-40B4-BE49-F238E27FC236}">
                <a16:creationId xmlns:a16="http://schemas.microsoft.com/office/drawing/2014/main" id="{0B8FE6A2-FD99-9E2A-4F4A-D8913D441AB0}"/>
              </a:ext>
            </a:extLst>
          </p:cNvPr>
          <p:cNvPicPr/>
          <p:nvPr/>
        </p:nvPicPr>
        <p:blipFill>
          <a:blip r:embed="rId2">
            <a:alphaModFix amt="86000"/>
          </a:blip>
          <a:srcRect/>
          <a:stretch>
            <a:fillRect/>
          </a:stretch>
        </p:blipFill>
        <p:spPr>
          <a:xfrm>
            <a:off x="9141903" y="3429000"/>
            <a:ext cx="1788795" cy="2273300"/>
          </a:xfrm>
          <a:prstGeom prst="rect">
            <a:avLst/>
          </a:prstGeom>
          <a:ln/>
        </p:spPr>
      </p:pic>
    </p:spTree>
    <p:extLst>
      <p:ext uri="{BB962C8B-B14F-4D97-AF65-F5344CB8AC3E}">
        <p14:creationId xmlns:p14="http://schemas.microsoft.com/office/powerpoint/2010/main" val="3397011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1A5503-25DA-0F73-FDCC-776F22E40622}"/>
            </a:ext>
          </a:extLst>
        </p:cNvPr>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DA18C61A-8DBA-56E7-E672-06410BB6A238}"/>
              </a:ext>
            </a:extLst>
          </p:cNvPr>
          <p:cNvSpPr>
            <a:spLocks noGrp="1"/>
          </p:cNvSpPr>
          <p:nvPr>
            <p:ph type="sldNum" sz="quarter" idx="12"/>
          </p:nvPr>
        </p:nvSpPr>
        <p:spPr/>
        <p:txBody>
          <a:bodyPr/>
          <a:lstStyle/>
          <a:p>
            <a:fld id="{7E8BC169-588E-48CB-90C9-67AB67C29E45}" type="slidenum">
              <a:rPr lang="sv-SE" smtClean="0"/>
              <a:t>9</a:t>
            </a:fld>
            <a:endParaRPr lang="sv-SE"/>
          </a:p>
        </p:txBody>
      </p:sp>
      <p:sp>
        <p:nvSpPr>
          <p:cNvPr id="4" name="textruta 3">
            <a:extLst>
              <a:ext uri="{FF2B5EF4-FFF2-40B4-BE49-F238E27FC236}">
                <a16:creationId xmlns:a16="http://schemas.microsoft.com/office/drawing/2014/main" id="{0BB957DE-0713-7879-1248-75095E2028AC}"/>
              </a:ext>
            </a:extLst>
          </p:cNvPr>
          <p:cNvSpPr txBox="1"/>
          <p:nvPr/>
        </p:nvSpPr>
        <p:spPr>
          <a:xfrm>
            <a:off x="763481" y="615064"/>
            <a:ext cx="10449016" cy="5416868"/>
          </a:xfrm>
          <a:prstGeom prst="rect">
            <a:avLst/>
          </a:prstGeom>
          <a:noFill/>
        </p:spPr>
        <p:txBody>
          <a:bodyPr wrap="square">
            <a:spAutoFit/>
          </a:bodyPr>
          <a:lstStyle/>
          <a:p>
            <a:r>
              <a:rPr lang="sv-SE" sz="2000" b="1" dirty="0"/>
              <a:t>Sammanfattning hittills:</a:t>
            </a:r>
          </a:p>
          <a:p>
            <a:endParaRPr lang="sv-SE" sz="2000" dirty="0"/>
          </a:p>
          <a:p>
            <a:pPr marL="342900" indent="-342900">
              <a:buFont typeface="Wingdings" panose="05000000000000000000" pitchFamily="2" charset="2"/>
              <a:buChar char="Ø"/>
            </a:pPr>
            <a:r>
              <a:rPr lang="sv-SE" dirty="0"/>
              <a:t>Alla beteenden har betydelse när det gäller anknytning.</a:t>
            </a:r>
          </a:p>
          <a:p>
            <a:pPr marL="342900" indent="-342900">
              <a:buFont typeface="Wingdings" panose="05000000000000000000" pitchFamily="2" charset="2"/>
              <a:buChar char="Ø"/>
            </a:pPr>
            <a:endParaRPr lang="sv-SE" dirty="0"/>
          </a:p>
          <a:p>
            <a:pPr marL="342900" indent="-342900">
              <a:buFont typeface="Wingdings" panose="05000000000000000000" pitchFamily="2" charset="2"/>
              <a:buChar char="Ø"/>
            </a:pPr>
            <a:r>
              <a:rPr lang="sv-SE" dirty="0"/>
              <a:t>Inte alltid lätt att stanna upp och fundera vad som ligger bakom ett beteende.</a:t>
            </a:r>
          </a:p>
          <a:p>
            <a:pPr marL="342900" indent="-342900">
              <a:buFont typeface="Wingdings" panose="05000000000000000000" pitchFamily="2" charset="2"/>
              <a:buChar char="Ø"/>
            </a:pPr>
            <a:endParaRPr lang="sv-SE" dirty="0"/>
          </a:p>
          <a:p>
            <a:pPr marL="342900" indent="-342900">
              <a:buFont typeface="Wingdings" panose="05000000000000000000" pitchFamily="2" charset="2"/>
              <a:buChar char="Ø"/>
            </a:pPr>
            <a:r>
              <a:rPr lang="sv-SE" dirty="0"/>
              <a:t>Vår tonårings beteende kan sättas i samband med vad som händer i deras liv och vad som händer i vårt förhållande till dem.</a:t>
            </a:r>
          </a:p>
          <a:p>
            <a:pPr marL="342900" indent="-342900">
              <a:buFont typeface="Wingdings" panose="05000000000000000000" pitchFamily="2" charset="2"/>
              <a:buChar char="Ø"/>
            </a:pPr>
            <a:endParaRPr lang="sv-SE" dirty="0"/>
          </a:p>
          <a:p>
            <a:pPr marL="342900" indent="-342900">
              <a:buFont typeface="Wingdings" panose="05000000000000000000" pitchFamily="2" charset="2"/>
              <a:buChar char="Ø"/>
            </a:pPr>
            <a:r>
              <a:rPr lang="sv-SE" dirty="0"/>
              <a:t>När vi kommunicerar vår förståelse för en annan persons upplevelse – även om vi inte accepterar deras beteende – öppnar vi dörren för en mer öppen kommunikation och större ömsesidig respekt.</a:t>
            </a:r>
          </a:p>
          <a:p>
            <a:pPr marL="342900" indent="-342900">
              <a:buFont typeface="Wingdings" panose="05000000000000000000" pitchFamily="2" charset="2"/>
              <a:buChar char="Ø"/>
            </a:pPr>
            <a:endParaRPr lang="sv-SE" dirty="0"/>
          </a:p>
          <a:p>
            <a:pPr marL="342900" indent="-342900">
              <a:buFont typeface="Wingdings" panose="05000000000000000000" pitchFamily="2" charset="2"/>
              <a:buChar char="Ø"/>
            </a:pPr>
            <a:r>
              <a:rPr lang="sv-SE" dirty="0"/>
              <a:t>Anknytningsbehov är för livet – vi slutar aldrig att vilja känna närhet till andra, men vi fortsätter också att behöva vårt eget utrymme. </a:t>
            </a:r>
          </a:p>
          <a:p>
            <a:pPr marL="342900" indent="-342900">
              <a:buFont typeface="Wingdings" panose="05000000000000000000" pitchFamily="2" charset="2"/>
              <a:buChar char="Ø"/>
            </a:pPr>
            <a:endParaRPr lang="sv-SE" dirty="0"/>
          </a:p>
          <a:p>
            <a:pPr marL="342900" indent="-342900">
              <a:buFont typeface="Wingdings" panose="05000000000000000000" pitchFamily="2" charset="2"/>
              <a:buChar char="Ø"/>
            </a:pPr>
            <a:r>
              <a:rPr lang="sv-SE" dirty="0"/>
              <a:t>Hur vi uttrycker våra behov förändras när vi växer. Det är ofta svårt att hålla jämna steg med deras förändringar, men att vara nyfiken på deras anknytningsbehov och hur dessa är relaterade till deras beteenden, hjälper oss att förstå våra barn och vår relation till dem. Det hjälper oss också att förstå oss själva.</a:t>
            </a:r>
          </a:p>
        </p:txBody>
      </p:sp>
    </p:spTree>
    <p:extLst>
      <p:ext uri="{BB962C8B-B14F-4D97-AF65-F5344CB8AC3E}">
        <p14:creationId xmlns:p14="http://schemas.microsoft.com/office/powerpoint/2010/main" val="387371017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3fbad3e-8dbd-4a04-80e1-4b9bbd18f216">
      <UserInfo>
        <DisplayName>Ulla Hannu</DisplayName>
        <AccountId>30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B33463E178C599498856BFDCC0F97DF8" ma:contentTypeVersion="8" ma:contentTypeDescription="Skapa ett nytt dokument." ma:contentTypeScope="" ma:versionID="42021b52baf701d2f4bdc09745818e6e">
  <xsd:schema xmlns:xsd="http://www.w3.org/2001/XMLSchema" xmlns:xs="http://www.w3.org/2001/XMLSchema" xmlns:p="http://schemas.microsoft.com/office/2006/metadata/properties" xmlns:ns2="638f916b-27f0-4511-875b-71da2a24951f" xmlns:ns3="c3fbad3e-8dbd-4a04-80e1-4b9bbd18f216" targetNamespace="http://schemas.microsoft.com/office/2006/metadata/properties" ma:root="true" ma:fieldsID="4416f4740abfc097586a75f53342b7ed" ns2:_="" ns3:_="">
    <xsd:import namespace="638f916b-27f0-4511-875b-71da2a24951f"/>
    <xsd:import namespace="c3fbad3e-8dbd-4a04-80e1-4b9bbd18f21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8f916b-27f0-4511-875b-71da2a2495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fbad3e-8dbd-4a04-80e1-4b9bbd18f216" elementFormDefault="qualified">
    <xsd:import namespace="http://schemas.microsoft.com/office/2006/documentManagement/types"/>
    <xsd:import namespace="http://schemas.microsoft.com/office/infopath/2007/PartnerControls"/>
    <xsd:element name="SharedWithUsers" ma:index="1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E8BF30-0D76-42A5-A1AD-2B2C37DB4AFC}">
  <ds:schemaRefs>
    <ds:schemaRef ds:uri="http://schemas.microsoft.com/office/2006/metadata/properties"/>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http://purl.org/dc/terms/"/>
    <ds:schemaRef ds:uri="http://purl.org/dc/dcmitype/"/>
    <ds:schemaRef ds:uri="07035580-5d00-4265-8ede-bd1db75be0a0"/>
    <ds:schemaRef ds:uri="bcc7ee36-52d7-4bbb-bf62-b759ca3b5e1b"/>
    <ds:schemaRef ds:uri="http://purl.org/dc/elements/1.1/"/>
  </ds:schemaRefs>
</ds:datastoreItem>
</file>

<file path=customXml/itemProps2.xml><?xml version="1.0" encoding="utf-8"?>
<ds:datastoreItem xmlns:ds="http://schemas.openxmlformats.org/officeDocument/2006/customXml" ds:itemID="{52D66D2F-5C0F-43FA-A9D2-3ECCDAD7C024}">
  <ds:schemaRefs>
    <ds:schemaRef ds:uri="http://schemas.microsoft.com/sharepoint/v3/contenttype/forms"/>
  </ds:schemaRefs>
</ds:datastoreItem>
</file>

<file path=customXml/itemProps3.xml><?xml version="1.0" encoding="utf-8"?>
<ds:datastoreItem xmlns:ds="http://schemas.openxmlformats.org/officeDocument/2006/customXml" ds:itemID="{05EC8778-062E-40D3-A605-EBEBA925723A}"/>
</file>

<file path=docProps/app.xml><?xml version="1.0" encoding="utf-8"?>
<Properties xmlns="http://schemas.openxmlformats.org/officeDocument/2006/extended-properties" xmlns:vt="http://schemas.openxmlformats.org/officeDocument/2006/docPropsVTypes">
  <TotalTime>366</TotalTime>
  <Words>1454</Words>
  <Application>Microsoft Office PowerPoint</Application>
  <PresentationFormat>Bredbild</PresentationFormat>
  <Paragraphs>210</Paragraphs>
  <Slides>26</Slides>
  <Notes>0</Notes>
  <HiddenSlides>0</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26</vt:i4>
      </vt:variant>
    </vt:vector>
  </HeadingPairs>
  <TitlesOfParts>
    <vt:vector size="36" baseType="lpstr">
      <vt:lpstr>Aptos</vt:lpstr>
      <vt:lpstr>Aptos Display</vt:lpstr>
      <vt:lpstr>Arial</vt:lpstr>
      <vt:lpstr>Calibri</vt:lpstr>
      <vt:lpstr>Cambria</vt:lpstr>
      <vt:lpstr>Symbol</vt:lpstr>
      <vt:lpstr>Times New Roman</vt:lpstr>
      <vt:lpstr>Verdana</vt:lpstr>
      <vt:lpstr>Wingdings</vt:lpstr>
      <vt:lpstr>Office-tema</vt:lpstr>
      <vt:lpstr>PowerPoint-presentation</vt:lpstr>
      <vt:lpstr>PowerPoint-presentation</vt:lpstr>
      <vt:lpstr>Connect för föräldrar  Princip 1 –  Allt beteende betyder något          Anknytning är ett grundläggande mänskligt behov som formar beteende </vt:lpstr>
      <vt:lpstr>PowerPoint-presentation</vt:lpstr>
      <vt:lpstr>PowerPoint-presentation</vt:lpstr>
      <vt:lpstr>PowerPoint-presentation</vt:lpstr>
      <vt:lpstr>PowerPoint-presentation</vt:lpstr>
      <vt:lpstr>PowerPoint-presentation</vt:lpstr>
      <vt:lpstr>PowerPoint-presentation</vt:lpstr>
      <vt:lpstr>Dags för paus</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 för Familjehemsföräldrar   Princip 1 - Allt beteende betyder något          Anknytning är ett grundläggande mänskligt behov som formar beteende</dc:title>
  <dc:creator>Lisa Skutin</dc:creator>
  <cp:lastModifiedBy>Lisa Skutin</cp:lastModifiedBy>
  <cp:revision>10</cp:revision>
  <dcterms:created xsi:type="dcterms:W3CDTF">2023-12-19T08:32:51Z</dcterms:created>
  <dcterms:modified xsi:type="dcterms:W3CDTF">2024-02-13T13:21:01Z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0x010100B33463E178C599498856BFDCC0F97DF8</vt:lpwstr>
  </property>
</Properties>
</file>