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31"/>
  </p:notesMasterIdLst>
  <p:sldIdLst>
    <p:sldId id="325" r:id="rId5"/>
    <p:sldId id="371" r:id="rId6"/>
    <p:sldId id="372" r:id="rId7"/>
    <p:sldId id="256" r:id="rId8"/>
    <p:sldId id="373" r:id="rId9"/>
    <p:sldId id="374" r:id="rId10"/>
    <p:sldId id="375" r:id="rId11"/>
    <p:sldId id="376" r:id="rId12"/>
    <p:sldId id="378" r:id="rId13"/>
    <p:sldId id="377" r:id="rId14"/>
    <p:sldId id="353" r:id="rId15"/>
    <p:sldId id="379" r:id="rId16"/>
    <p:sldId id="330" r:id="rId17"/>
    <p:sldId id="383" r:id="rId18"/>
    <p:sldId id="408" r:id="rId19"/>
    <p:sldId id="407" r:id="rId20"/>
    <p:sldId id="380" r:id="rId21"/>
    <p:sldId id="381" r:id="rId22"/>
    <p:sldId id="409" r:id="rId23"/>
    <p:sldId id="382" r:id="rId24"/>
    <p:sldId id="410" r:id="rId25"/>
    <p:sldId id="411" r:id="rId26"/>
    <p:sldId id="349" r:id="rId27"/>
    <p:sldId id="348" r:id="rId28"/>
    <p:sldId id="358" r:id="rId29"/>
    <p:sldId id="351"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F81F7F-F90E-412C-B407-0837A3189C38}" v="23" dt="2024-02-13T14:49:49.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CAF81F7F-F90E-412C-B407-0837A3189C38}"/>
    <pc:docChg chg="undo custSel addSld delSld modSld">
      <pc:chgData name="Lisa Skutin" userId="e4239b0f-56d2-4be1-8616-e7789551b35a" providerId="ADAL" clId="{CAF81F7F-F90E-412C-B407-0837A3189C38}" dt="2024-02-13T14:58:12.015" v="1116" actId="47"/>
      <pc:docMkLst>
        <pc:docMk/>
      </pc:docMkLst>
      <pc:sldChg chg="del">
        <pc:chgData name="Lisa Skutin" userId="e4239b0f-56d2-4be1-8616-e7789551b35a" providerId="ADAL" clId="{CAF81F7F-F90E-412C-B407-0837A3189C38}" dt="2024-02-13T14:58:12.015" v="1116" actId="47"/>
        <pc:sldMkLst>
          <pc:docMk/>
          <pc:sldMk cId="375673382" sldId="257"/>
        </pc:sldMkLst>
      </pc:sldChg>
      <pc:sldChg chg="del">
        <pc:chgData name="Lisa Skutin" userId="e4239b0f-56d2-4be1-8616-e7789551b35a" providerId="ADAL" clId="{CAF81F7F-F90E-412C-B407-0837A3189C38}" dt="2024-02-13T14:58:12.015" v="1116" actId="47"/>
        <pc:sldMkLst>
          <pc:docMk/>
          <pc:sldMk cId="2147045695" sldId="266"/>
        </pc:sldMkLst>
      </pc:sldChg>
      <pc:sldChg chg="del">
        <pc:chgData name="Lisa Skutin" userId="e4239b0f-56d2-4be1-8616-e7789551b35a" providerId="ADAL" clId="{CAF81F7F-F90E-412C-B407-0837A3189C38}" dt="2024-02-13T14:58:12.015" v="1116" actId="47"/>
        <pc:sldMkLst>
          <pc:docMk/>
          <pc:sldMk cId="151643630" sldId="272"/>
        </pc:sldMkLst>
      </pc:sldChg>
      <pc:sldChg chg="del">
        <pc:chgData name="Lisa Skutin" userId="e4239b0f-56d2-4be1-8616-e7789551b35a" providerId="ADAL" clId="{CAF81F7F-F90E-412C-B407-0837A3189C38}" dt="2024-02-13T14:58:12.015" v="1116" actId="47"/>
        <pc:sldMkLst>
          <pc:docMk/>
          <pc:sldMk cId="380557778" sldId="291"/>
        </pc:sldMkLst>
      </pc:sldChg>
      <pc:sldChg chg="del">
        <pc:chgData name="Lisa Skutin" userId="e4239b0f-56d2-4be1-8616-e7789551b35a" providerId="ADAL" clId="{CAF81F7F-F90E-412C-B407-0837A3189C38}" dt="2024-02-13T14:58:12.015" v="1116" actId="47"/>
        <pc:sldMkLst>
          <pc:docMk/>
          <pc:sldMk cId="2015241543" sldId="292"/>
        </pc:sldMkLst>
      </pc:sldChg>
      <pc:sldChg chg="del">
        <pc:chgData name="Lisa Skutin" userId="e4239b0f-56d2-4be1-8616-e7789551b35a" providerId="ADAL" clId="{CAF81F7F-F90E-412C-B407-0837A3189C38}" dt="2024-02-13T14:58:12.015" v="1116" actId="47"/>
        <pc:sldMkLst>
          <pc:docMk/>
          <pc:sldMk cId="886987231" sldId="295"/>
        </pc:sldMkLst>
      </pc:sldChg>
      <pc:sldChg chg="modSp add mod">
        <pc:chgData name="Lisa Skutin" userId="e4239b0f-56d2-4be1-8616-e7789551b35a" providerId="ADAL" clId="{CAF81F7F-F90E-412C-B407-0837A3189C38}" dt="2024-02-13T13:54:33.238" v="14" actId="20577"/>
        <pc:sldMkLst>
          <pc:docMk/>
          <pc:sldMk cId="66061305" sldId="325"/>
        </pc:sldMkLst>
        <pc:spChg chg="mod">
          <ac:chgData name="Lisa Skutin" userId="e4239b0f-56d2-4be1-8616-e7789551b35a" providerId="ADAL" clId="{CAF81F7F-F90E-412C-B407-0837A3189C38}" dt="2024-02-13T13:54:33.238" v="14" actId="20577"/>
          <ac:spMkLst>
            <pc:docMk/>
            <pc:sldMk cId="66061305" sldId="325"/>
            <ac:spMk id="3" creationId="{97DC1DAB-8507-4F49-7F72-818CF66A6838}"/>
          </ac:spMkLst>
        </pc:spChg>
      </pc:sldChg>
      <pc:sldChg chg="modSp add mod">
        <pc:chgData name="Lisa Skutin" userId="e4239b0f-56d2-4be1-8616-e7789551b35a" providerId="ADAL" clId="{CAF81F7F-F90E-412C-B407-0837A3189C38}" dt="2024-02-13T14:16:43.079" v="612" actId="5793"/>
        <pc:sldMkLst>
          <pc:docMk/>
          <pc:sldMk cId="3873710178" sldId="330"/>
        </pc:sldMkLst>
        <pc:spChg chg="mod">
          <ac:chgData name="Lisa Skutin" userId="e4239b0f-56d2-4be1-8616-e7789551b35a" providerId="ADAL" clId="{CAF81F7F-F90E-412C-B407-0837A3189C38}" dt="2024-02-13T14:16:43.079" v="612" actId="5793"/>
          <ac:spMkLst>
            <pc:docMk/>
            <pc:sldMk cId="3873710178" sldId="330"/>
            <ac:spMk id="4" creationId="{0BB957DE-0713-7879-1248-75095E2028AC}"/>
          </ac:spMkLst>
        </pc:spChg>
      </pc:sldChg>
      <pc:sldChg chg="modSp add mod">
        <pc:chgData name="Lisa Skutin" userId="e4239b0f-56d2-4be1-8616-e7789551b35a" providerId="ADAL" clId="{CAF81F7F-F90E-412C-B407-0837A3189C38}" dt="2024-02-13T14:53:59.942" v="1097" actId="6549"/>
        <pc:sldMkLst>
          <pc:docMk/>
          <pc:sldMk cId="3436548288" sldId="348"/>
        </pc:sldMkLst>
        <pc:spChg chg="mod">
          <ac:chgData name="Lisa Skutin" userId="e4239b0f-56d2-4be1-8616-e7789551b35a" providerId="ADAL" clId="{CAF81F7F-F90E-412C-B407-0837A3189C38}" dt="2024-02-13T14:53:59.942" v="1097" actId="6549"/>
          <ac:spMkLst>
            <pc:docMk/>
            <pc:sldMk cId="3436548288" sldId="348"/>
            <ac:spMk id="4" creationId="{D49C04B2-0FBD-969B-507E-C840BE4CEE6A}"/>
          </ac:spMkLst>
        </pc:spChg>
        <pc:picChg chg="mod">
          <ac:chgData name="Lisa Skutin" userId="e4239b0f-56d2-4be1-8616-e7789551b35a" providerId="ADAL" clId="{CAF81F7F-F90E-412C-B407-0837A3189C38}" dt="2024-02-13T14:53:48.290" v="1065" actId="1076"/>
          <ac:picMkLst>
            <pc:docMk/>
            <pc:sldMk cId="3436548288" sldId="348"/>
            <ac:picMk id="5" creationId="{0D19A285-476D-8D40-C978-69442FC77D27}"/>
          </ac:picMkLst>
        </pc:picChg>
      </pc:sldChg>
      <pc:sldChg chg="modSp add mod">
        <pc:chgData name="Lisa Skutin" userId="e4239b0f-56d2-4be1-8616-e7789551b35a" providerId="ADAL" clId="{CAF81F7F-F90E-412C-B407-0837A3189C38}" dt="2024-02-13T14:52:28.057" v="1061" actId="20577"/>
        <pc:sldMkLst>
          <pc:docMk/>
          <pc:sldMk cId="2770627897" sldId="349"/>
        </pc:sldMkLst>
        <pc:spChg chg="mod">
          <ac:chgData name="Lisa Skutin" userId="e4239b0f-56d2-4be1-8616-e7789551b35a" providerId="ADAL" clId="{CAF81F7F-F90E-412C-B407-0837A3189C38}" dt="2024-02-13T14:52:28.057" v="1061" actId="20577"/>
          <ac:spMkLst>
            <pc:docMk/>
            <pc:sldMk cId="2770627897" sldId="349"/>
            <ac:spMk id="4" creationId="{A2BBF101-71D6-5D86-F062-E1E6F4DCF3CF}"/>
          </ac:spMkLst>
        </pc:spChg>
      </pc:sldChg>
      <pc:sldChg chg="modSp add mod">
        <pc:chgData name="Lisa Skutin" userId="e4239b0f-56d2-4be1-8616-e7789551b35a" providerId="ADAL" clId="{CAF81F7F-F90E-412C-B407-0837A3189C38}" dt="2024-02-13T14:49:56.748" v="995" actId="6549"/>
        <pc:sldMkLst>
          <pc:docMk/>
          <pc:sldMk cId="3582584185" sldId="351"/>
        </pc:sldMkLst>
        <pc:spChg chg="mod">
          <ac:chgData name="Lisa Skutin" userId="e4239b0f-56d2-4be1-8616-e7789551b35a" providerId="ADAL" clId="{CAF81F7F-F90E-412C-B407-0837A3189C38}" dt="2024-02-13T14:49:56.748" v="995" actId="6549"/>
          <ac:spMkLst>
            <pc:docMk/>
            <pc:sldMk cId="3582584185" sldId="351"/>
            <ac:spMk id="3" creationId="{4FB4CB4B-DFB2-4386-FB54-E06901D04E7B}"/>
          </ac:spMkLst>
        </pc:spChg>
      </pc:sldChg>
      <pc:sldChg chg="modSp add mod">
        <pc:chgData name="Lisa Skutin" userId="e4239b0f-56d2-4be1-8616-e7789551b35a" providerId="ADAL" clId="{CAF81F7F-F90E-412C-B407-0837A3189C38}" dt="2024-02-13T14:10:04.890" v="407" actId="20577"/>
        <pc:sldMkLst>
          <pc:docMk/>
          <pc:sldMk cId="2882665450" sldId="353"/>
        </pc:sldMkLst>
        <pc:spChg chg="mod">
          <ac:chgData name="Lisa Skutin" userId="e4239b0f-56d2-4be1-8616-e7789551b35a" providerId="ADAL" clId="{CAF81F7F-F90E-412C-B407-0837A3189C38}" dt="2024-02-13T14:09:56.550" v="394" actId="20577"/>
          <ac:spMkLst>
            <pc:docMk/>
            <pc:sldMk cId="2882665450" sldId="353"/>
            <ac:spMk id="8" creationId="{2EDE8CDB-0D53-F19A-A885-F9539933A24D}"/>
          </ac:spMkLst>
        </pc:spChg>
        <pc:spChg chg="mod">
          <ac:chgData name="Lisa Skutin" userId="e4239b0f-56d2-4be1-8616-e7789551b35a" providerId="ADAL" clId="{CAF81F7F-F90E-412C-B407-0837A3189C38}" dt="2024-02-13T14:10:04.890" v="407" actId="20577"/>
          <ac:spMkLst>
            <pc:docMk/>
            <pc:sldMk cId="2882665450" sldId="353"/>
            <ac:spMk id="13" creationId="{55C724A8-6831-975F-1124-5E9D2F9EC3D6}"/>
          </ac:spMkLst>
        </pc:spChg>
      </pc:sldChg>
      <pc:sldChg chg="del">
        <pc:chgData name="Lisa Skutin" userId="e4239b0f-56d2-4be1-8616-e7789551b35a" providerId="ADAL" clId="{CAF81F7F-F90E-412C-B407-0837A3189C38}" dt="2024-02-13T14:58:12.015" v="1116" actId="47"/>
        <pc:sldMkLst>
          <pc:docMk/>
          <pc:sldMk cId="3192358424" sldId="356"/>
        </pc:sldMkLst>
      </pc:sldChg>
      <pc:sldChg chg="modSp add mod">
        <pc:chgData name="Lisa Skutin" userId="e4239b0f-56d2-4be1-8616-e7789551b35a" providerId="ADAL" clId="{CAF81F7F-F90E-412C-B407-0837A3189C38}" dt="2024-02-13T14:58:05.384" v="1115" actId="5793"/>
        <pc:sldMkLst>
          <pc:docMk/>
          <pc:sldMk cId="3584942119" sldId="358"/>
        </pc:sldMkLst>
        <pc:spChg chg="mod">
          <ac:chgData name="Lisa Skutin" userId="e4239b0f-56d2-4be1-8616-e7789551b35a" providerId="ADAL" clId="{CAF81F7F-F90E-412C-B407-0837A3189C38}" dt="2024-02-13T14:58:05.384" v="1115" actId="5793"/>
          <ac:spMkLst>
            <pc:docMk/>
            <pc:sldMk cId="3584942119" sldId="358"/>
            <ac:spMk id="4" creationId="{A10772A0-8013-DAA7-4B56-4D52F70545C8}"/>
          </ac:spMkLst>
        </pc:spChg>
      </pc:sldChg>
      <pc:sldChg chg="delSp add del setBg delDesignElem">
        <pc:chgData name="Lisa Skutin" userId="e4239b0f-56d2-4be1-8616-e7789551b35a" providerId="ADAL" clId="{CAF81F7F-F90E-412C-B407-0837A3189C38}" dt="2024-02-13T14:17:30.074" v="631" actId="47"/>
        <pc:sldMkLst>
          <pc:docMk/>
          <pc:sldMk cId="3590490192" sldId="359"/>
        </pc:sldMkLst>
        <pc:spChg chg="del">
          <ac:chgData name="Lisa Skutin" userId="e4239b0f-56d2-4be1-8616-e7789551b35a" providerId="ADAL" clId="{CAF81F7F-F90E-412C-B407-0837A3189C38}" dt="2024-02-13T14:16:53.798" v="614"/>
          <ac:spMkLst>
            <pc:docMk/>
            <pc:sldMk cId="3590490192" sldId="359"/>
            <ac:spMk id="12" creationId="{D4771268-CB57-404A-9271-370EB28F6090}"/>
          </ac:spMkLst>
        </pc:spChg>
      </pc:sldChg>
      <pc:sldChg chg="del">
        <pc:chgData name="Lisa Skutin" userId="e4239b0f-56d2-4be1-8616-e7789551b35a" providerId="ADAL" clId="{CAF81F7F-F90E-412C-B407-0837A3189C38}" dt="2024-02-13T14:58:12.015" v="1116" actId="47"/>
        <pc:sldMkLst>
          <pc:docMk/>
          <pc:sldMk cId="3382366989" sldId="360"/>
        </pc:sldMkLst>
      </pc:sldChg>
      <pc:sldChg chg="del">
        <pc:chgData name="Lisa Skutin" userId="e4239b0f-56d2-4be1-8616-e7789551b35a" providerId="ADAL" clId="{CAF81F7F-F90E-412C-B407-0837A3189C38}" dt="2024-02-13T14:58:12.015" v="1116" actId="47"/>
        <pc:sldMkLst>
          <pc:docMk/>
          <pc:sldMk cId="395781491" sldId="361"/>
        </pc:sldMkLst>
      </pc:sldChg>
      <pc:sldChg chg="del">
        <pc:chgData name="Lisa Skutin" userId="e4239b0f-56d2-4be1-8616-e7789551b35a" providerId="ADAL" clId="{CAF81F7F-F90E-412C-B407-0837A3189C38}" dt="2024-02-13T14:58:12.015" v="1116" actId="47"/>
        <pc:sldMkLst>
          <pc:docMk/>
          <pc:sldMk cId="1432530079" sldId="362"/>
        </pc:sldMkLst>
      </pc:sldChg>
      <pc:sldChg chg="del">
        <pc:chgData name="Lisa Skutin" userId="e4239b0f-56d2-4be1-8616-e7789551b35a" providerId="ADAL" clId="{CAF81F7F-F90E-412C-B407-0837A3189C38}" dt="2024-02-13T14:58:12.015" v="1116" actId="47"/>
        <pc:sldMkLst>
          <pc:docMk/>
          <pc:sldMk cId="2462875429" sldId="363"/>
        </pc:sldMkLst>
      </pc:sldChg>
      <pc:sldChg chg="del">
        <pc:chgData name="Lisa Skutin" userId="e4239b0f-56d2-4be1-8616-e7789551b35a" providerId="ADAL" clId="{CAF81F7F-F90E-412C-B407-0837A3189C38}" dt="2024-02-13T14:58:12.015" v="1116" actId="47"/>
        <pc:sldMkLst>
          <pc:docMk/>
          <pc:sldMk cId="37529570" sldId="364"/>
        </pc:sldMkLst>
      </pc:sldChg>
      <pc:sldChg chg="del">
        <pc:chgData name="Lisa Skutin" userId="e4239b0f-56d2-4be1-8616-e7789551b35a" providerId="ADAL" clId="{CAF81F7F-F90E-412C-B407-0837A3189C38}" dt="2024-02-13T14:58:12.015" v="1116" actId="47"/>
        <pc:sldMkLst>
          <pc:docMk/>
          <pc:sldMk cId="2329881924" sldId="365"/>
        </pc:sldMkLst>
      </pc:sldChg>
      <pc:sldChg chg="del">
        <pc:chgData name="Lisa Skutin" userId="e4239b0f-56d2-4be1-8616-e7789551b35a" providerId="ADAL" clId="{CAF81F7F-F90E-412C-B407-0837A3189C38}" dt="2024-02-13T14:58:12.015" v="1116" actId="47"/>
        <pc:sldMkLst>
          <pc:docMk/>
          <pc:sldMk cId="17537467" sldId="366"/>
        </pc:sldMkLst>
      </pc:sldChg>
      <pc:sldChg chg="del">
        <pc:chgData name="Lisa Skutin" userId="e4239b0f-56d2-4be1-8616-e7789551b35a" providerId="ADAL" clId="{CAF81F7F-F90E-412C-B407-0837A3189C38}" dt="2024-02-13T14:58:12.015" v="1116" actId="47"/>
        <pc:sldMkLst>
          <pc:docMk/>
          <pc:sldMk cId="1475235082" sldId="367"/>
        </pc:sldMkLst>
      </pc:sldChg>
      <pc:sldChg chg="del">
        <pc:chgData name="Lisa Skutin" userId="e4239b0f-56d2-4be1-8616-e7789551b35a" providerId="ADAL" clId="{CAF81F7F-F90E-412C-B407-0837A3189C38}" dt="2024-02-13T14:58:12.015" v="1116" actId="47"/>
        <pc:sldMkLst>
          <pc:docMk/>
          <pc:sldMk cId="435438374" sldId="368"/>
        </pc:sldMkLst>
      </pc:sldChg>
      <pc:sldChg chg="del">
        <pc:chgData name="Lisa Skutin" userId="e4239b0f-56d2-4be1-8616-e7789551b35a" providerId="ADAL" clId="{CAF81F7F-F90E-412C-B407-0837A3189C38}" dt="2024-02-13T14:58:12.015" v="1116" actId="47"/>
        <pc:sldMkLst>
          <pc:docMk/>
          <pc:sldMk cId="1609002972" sldId="370"/>
        </pc:sldMkLst>
      </pc:sldChg>
      <pc:sldChg chg="modSp add mod">
        <pc:chgData name="Lisa Skutin" userId="e4239b0f-56d2-4be1-8616-e7789551b35a" providerId="ADAL" clId="{CAF81F7F-F90E-412C-B407-0837A3189C38}" dt="2024-02-13T13:55:32.974" v="28" actId="20577"/>
        <pc:sldMkLst>
          <pc:docMk/>
          <pc:sldMk cId="2628482158" sldId="371"/>
        </pc:sldMkLst>
        <pc:spChg chg="mod">
          <ac:chgData name="Lisa Skutin" userId="e4239b0f-56d2-4be1-8616-e7789551b35a" providerId="ADAL" clId="{CAF81F7F-F90E-412C-B407-0837A3189C38}" dt="2024-02-13T13:55:32.974" v="28" actId="20577"/>
          <ac:spMkLst>
            <pc:docMk/>
            <pc:sldMk cId="2628482158" sldId="371"/>
            <ac:spMk id="3" creationId="{28F3E7F2-C204-41BB-3B0B-1E0F13102BFC}"/>
          </ac:spMkLst>
        </pc:spChg>
      </pc:sldChg>
      <pc:sldChg chg="add">
        <pc:chgData name="Lisa Skutin" userId="e4239b0f-56d2-4be1-8616-e7789551b35a" providerId="ADAL" clId="{CAF81F7F-F90E-412C-B407-0837A3189C38}" dt="2024-02-13T13:56:31.895" v="29"/>
        <pc:sldMkLst>
          <pc:docMk/>
          <pc:sldMk cId="1727987415" sldId="372"/>
        </pc:sldMkLst>
      </pc:sldChg>
      <pc:sldChg chg="addSp modSp new mod">
        <pc:chgData name="Lisa Skutin" userId="e4239b0f-56d2-4be1-8616-e7789551b35a" providerId="ADAL" clId="{CAF81F7F-F90E-412C-B407-0837A3189C38}" dt="2024-02-13T14:01:36.894" v="88" actId="1076"/>
        <pc:sldMkLst>
          <pc:docMk/>
          <pc:sldMk cId="694026978" sldId="373"/>
        </pc:sldMkLst>
        <pc:spChg chg="add mod">
          <ac:chgData name="Lisa Skutin" userId="e4239b0f-56d2-4be1-8616-e7789551b35a" providerId="ADAL" clId="{CAF81F7F-F90E-412C-B407-0837A3189C38}" dt="2024-02-13T14:01:25.857" v="86" actId="1076"/>
          <ac:spMkLst>
            <pc:docMk/>
            <pc:sldMk cId="694026978" sldId="373"/>
            <ac:spMk id="4" creationId="{BF26B225-7F54-8E6A-961C-5D94BA294784}"/>
          </ac:spMkLst>
        </pc:spChg>
        <pc:spChg chg="add mod">
          <ac:chgData name="Lisa Skutin" userId="e4239b0f-56d2-4be1-8616-e7789551b35a" providerId="ADAL" clId="{CAF81F7F-F90E-412C-B407-0837A3189C38}" dt="2024-02-13T14:01:36.894" v="88" actId="1076"/>
          <ac:spMkLst>
            <pc:docMk/>
            <pc:sldMk cId="694026978" sldId="373"/>
            <ac:spMk id="5" creationId="{AF982905-7E3C-0097-9069-4FA51CCAD7AD}"/>
          </ac:spMkLst>
        </pc:spChg>
      </pc:sldChg>
      <pc:sldChg chg="addSp modSp new mod">
        <pc:chgData name="Lisa Skutin" userId="e4239b0f-56d2-4be1-8616-e7789551b35a" providerId="ADAL" clId="{CAF81F7F-F90E-412C-B407-0837A3189C38}" dt="2024-02-13T14:02:00.225" v="92" actId="1076"/>
        <pc:sldMkLst>
          <pc:docMk/>
          <pc:sldMk cId="2396151392" sldId="374"/>
        </pc:sldMkLst>
        <pc:spChg chg="add mod">
          <ac:chgData name="Lisa Skutin" userId="e4239b0f-56d2-4be1-8616-e7789551b35a" providerId="ADAL" clId="{CAF81F7F-F90E-412C-B407-0837A3189C38}" dt="2024-02-13T14:02:00.225" v="92" actId="1076"/>
          <ac:spMkLst>
            <pc:docMk/>
            <pc:sldMk cId="2396151392" sldId="374"/>
            <ac:spMk id="4" creationId="{60D77107-1D16-7A34-E8F3-B2EE5FC65FFF}"/>
          </ac:spMkLst>
        </pc:spChg>
      </pc:sldChg>
      <pc:sldChg chg="addSp modSp new mod">
        <pc:chgData name="Lisa Skutin" userId="e4239b0f-56d2-4be1-8616-e7789551b35a" providerId="ADAL" clId="{CAF81F7F-F90E-412C-B407-0837A3189C38}" dt="2024-02-13T14:18:32.594" v="635" actId="12"/>
        <pc:sldMkLst>
          <pc:docMk/>
          <pc:sldMk cId="4105741623" sldId="375"/>
        </pc:sldMkLst>
        <pc:spChg chg="add mod">
          <ac:chgData name="Lisa Skutin" userId="e4239b0f-56d2-4be1-8616-e7789551b35a" providerId="ADAL" clId="{CAF81F7F-F90E-412C-B407-0837A3189C38}" dt="2024-02-13T14:18:32.594" v="635" actId="12"/>
          <ac:spMkLst>
            <pc:docMk/>
            <pc:sldMk cId="4105741623" sldId="375"/>
            <ac:spMk id="4" creationId="{4495579B-7273-4A75-0BD5-C67EC85104D5}"/>
          </ac:spMkLst>
        </pc:spChg>
        <pc:picChg chg="add mod">
          <ac:chgData name="Lisa Skutin" userId="e4239b0f-56d2-4be1-8616-e7789551b35a" providerId="ADAL" clId="{CAF81F7F-F90E-412C-B407-0837A3189C38}" dt="2024-02-13T14:03:45.796" v="116"/>
          <ac:picMkLst>
            <pc:docMk/>
            <pc:sldMk cId="4105741623" sldId="375"/>
            <ac:picMk id="5" creationId="{C0C79FE2-CFD1-E8DC-DE27-3A35036EF42C}"/>
          </ac:picMkLst>
        </pc:picChg>
      </pc:sldChg>
      <pc:sldChg chg="addSp modSp new mod">
        <pc:chgData name="Lisa Skutin" userId="e4239b0f-56d2-4be1-8616-e7789551b35a" providerId="ADAL" clId="{CAF81F7F-F90E-412C-B407-0837A3189C38}" dt="2024-02-13T14:19:04.694" v="636"/>
        <pc:sldMkLst>
          <pc:docMk/>
          <pc:sldMk cId="2084712372" sldId="376"/>
        </pc:sldMkLst>
        <pc:spChg chg="add mod">
          <ac:chgData name="Lisa Skutin" userId="e4239b0f-56d2-4be1-8616-e7789551b35a" providerId="ADAL" clId="{CAF81F7F-F90E-412C-B407-0837A3189C38}" dt="2024-02-13T14:07:24.947" v="316" actId="12"/>
          <ac:spMkLst>
            <pc:docMk/>
            <pc:sldMk cId="2084712372" sldId="376"/>
            <ac:spMk id="4" creationId="{A335F323-3AD8-C01E-35D2-E087E7455517}"/>
          </ac:spMkLst>
        </pc:spChg>
        <pc:picChg chg="add mod">
          <ac:chgData name="Lisa Skutin" userId="e4239b0f-56d2-4be1-8616-e7789551b35a" providerId="ADAL" clId="{CAF81F7F-F90E-412C-B407-0837A3189C38}" dt="2024-02-13T14:19:04.694" v="636"/>
          <ac:picMkLst>
            <pc:docMk/>
            <pc:sldMk cId="2084712372" sldId="376"/>
            <ac:picMk id="5" creationId="{83789757-BDFB-583E-EE3D-D91AF25251EC}"/>
          </ac:picMkLst>
        </pc:picChg>
      </pc:sldChg>
      <pc:sldChg chg="addSp modSp new mod">
        <pc:chgData name="Lisa Skutin" userId="e4239b0f-56d2-4be1-8616-e7789551b35a" providerId="ADAL" clId="{CAF81F7F-F90E-412C-B407-0837A3189C38}" dt="2024-02-13T14:10:19.033" v="411" actId="12"/>
        <pc:sldMkLst>
          <pc:docMk/>
          <pc:sldMk cId="3406183430" sldId="377"/>
        </pc:sldMkLst>
        <pc:spChg chg="add mod">
          <ac:chgData name="Lisa Skutin" userId="e4239b0f-56d2-4be1-8616-e7789551b35a" providerId="ADAL" clId="{CAF81F7F-F90E-412C-B407-0837A3189C38}" dt="2024-02-13T14:10:19.033" v="411" actId="12"/>
          <ac:spMkLst>
            <pc:docMk/>
            <pc:sldMk cId="3406183430" sldId="377"/>
            <ac:spMk id="4" creationId="{B91C49F6-D0CA-95AE-9209-8948C98F2EB9}"/>
          </ac:spMkLst>
        </pc:spChg>
      </pc:sldChg>
      <pc:sldChg chg="delSp modSp add mod">
        <pc:chgData name="Lisa Skutin" userId="e4239b0f-56d2-4be1-8616-e7789551b35a" providerId="ADAL" clId="{CAF81F7F-F90E-412C-B407-0837A3189C38}" dt="2024-02-13T14:19:18.561" v="640" actId="1076"/>
        <pc:sldMkLst>
          <pc:docMk/>
          <pc:sldMk cId="3616878002" sldId="378"/>
        </pc:sldMkLst>
        <pc:spChg chg="mod">
          <ac:chgData name="Lisa Skutin" userId="e4239b0f-56d2-4be1-8616-e7789551b35a" providerId="ADAL" clId="{CAF81F7F-F90E-412C-B407-0837A3189C38}" dt="2024-02-13T14:19:18.561" v="640" actId="1076"/>
          <ac:spMkLst>
            <pc:docMk/>
            <pc:sldMk cId="3616878002" sldId="378"/>
            <ac:spMk id="3" creationId="{80D47317-410F-BF4B-887A-5D5E0140452D}"/>
          </ac:spMkLst>
        </pc:spChg>
        <pc:spChg chg="del">
          <ac:chgData name="Lisa Skutin" userId="e4239b0f-56d2-4be1-8616-e7789551b35a" providerId="ADAL" clId="{CAF81F7F-F90E-412C-B407-0837A3189C38}" dt="2024-02-13T14:08:10.385" v="367" actId="478"/>
          <ac:spMkLst>
            <pc:docMk/>
            <pc:sldMk cId="3616878002" sldId="378"/>
            <ac:spMk id="6" creationId="{D42DE661-613D-F024-9ABD-148252E5127E}"/>
          </ac:spMkLst>
        </pc:spChg>
        <pc:picChg chg="mod">
          <ac:chgData name="Lisa Skutin" userId="e4239b0f-56d2-4be1-8616-e7789551b35a" providerId="ADAL" clId="{CAF81F7F-F90E-412C-B407-0837A3189C38}" dt="2024-02-13T14:08:23.609" v="373" actId="1076"/>
          <ac:picMkLst>
            <pc:docMk/>
            <pc:sldMk cId="3616878002" sldId="378"/>
            <ac:picMk id="4" creationId="{669E2758-58DD-93AA-FAF2-CDE1A90F3EB9}"/>
          </ac:picMkLst>
        </pc:picChg>
      </pc:sldChg>
      <pc:sldChg chg="addSp delSp modSp add mod setBg">
        <pc:chgData name="Lisa Skutin" userId="e4239b0f-56d2-4be1-8616-e7789551b35a" providerId="ADAL" clId="{CAF81F7F-F90E-412C-B407-0837A3189C38}" dt="2024-02-13T14:12:47.286" v="455" actId="1076"/>
        <pc:sldMkLst>
          <pc:docMk/>
          <pc:sldMk cId="3263660334" sldId="379"/>
        </pc:sldMkLst>
        <pc:spChg chg="mod ord">
          <ac:chgData name="Lisa Skutin" userId="e4239b0f-56d2-4be1-8616-e7789551b35a" providerId="ADAL" clId="{CAF81F7F-F90E-412C-B407-0837A3189C38}" dt="2024-02-13T14:12:39.418" v="454" actId="26606"/>
          <ac:spMkLst>
            <pc:docMk/>
            <pc:sldMk cId="3263660334" sldId="379"/>
            <ac:spMk id="2" creationId="{804D20BE-A8C4-A9DE-542C-194812037364}"/>
          </ac:spMkLst>
        </pc:spChg>
        <pc:spChg chg="add mod">
          <ac:chgData name="Lisa Skutin" userId="e4239b0f-56d2-4be1-8616-e7789551b35a" providerId="ADAL" clId="{CAF81F7F-F90E-412C-B407-0837A3189C38}" dt="2024-02-13T14:12:47.286" v="455" actId="1076"/>
          <ac:spMkLst>
            <pc:docMk/>
            <pc:sldMk cId="3263660334" sldId="379"/>
            <ac:spMk id="4" creationId="{7E1589F6-9112-AB84-4F4D-1AA02DC86855}"/>
          </ac:spMkLst>
        </pc:spChg>
        <pc:spChg chg="add del">
          <ac:chgData name="Lisa Skutin" userId="e4239b0f-56d2-4be1-8616-e7789551b35a" providerId="ADAL" clId="{CAF81F7F-F90E-412C-B407-0837A3189C38}" dt="2024-02-13T14:12:39.418" v="454" actId="26606"/>
          <ac:spMkLst>
            <pc:docMk/>
            <pc:sldMk cId="3263660334" sldId="379"/>
            <ac:spMk id="10" creationId="{F13C74B1-5B17-4795-BED0-7140497B445A}"/>
          </ac:spMkLst>
        </pc:spChg>
        <pc:spChg chg="add del">
          <ac:chgData name="Lisa Skutin" userId="e4239b0f-56d2-4be1-8616-e7789551b35a" providerId="ADAL" clId="{CAF81F7F-F90E-412C-B407-0837A3189C38}" dt="2024-02-13T14:12:39.418" v="454" actId="26606"/>
          <ac:spMkLst>
            <pc:docMk/>
            <pc:sldMk cId="3263660334" sldId="379"/>
            <ac:spMk id="12" creationId="{D4974D33-8DC5-464E-8C6D-BE58F0669C17}"/>
          </ac:spMkLst>
        </pc:spChg>
        <pc:picChg chg="add mod">
          <ac:chgData name="Lisa Skutin" userId="e4239b0f-56d2-4be1-8616-e7789551b35a" providerId="ADAL" clId="{CAF81F7F-F90E-412C-B407-0837A3189C38}" dt="2024-02-13T14:12:39.418" v="454" actId="26606"/>
          <ac:picMkLst>
            <pc:docMk/>
            <pc:sldMk cId="3263660334" sldId="379"/>
            <ac:picMk id="5" creationId="{CF153140-3A89-DB54-D639-F17F5D7144FA}"/>
          </ac:picMkLst>
        </pc:picChg>
      </pc:sldChg>
      <pc:sldChg chg="addSp modSp add mod">
        <pc:chgData name="Lisa Skutin" userId="e4239b0f-56d2-4be1-8616-e7789551b35a" providerId="ADAL" clId="{CAF81F7F-F90E-412C-B407-0837A3189C38}" dt="2024-02-13T14:40:43.970" v="678" actId="20577"/>
        <pc:sldMkLst>
          <pc:docMk/>
          <pc:sldMk cId="2443846074" sldId="380"/>
        </pc:sldMkLst>
        <pc:spChg chg="add mod">
          <ac:chgData name="Lisa Skutin" userId="e4239b0f-56d2-4be1-8616-e7789551b35a" providerId="ADAL" clId="{CAF81F7F-F90E-412C-B407-0837A3189C38}" dt="2024-02-13T14:40:43.970" v="678" actId="20577"/>
          <ac:spMkLst>
            <pc:docMk/>
            <pc:sldMk cId="2443846074" sldId="380"/>
            <ac:spMk id="4" creationId="{F1F40DB4-B7A6-41BF-F9EC-9E13FB37CE79}"/>
          </ac:spMkLst>
        </pc:spChg>
      </pc:sldChg>
      <pc:sldChg chg="addSp modSp add mod">
        <pc:chgData name="Lisa Skutin" userId="e4239b0f-56d2-4be1-8616-e7789551b35a" providerId="ADAL" clId="{CAF81F7F-F90E-412C-B407-0837A3189C38}" dt="2024-02-13T14:42:39.230" v="729" actId="14100"/>
        <pc:sldMkLst>
          <pc:docMk/>
          <pc:sldMk cId="3623529334" sldId="381"/>
        </pc:sldMkLst>
        <pc:spChg chg="add mod">
          <ac:chgData name="Lisa Skutin" userId="e4239b0f-56d2-4be1-8616-e7789551b35a" providerId="ADAL" clId="{CAF81F7F-F90E-412C-B407-0837A3189C38}" dt="2024-02-13T14:42:39.230" v="729" actId="14100"/>
          <ac:spMkLst>
            <pc:docMk/>
            <pc:sldMk cId="3623529334" sldId="381"/>
            <ac:spMk id="4" creationId="{33CEC21D-A8FD-369A-1453-F97748718EB1}"/>
          </ac:spMkLst>
        </pc:spChg>
      </pc:sldChg>
      <pc:sldChg chg="addSp modSp add mod">
        <pc:chgData name="Lisa Skutin" userId="e4239b0f-56d2-4be1-8616-e7789551b35a" providerId="ADAL" clId="{CAF81F7F-F90E-412C-B407-0837A3189C38}" dt="2024-02-13T14:46:22.443" v="847" actId="113"/>
        <pc:sldMkLst>
          <pc:docMk/>
          <pc:sldMk cId="542449112" sldId="382"/>
        </pc:sldMkLst>
        <pc:spChg chg="add mod">
          <ac:chgData name="Lisa Skutin" userId="e4239b0f-56d2-4be1-8616-e7789551b35a" providerId="ADAL" clId="{CAF81F7F-F90E-412C-B407-0837A3189C38}" dt="2024-02-13T14:46:22.443" v="847" actId="113"/>
          <ac:spMkLst>
            <pc:docMk/>
            <pc:sldMk cId="542449112" sldId="382"/>
            <ac:spMk id="4" creationId="{32C8A319-1EDC-259A-1782-0D6825437331}"/>
          </ac:spMkLst>
        </pc:spChg>
      </pc:sldChg>
      <pc:sldChg chg="addSp delSp modSp add mod setBg delDesignElem">
        <pc:chgData name="Lisa Skutin" userId="e4239b0f-56d2-4be1-8616-e7789551b35a" providerId="ADAL" clId="{CAF81F7F-F90E-412C-B407-0837A3189C38}" dt="2024-02-13T14:17:47.678" v="634" actId="478"/>
        <pc:sldMkLst>
          <pc:docMk/>
          <pc:sldMk cId="2070022187" sldId="383"/>
        </pc:sldMkLst>
        <pc:spChg chg="mod">
          <ac:chgData name="Lisa Skutin" userId="e4239b0f-56d2-4be1-8616-e7789551b35a" providerId="ADAL" clId="{CAF81F7F-F90E-412C-B407-0837A3189C38}" dt="2024-02-13T14:17:43.463" v="632" actId="26606"/>
          <ac:spMkLst>
            <pc:docMk/>
            <pc:sldMk cId="2070022187" sldId="383"/>
            <ac:spMk id="2" creationId="{7A353C4B-1B96-8E86-1C5E-974A479E192E}"/>
          </ac:spMkLst>
        </pc:spChg>
        <pc:spChg chg="mod">
          <ac:chgData name="Lisa Skutin" userId="e4239b0f-56d2-4be1-8616-e7789551b35a" providerId="ADAL" clId="{CAF81F7F-F90E-412C-B407-0837A3189C38}" dt="2024-02-13T14:17:43.478" v="633" actId="27636"/>
          <ac:spMkLst>
            <pc:docMk/>
            <pc:sldMk cId="2070022187" sldId="383"/>
            <ac:spMk id="3" creationId="{CA875EDD-C0D8-7738-B80B-3A5CBA469C5B}"/>
          </ac:spMkLst>
        </pc:spChg>
        <pc:spChg chg="add del mod">
          <ac:chgData name="Lisa Skutin" userId="e4239b0f-56d2-4be1-8616-e7789551b35a" providerId="ADAL" clId="{CAF81F7F-F90E-412C-B407-0837A3189C38}" dt="2024-02-13T14:17:47.678" v="634" actId="478"/>
          <ac:spMkLst>
            <pc:docMk/>
            <pc:sldMk cId="2070022187" sldId="383"/>
            <ac:spMk id="4" creationId="{14FD60A0-04C4-FC33-DD68-7D0D0E36931E}"/>
          </ac:spMkLst>
        </pc:spChg>
        <pc:spChg chg="add">
          <ac:chgData name="Lisa Skutin" userId="e4239b0f-56d2-4be1-8616-e7789551b35a" providerId="ADAL" clId="{CAF81F7F-F90E-412C-B407-0837A3189C38}" dt="2024-02-13T14:17:43.463" v="632" actId="26606"/>
          <ac:spMkLst>
            <pc:docMk/>
            <pc:sldMk cId="2070022187" sldId="383"/>
            <ac:spMk id="9" creationId="{C05CBC3C-2E5A-4839-8B9B-2E5A6ADF0F58}"/>
          </ac:spMkLst>
        </pc:spChg>
        <pc:spChg chg="del">
          <ac:chgData name="Lisa Skutin" userId="e4239b0f-56d2-4be1-8616-e7789551b35a" providerId="ADAL" clId="{CAF81F7F-F90E-412C-B407-0837A3189C38}" dt="2024-02-13T14:17:09.376" v="616"/>
          <ac:spMkLst>
            <pc:docMk/>
            <pc:sldMk cId="2070022187" sldId="383"/>
            <ac:spMk id="12" creationId="{D4771268-CB57-404A-9271-370EB28F6090}"/>
          </ac:spMkLst>
        </pc:spChg>
        <pc:spChg chg="add">
          <ac:chgData name="Lisa Skutin" userId="e4239b0f-56d2-4be1-8616-e7789551b35a" providerId="ADAL" clId="{CAF81F7F-F90E-412C-B407-0837A3189C38}" dt="2024-02-13T14:17:43.463" v="632" actId="26606"/>
          <ac:spMkLst>
            <pc:docMk/>
            <pc:sldMk cId="2070022187" sldId="383"/>
            <ac:spMk id="14" creationId="{DB5B423A-57CC-4C58-AA26-8E2E862B03A0}"/>
          </ac:spMkLst>
        </pc:spChg>
        <pc:picChg chg="mod">
          <ac:chgData name="Lisa Skutin" userId="e4239b0f-56d2-4be1-8616-e7789551b35a" providerId="ADAL" clId="{CAF81F7F-F90E-412C-B407-0837A3189C38}" dt="2024-02-13T14:17:43.463" v="632" actId="26606"/>
          <ac:picMkLst>
            <pc:docMk/>
            <pc:sldMk cId="2070022187" sldId="383"/>
            <ac:picMk id="7" creationId="{340CFC75-5516-99FD-C675-5F68059EDA4C}"/>
          </ac:picMkLst>
        </pc:picChg>
      </pc:sldChg>
      <pc:sldChg chg="add">
        <pc:chgData name="Lisa Skutin" userId="e4239b0f-56d2-4be1-8616-e7789551b35a" providerId="ADAL" clId="{CAF81F7F-F90E-412C-B407-0837A3189C38}" dt="2024-02-13T14:20:20.397" v="641"/>
        <pc:sldMkLst>
          <pc:docMk/>
          <pc:sldMk cId="2541134783" sldId="407"/>
        </pc:sldMkLst>
      </pc:sldChg>
      <pc:sldChg chg="add">
        <pc:chgData name="Lisa Skutin" userId="e4239b0f-56d2-4be1-8616-e7789551b35a" providerId="ADAL" clId="{CAF81F7F-F90E-412C-B407-0837A3189C38}" dt="2024-02-13T14:20:33.057" v="642"/>
        <pc:sldMkLst>
          <pc:docMk/>
          <pc:sldMk cId="4095635574" sldId="408"/>
        </pc:sldMkLst>
      </pc:sldChg>
      <pc:sldChg chg="modSp add mod">
        <pc:chgData name="Lisa Skutin" userId="e4239b0f-56d2-4be1-8616-e7789551b35a" providerId="ADAL" clId="{CAF81F7F-F90E-412C-B407-0837A3189C38}" dt="2024-02-13T14:43:42.920" v="790" actId="115"/>
        <pc:sldMkLst>
          <pc:docMk/>
          <pc:sldMk cId="1187221084" sldId="409"/>
        </pc:sldMkLst>
        <pc:spChg chg="mod">
          <ac:chgData name="Lisa Skutin" userId="e4239b0f-56d2-4be1-8616-e7789551b35a" providerId="ADAL" clId="{CAF81F7F-F90E-412C-B407-0837A3189C38}" dt="2024-02-13T14:43:42.920" v="790" actId="115"/>
          <ac:spMkLst>
            <pc:docMk/>
            <pc:sldMk cId="1187221084" sldId="409"/>
            <ac:spMk id="3" creationId="{0DD9A8E8-8F42-2A88-3BAF-96F9D7DE506D}"/>
          </ac:spMkLst>
        </pc:spChg>
      </pc:sldChg>
      <pc:sldChg chg="addSp modSp new mod">
        <pc:chgData name="Lisa Skutin" userId="e4239b0f-56d2-4be1-8616-e7789551b35a" providerId="ADAL" clId="{CAF81F7F-F90E-412C-B407-0837A3189C38}" dt="2024-02-13T14:47:53.010" v="968" actId="6549"/>
        <pc:sldMkLst>
          <pc:docMk/>
          <pc:sldMk cId="3955363199" sldId="410"/>
        </pc:sldMkLst>
        <pc:spChg chg="add mod">
          <ac:chgData name="Lisa Skutin" userId="e4239b0f-56d2-4be1-8616-e7789551b35a" providerId="ADAL" clId="{CAF81F7F-F90E-412C-B407-0837A3189C38}" dt="2024-02-13T14:47:53.010" v="968" actId="6549"/>
          <ac:spMkLst>
            <pc:docMk/>
            <pc:sldMk cId="3955363199" sldId="410"/>
            <ac:spMk id="4" creationId="{ADD04C0F-F236-5F65-1D7A-7462AF2950D1}"/>
          </ac:spMkLst>
        </pc:spChg>
      </pc:sldChg>
      <pc:sldChg chg="addSp modSp new mod">
        <pc:chgData name="Lisa Skutin" userId="e4239b0f-56d2-4be1-8616-e7789551b35a" providerId="ADAL" clId="{CAF81F7F-F90E-412C-B407-0837A3189C38}" dt="2024-02-13T14:49:14.679" v="992" actId="1076"/>
        <pc:sldMkLst>
          <pc:docMk/>
          <pc:sldMk cId="299179716" sldId="411"/>
        </pc:sldMkLst>
        <pc:spChg chg="add mod">
          <ac:chgData name="Lisa Skutin" userId="e4239b0f-56d2-4be1-8616-e7789551b35a" providerId="ADAL" clId="{CAF81F7F-F90E-412C-B407-0837A3189C38}" dt="2024-02-13T14:48:50.360" v="986" actId="1076"/>
          <ac:spMkLst>
            <pc:docMk/>
            <pc:sldMk cId="299179716" sldId="411"/>
            <ac:spMk id="4" creationId="{979389A4-1B93-7150-8439-CC15422538E7}"/>
          </ac:spMkLst>
        </pc:spChg>
        <pc:picChg chg="add mod">
          <ac:chgData name="Lisa Skutin" userId="e4239b0f-56d2-4be1-8616-e7789551b35a" providerId="ADAL" clId="{CAF81F7F-F90E-412C-B407-0837A3189C38}" dt="2024-02-13T14:49:14.679" v="992" actId="1076"/>
          <ac:picMkLst>
            <pc:docMk/>
            <pc:sldMk cId="299179716" sldId="411"/>
            <ac:picMk id="5" creationId="{59D03D9B-C832-11FC-8FAE-FF338FDD3D1A}"/>
          </ac:picMkLst>
        </pc:picChg>
      </pc:sldChg>
      <pc:sldChg chg="new del">
        <pc:chgData name="Lisa Skutin" userId="e4239b0f-56d2-4be1-8616-e7789551b35a" providerId="ADAL" clId="{CAF81F7F-F90E-412C-B407-0837A3189C38}" dt="2024-02-13T14:58:12.015" v="1116" actId="47"/>
        <pc:sldMkLst>
          <pc:docMk/>
          <pc:sldMk cId="4238912647" sldId="412"/>
        </pc:sldMkLst>
      </pc:sldChg>
      <pc:sldChg chg="add del">
        <pc:chgData name="Lisa Skutin" userId="e4239b0f-56d2-4be1-8616-e7789551b35a" providerId="ADAL" clId="{CAF81F7F-F90E-412C-B407-0837A3189C38}" dt="2024-02-13T14:58:12.015" v="1116" actId="47"/>
        <pc:sldMkLst>
          <pc:docMk/>
          <pc:sldMk cId="2653602822" sldId="4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6E421-0F9D-4D51-BDE6-0528D6944295}" type="datetimeFigureOut">
              <a:rPr lang="sv-SE" smtClean="0"/>
              <a:t>2024-02-13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6495-0E0B-477D-B860-49A566F5A3D0}" type="slidenum">
              <a:rPr lang="sv-SE" smtClean="0"/>
              <a:t>‹#›</a:t>
            </a:fld>
            <a:endParaRPr lang="sv-SE"/>
          </a:p>
        </p:txBody>
      </p:sp>
    </p:spTree>
    <p:extLst>
      <p:ext uri="{BB962C8B-B14F-4D97-AF65-F5344CB8AC3E}">
        <p14:creationId xmlns:p14="http://schemas.microsoft.com/office/powerpoint/2010/main" val="91070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838E33-EDAC-5230-9207-DCCCAD078FC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BA21B0-6134-A351-F11A-798D804B5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0D2FFF-0CF7-6315-6B58-E66692AF3B99}"/>
              </a:ext>
            </a:extLst>
          </p:cNvPr>
          <p:cNvSpPr>
            <a:spLocks noGrp="1"/>
          </p:cNvSpPr>
          <p:nvPr>
            <p:ph type="dt" sz="half" idx="10"/>
          </p:nvPr>
        </p:nvSpPr>
        <p:spPr/>
        <p:txBody>
          <a:bodyPr/>
          <a:lstStyle/>
          <a:p>
            <a:fld id="{DA5FE748-52B8-4F92-BD3E-0DB44C5C9998}" type="datetime1">
              <a:rPr lang="sv-SE" smtClean="0"/>
              <a:t>2024-02-13</a:t>
            </a:fld>
            <a:endParaRPr lang="sv-SE"/>
          </a:p>
        </p:txBody>
      </p:sp>
      <p:sp>
        <p:nvSpPr>
          <p:cNvPr id="5" name="Platshållare för sidfot 4">
            <a:extLst>
              <a:ext uri="{FF2B5EF4-FFF2-40B4-BE49-F238E27FC236}">
                <a16:creationId xmlns:a16="http://schemas.microsoft.com/office/drawing/2014/main" id="{9CFD043D-43BC-6899-DC04-80A23E0B038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44BED7-2B3E-FF4A-F042-D41579D000FD}"/>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5024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552D4F-E120-F335-8CEF-1FF72A5021A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B96002-07F9-2134-677C-2088555BD4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CD4D91-7244-6D3F-39D1-2CDDF2DE2CB5}"/>
              </a:ext>
            </a:extLst>
          </p:cNvPr>
          <p:cNvSpPr>
            <a:spLocks noGrp="1"/>
          </p:cNvSpPr>
          <p:nvPr>
            <p:ph type="dt" sz="half" idx="10"/>
          </p:nvPr>
        </p:nvSpPr>
        <p:spPr/>
        <p:txBody>
          <a:bodyPr/>
          <a:lstStyle/>
          <a:p>
            <a:fld id="{272E4668-F85A-48AC-A1DB-E4102F1E2031}" type="datetime1">
              <a:rPr lang="sv-SE" smtClean="0"/>
              <a:t>2024-02-13</a:t>
            </a:fld>
            <a:endParaRPr lang="sv-SE"/>
          </a:p>
        </p:txBody>
      </p:sp>
      <p:sp>
        <p:nvSpPr>
          <p:cNvPr id="5" name="Platshållare för sidfot 4">
            <a:extLst>
              <a:ext uri="{FF2B5EF4-FFF2-40B4-BE49-F238E27FC236}">
                <a16:creationId xmlns:a16="http://schemas.microsoft.com/office/drawing/2014/main" id="{42D8DDA3-04F4-5015-A04D-1DDE83FC9A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2C78E4-27E3-1701-E17A-D80341A749D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22978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EE519B-8D13-135A-2565-FB6C0A7666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134FE7-AC37-EFA2-1C0A-81B5B988CC4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B374F7-2E73-1F47-F5A1-F79C4CDA5A06}"/>
              </a:ext>
            </a:extLst>
          </p:cNvPr>
          <p:cNvSpPr>
            <a:spLocks noGrp="1"/>
          </p:cNvSpPr>
          <p:nvPr>
            <p:ph type="dt" sz="half" idx="10"/>
          </p:nvPr>
        </p:nvSpPr>
        <p:spPr/>
        <p:txBody>
          <a:bodyPr/>
          <a:lstStyle/>
          <a:p>
            <a:fld id="{E0C44716-BB6D-4B5E-AFA0-E9689318CFB1}" type="datetime1">
              <a:rPr lang="sv-SE" smtClean="0"/>
              <a:t>2024-02-13</a:t>
            </a:fld>
            <a:endParaRPr lang="sv-SE"/>
          </a:p>
        </p:txBody>
      </p:sp>
      <p:sp>
        <p:nvSpPr>
          <p:cNvPr id="5" name="Platshållare för sidfot 4">
            <a:extLst>
              <a:ext uri="{FF2B5EF4-FFF2-40B4-BE49-F238E27FC236}">
                <a16:creationId xmlns:a16="http://schemas.microsoft.com/office/drawing/2014/main" id="{DAE426A7-CAAE-5DE5-27A7-7CF3A8D9D3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A33FA-3996-5425-61FA-4A04FDA6924F}"/>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7919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8E22A-55D2-F694-AD35-9BC3F32EB9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23E08A-FF26-86BA-456D-1243F7E42E7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BDAB15-ECFC-B056-4049-20024782328F}"/>
              </a:ext>
            </a:extLst>
          </p:cNvPr>
          <p:cNvSpPr>
            <a:spLocks noGrp="1"/>
          </p:cNvSpPr>
          <p:nvPr>
            <p:ph type="dt" sz="half" idx="10"/>
          </p:nvPr>
        </p:nvSpPr>
        <p:spPr/>
        <p:txBody>
          <a:bodyPr/>
          <a:lstStyle/>
          <a:p>
            <a:fld id="{856A73CE-6821-4058-A911-990159727BAD}" type="datetime1">
              <a:rPr lang="sv-SE" smtClean="0"/>
              <a:t>2024-02-13</a:t>
            </a:fld>
            <a:endParaRPr lang="sv-SE"/>
          </a:p>
        </p:txBody>
      </p:sp>
      <p:sp>
        <p:nvSpPr>
          <p:cNvPr id="5" name="Platshållare för sidfot 4">
            <a:extLst>
              <a:ext uri="{FF2B5EF4-FFF2-40B4-BE49-F238E27FC236}">
                <a16:creationId xmlns:a16="http://schemas.microsoft.com/office/drawing/2014/main" id="{C65081FC-71B6-879F-B258-4067608A39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19F139-DDB0-8526-CB49-8CE96BA90FB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079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F244B5-7680-40C2-792F-48F83C2806B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B474B8-F516-0EA8-B7F5-EFBB9BFA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E0D80C-8ECD-2409-CBD7-8AA48C926401}"/>
              </a:ext>
            </a:extLst>
          </p:cNvPr>
          <p:cNvSpPr>
            <a:spLocks noGrp="1"/>
          </p:cNvSpPr>
          <p:nvPr>
            <p:ph type="dt" sz="half" idx="10"/>
          </p:nvPr>
        </p:nvSpPr>
        <p:spPr/>
        <p:txBody>
          <a:bodyPr/>
          <a:lstStyle/>
          <a:p>
            <a:fld id="{7E9020BB-7632-42A2-B73C-FAC3219759ED}" type="datetime1">
              <a:rPr lang="sv-SE" smtClean="0"/>
              <a:t>2024-02-13</a:t>
            </a:fld>
            <a:endParaRPr lang="sv-SE"/>
          </a:p>
        </p:txBody>
      </p:sp>
      <p:sp>
        <p:nvSpPr>
          <p:cNvPr id="5" name="Platshållare för sidfot 4">
            <a:extLst>
              <a:ext uri="{FF2B5EF4-FFF2-40B4-BE49-F238E27FC236}">
                <a16:creationId xmlns:a16="http://schemas.microsoft.com/office/drawing/2014/main" id="{B3D702E1-4313-7A3A-DFC1-8F3E31D523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1A902C-4A8D-970A-D67F-12F6C488B8C6}"/>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78229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E5867-8B0F-4C74-52EB-B9B86E922C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AF5729-763C-6585-5479-D302C6AB1CB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051F7A0-9133-4575-ABDA-C04A2D6F505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16CDEB-BF5B-F173-48F2-D058F62444A0}"/>
              </a:ext>
            </a:extLst>
          </p:cNvPr>
          <p:cNvSpPr>
            <a:spLocks noGrp="1"/>
          </p:cNvSpPr>
          <p:nvPr>
            <p:ph type="dt" sz="half" idx="10"/>
          </p:nvPr>
        </p:nvSpPr>
        <p:spPr/>
        <p:txBody>
          <a:bodyPr/>
          <a:lstStyle/>
          <a:p>
            <a:fld id="{BCC0B340-ABDC-4037-88E9-79D8E5B87973}" type="datetime1">
              <a:rPr lang="sv-SE" smtClean="0"/>
              <a:t>2024-02-13</a:t>
            </a:fld>
            <a:endParaRPr lang="sv-SE"/>
          </a:p>
        </p:txBody>
      </p:sp>
      <p:sp>
        <p:nvSpPr>
          <p:cNvPr id="6" name="Platshållare för sidfot 5">
            <a:extLst>
              <a:ext uri="{FF2B5EF4-FFF2-40B4-BE49-F238E27FC236}">
                <a16:creationId xmlns:a16="http://schemas.microsoft.com/office/drawing/2014/main" id="{FC8CDD06-3105-5463-3747-EEBE6F7FDC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12F793-A1FD-B37D-0EBD-95F7890F0168}"/>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2910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9DA88E-2E96-C029-7812-A65E73FE77B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34BF09A-CAB1-57FD-DAA8-561B5B935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16A718-4D0C-FFBA-D56B-8EDFDE75554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07F093C-0414-B4C1-9124-68674C4E9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AA25059-6AE5-E48B-ACF0-047FD64680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C6A46C-BEFF-AFE6-F7CC-B9D4903A25A7}"/>
              </a:ext>
            </a:extLst>
          </p:cNvPr>
          <p:cNvSpPr>
            <a:spLocks noGrp="1"/>
          </p:cNvSpPr>
          <p:nvPr>
            <p:ph type="dt" sz="half" idx="10"/>
          </p:nvPr>
        </p:nvSpPr>
        <p:spPr/>
        <p:txBody>
          <a:bodyPr/>
          <a:lstStyle/>
          <a:p>
            <a:fld id="{0714DD81-BCEA-47C0-B071-A236374AD479}" type="datetime1">
              <a:rPr lang="sv-SE" smtClean="0"/>
              <a:t>2024-02-13</a:t>
            </a:fld>
            <a:endParaRPr lang="sv-SE"/>
          </a:p>
        </p:txBody>
      </p:sp>
      <p:sp>
        <p:nvSpPr>
          <p:cNvPr id="8" name="Platshållare för sidfot 7">
            <a:extLst>
              <a:ext uri="{FF2B5EF4-FFF2-40B4-BE49-F238E27FC236}">
                <a16:creationId xmlns:a16="http://schemas.microsoft.com/office/drawing/2014/main" id="{216270B3-F6A9-A606-B278-C538F5C0647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A13AC4D-F315-CA3E-2F17-EB7FF8C5215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8311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C6206-C801-E7E7-3B58-53D1307D0F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D413DC4-1E58-6EE1-0353-BDE0956B3FD6}"/>
              </a:ext>
            </a:extLst>
          </p:cNvPr>
          <p:cNvSpPr>
            <a:spLocks noGrp="1"/>
          </p:cNvSpPr>
          <p:nvPr>
            <p:ph type="dt" sz="half" idx="10"/>
          </p:nvPr>
        </p:nvSpPr>
        <p:spPr/>
        <p:txBody>
          <a:bodyPr/>
          <a:lstStyle/>
          <a:p>
            <a:fld id="{620F6CB3-7E47-4014-8B43-2AB2F10D6024}" type="datetime1">
              <a:rPr lang="sv-SE" smtClean="0"/>
              <a:t>2024-02-13</a:t>
            </a:fld>
            <a:endParaRPr lang="sv-SE"/>
          </a:p>
        </p:txBody>
      </p:sp>
      <p:sp>
        <p:nvSpPr>
          <p:cNvPr id="4" name="Platshållare för sidfot 3">
            <a:extLst>
              <a:ext uri="{FF2B5EF4-FFF2-40B4-BE49-F238E27FC236}">
                <a16:creationId xmlns:a16="http://schemas.microsoft.com/office/drawing/2014/main" id="{C73DA125-3E4D-724E-C585-AF9035601C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78F6F5-BDDA-5B6F-CCB5-EA2BB862704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70502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5B2E6F-9359-693D-BDF3-33139284AF55}"/>
              </a:ext>
            </a:extLst>
          </p:cNvPr>
          <p:cNvSpPr>
            <a:spLocks noGrp="1"/>
          </p:cNvSpPr>
          <p:nvPr>
            <p:ph type="dt" sz="half" idx="10"/>
          </p:nvPr>
        </p:nvSpPr>
        <p:spPr/>
        <p:txBody>
          <a:bodyPr/>
          <a:lstStyle/>
          <a:p>
            <a:fld id="{B6D0D6C3-E918-453D-AF58-BCF31EFA6B72}" type="datetime1">
              <a:rPr lang="sv-SE" smtClean="0"/>
              <a:t>2024-02-13</a:t>
            </a:fld>
            <a:endParaRPr lang="sv-SE"/>
          </a:p>
        </p:txBody>
      </p:sp>
      <p:sp>
        <p:nvSpPr>
          <p:cNvPr id="3" name="Platshållare för sidfot 2">
            <a:extLst>
              <a:ext uri="{FF2B5EF4-FFF2-40B4-BE49-F238E27FC236}">
                <a16:creationId xmlns:a16="http://schemas.microsoft.com/office/drawing/2014/main" id="{007700FF-C2D2-3ABE-D7B1-8938CD667BC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5994DA9-FA55-5283-D298-065D02C5CCE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1261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9CD511-0DAC-0EB4-C337-8D8E783EDAC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826444-FD87-B374-AB59-943B856DD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820F1E-6B07-FE55-D1FA-CD9990C8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E4927B-3399-5C80-FCB5-0BC28E51FC2B}"/>
              </a:ext>
            </a:extLst>
          </p:cNvPr>
          <p:cNvSpPr>
            <a:spLocks noGrp="1"/>
          </p:cNvSpPr>
          <p:nvPr>
            <p:ph type="dt" sz="half" idx="10"/>
          </p:nvPr>
        </p:nvSpPr>
        <p:spPr/>
        <p:txBody>
          <a:bodyPr/>
          <a:lstStyle/>
          <a:p>
            <a:fld id="{30AB6075-F8F6-4011-B713-A3BCA41A8D50}" type="datetime1">
              <a:rPr lang="sv-SE" smtClean="0"/>
              <a:t>2024-02-13</a:t>
            </a:fld>
            <a:endParaRPr lang="sv-SE"/>
          </a:p>
        </p:txBody>
      </p:sp>
      <p:sp>
        <p:nvSpPr>
          <p:cNvPr id="6" name="Platshållare för sidfot 5">
            <a:extLst>
              <a:ext uri="{FF2B5EF4-FFF2-40B4-BE49-F238E27FC236}">
                <a16:creationId xmlns:a16="http://schemas.microsoft.com/office/drawing/2014/main" id="{D1D94AE3-0E1E-82EA-D590-9BA530C083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222D5E-C222-9FEE-B55D-A18B5FCDDE77}"/>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47945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07200C-FF45-5F69-627E-FA2CB390B1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1864121-D053-5388-0C86-BE380F373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C50D4C-58E3-DCB0-770C-1FC4D56F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6ED572-6E54-A795-037A-82D41D7A2DF0}"/>
              </a:ext>
            </a:extLst>
          </p:cNvPr>
          <p:cNvSpPr>
            <a:spLocks noGrp="1"/>
          </p:cNvSpPr>
          <p:nvPr>
            <p:ph type="dt" sz="half" idx="10"/>
          </p:nvPr>
        </p:nvSpPr>
        <p:spPr/>
        <p:txBody>
          <a:bodyPr/>
          <a:lstStyle/>
          <a:p>
            <a:fld id="{58ADA619-8F1F-4D6C-89E0-B8EB916A2033}" type="datetime1">
              <a:rPr lang="sv-SE" smtClean="0"/>
              <a:t>2024-02-13</a:t>
            </a:fld>
            <a:endParaRPr lang="sv-SE"/>
          </a:p>
        </p:txBody>
      </p:sp>
      <p:sp>
        <p:nvSpPr>
          <p:cNvPr id="6" name="Platshållare för sidfot 5">
            <a:extLst>
              <a:ext uri="{FF2B5EF4-FFF2-40B4-BE49-F238E27FC236}">
                <a16:creationId xmlns:a16="http://schemas.microsoft.com/office/drawing/2014/main" id="{8945B9A2-4ACC-77E8-9564-2CB257CDEC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7214F-CECF-A84F-1E6F-795BE919B68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7150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34F7CB-9463-99DC-3EDF-E879E93FC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AA707C-BBBC-35E1-A32A-E1DFCB57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7257F7-FAB7-A902-C3AC-FFE582164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F4CB04-9946-4098-9AED-4FC94F2926C5}" type="datetime1">
              <a:rPr lang="sv-SE" smtClean="0"/>
              <a:t>2024-02-13</a:t>
            </a:fld>
            <a:endParaRPr lang="sv-SE"/>
          </a:p>
        </p:txBody>
      </p:sp>
      <p:sp>
        <p:nvSpPr>
          <p:cNvPr id="5" name="Platshållare för sidfot 4">
            <a:extLst>
              <a:ext uri="{FF2B5EF4-FFF2-40B4-BE49-F238E27FC236}">
                <a16:creationId xmlns:a16="http://schemas.microsoft.com/office/drawing/2014/main" id="{589E68CC-B8CA-0160-A5C6-5EA41477E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8A1CD1-651F-27DF-9262-A18E361D3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8BC169-588E-48CB-90C9-67AB67C29E45}" type="slidenum">
              <a:rPr lang="sv-SE" smtClean="0"/>
              <a:t>‹#›</a:t>
            </a:fld>
            <a:endParaRPr lang="sv-SE"/>
          </a:p>
        </p:txBody>
      </p:sp>
    </p:spTree>
    <p:extLst>
      <p:ext uri="{BB962C8B-B14F-4D97-AF65-F5344CB8AC3E}">
        <p14:creationId xmlns:p14="http://schemas.microsoft.com/office/powerpoint/2010/main" val="4258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png@01D8F364.9C5D77C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pixabay.com/no/te-kaffe-cup-drikke-krus-hot-2024197/"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D0FA510-FD89-C635-4A8F-591D63D0A04F}"/>
              </a:ext>
            </a:extLst>
          </p:cNvPr>
          <p:cNvSpPr>
            <a:spLocks noGrp="1"/>
          </p:cNvSpPr>
          <p:nvPr>
            <p:ph type="sldNum" sz="quarter" idx="12"/>
          </p:nvPr>
        </p:nvSpPr>
        <p:spPr/>
        <p:txBody>
          <a:bodyPr/>
          <a:lstStyle/>
          <a:p>
            <a:fld id="{7E8BC169-588E-48CB-90C9-67AB67C29E45}" type="slidenum">
              <a:rPr lang="sv-SE" smtClean="0"/>
              <a:t>1</a:t>
            </a:fld>
            <a:endParaRPr lang="sv-SE"/>
          </a:p>
        </p:txBody>
      </p:sp>
      <p:sp>
        <p:nvSpPr>
          <p:cNvPr id="3" name="textruta 2">
            <a:extLst>
              <a:ext uri="{FF2B5EF4-FFF2-40B4-BE49-F238E27FC236}">
                <a16:creationId xmlns:a16="http://schemas.microsoft.com/office/drawing/2014/main" id="{97DC1DAB-8507-4F49-7F72-818CF66A6838}"/>
              </a:ext>
            </a:extLst>
          </p:cNvPr>
          <p:cNvSpPr txBox="1"/>
          <p:nvPr/>
        </p:nvSpPr>
        <p:spPr>
          <a:xfrm>
            <a:off x="1764339" y="1057065"/>
            <a:ext cx="5086165" cy="4154984"/>
          </a:xfrm>
          <a:prstGeom prst="rect">
            <a:avLst/>
          </a:prstGeom>
          <a:noFill/>
        </p:spPr>
        <p:txBody>
          <a:bodyPr wrap="square" rtlCol="0">
            <a:spAutoFit/>
          </a:bodyPr>
          <a:lstStyle/>
          <a:p>
            <a:pPr algn="ctr"/>
            <a:r>
              <a:rPr lang="sv-SE" sz="4400" dirty="0"/>
              <a:t>Välkomna till Connect </a:t>
            </a:r>
            <a:r>
              <a:rPr lang="sv-SE" sz="4400" dirty="0" err="1"/>
              <a:t>boostersession</a:t>
            </a:r>
            <a:r>
              <a:rPr lang="sv-SE" sz="4400" dirty="0"/>
              <a:t> 2 </a:t>
            </a:r>
          </a:p>
          <a:p>
            <a:pPr algn="ctr"/>
            <a:r>
              <a:rPr lang="sv-SE" sz="4400" dirty="0"/>
              <a:t>för föräldrar</a:t>
            </a:r>
          </a:p>
          <a:p>
            <a:pPr algn="ctr"/>
            <a:endParaRPr lang="sv-SE" sz="4400" dirty="0"/>
          </a:p>
          <a:p>
            <a:pPr algn="ctr"/>
            <a:r>
              <a:rPr lang="sv-SE" sz="4400" dirty="0"/>
              <a:t>Princip 5 - 8</a:t>
            </a:r>
          </a:p>
        </p:txBody>
      </p:sp>
      <p:pic>
        <p:nvPicPr>
          <p:cNvPr id="4" name="Bildobjekt 3">
            <a:extLst>
              <a:ext uri="{FF2B5EF4-FFF2-40B4-BE49-F238E27FC236}">
                <a16:creationId xmlns:a16="http://schemas.microsoft.com/office/drawing/2014/main" id="{02F095FA-2D6C-DDC8-921F-BDDAE30DDDC0}"/>
              </a:ext>
            </a:extLst>
          </p:cNvPr>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bwMode="auto">
          <a:xfrm>
            <a:off x="7355022" y="1259633"/>
            <a:ext cx="3614949" cy="3461312"/>
          </a:xfrm>
          <a:prstGeom prst="rect">
            <a:avLst/>
          </a:prstGeom>
          <a:noFill/>
          <a:effectLst/>
        </p:spPr>
      </p:pic>
    </p:spTree>
    <p:extLst>
      <p:ext uri="{BB962C8B-B14F-4D97-AF65-F5344CB8AC3E}">
        <p14:creationId xmlns:p14="http://schemas.microsoft.com/office/powerpoint/2010/main" val="66061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E807E3EA-C4B9-0013-83EE-2245F4FB6A6F}"/>
              </a:ext>
            </a:extLst>
          </p:cNvPr>
          <p:cNvSpPr>
            <a:spLocks noGrp="1"/>
          </p:cNvSpPr>
          <p:nvPr>
            <p:ph type="sldNum" sz="quarter" idx="12"/>
          </p:nvPr>
        </p:nvSpPr>
        <p:spPr/>
        <p:txBody>
          <a:bodyPr/>
          <a:lstStyle/>
          <a:p>
            <a:fld id="{7E8BC169-588E-48CB-90C9-67AB67C29E45}" type="slidenum">
              <a:rPr lang="sv-SE" smtClean="0"/>
              <a:t>10</a:t>
            </a:fld>
            <a:endParaRPr lang="sv-SE"/>
          </a:p>
        </p:txBody>
      </p:sp>
      <p:sp>
        <p:nvSpPr>
          <p:cNvPr id="4" name="textruta 3">
            <a:extLst>
              <a:ext uri="{FF2B5EF4-FFF2-40B4-BE49-F238E27FC236}">
                <a16:creationId xmlns:a16="http://schemas.microsoft.com/office/drawing/2014/main" id="{B91C49F6-D0CA-95AE-9209-8948C98F2EB9}"/>
              </a:ext>
            </a:extLst>
          </p:cNvPr>
          <p:cNvSpPr txBox="1"/>
          <p:nvPr/>
        </p:nvSpPr>
        <p:spPr>
          <a:xfrm>
            <a:off x="2940728" y="1951672"/>
            <a:ext cx="6094520" cy="1477328"/>
          </a:xfrm>
          <a:prstGeom prst="rect">
            <a:avLst/>
          </a:prstGeom>
          <a:noFill/>
        </p:spPr>
        <p:txBody>
          <a:bodyPr wrap="square">
            <a:spAutoFit/>
          </a:bodyPr>
          <a:lstStyle/>
          <a:p>
            <a:r>
              <a:rPr lang="sv-SE" dirty="0"/>
              <a:t>Låt oss ha båda principerna i åtanke: förändring och empati.</a:t>
            </a:r>
          </a:p>
          <a:p>
            <a:r>
              <a:rPr lang="sv-SE" dirty="0"/>
              <a:t> </a:t>
            </a:r>
          </a:p>
          <a:p>
            <a:pPr marL="285750" indent="-285750">
              <a:buFont typeface="Wingdings" panose="05000000000000000000" pitchFamily="2" charset="2"/>
              <a:buChar char="Ø"/>
            </a:pPr>
            <a:r>
              <a:rPr lang="sv-SE" dirty="0"/>
              <a:t>Vad såg ni?</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Vad tror ni hände?</a:t>
            </a:r>
          </a:p>
        </p:txBody>
      </p:sp>
    </p:spTree>
    <p:extLst>
      <p:ext uri="{BB962C8B-B14F-4D97-AF65-F5344CB8AC3E}">
        <p14:creationId xmlns:p14="http://schemas.microsoft.com/office/powerpoint/2010/main" val="3406183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6F586-097C-E423-2B4F-3B9A94B5B28F}"/>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2EDE8CDB-0D53-F19A-A885-F9539933A24D}"/>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a:t>
            </a:r>
            <a:r>
              <a:rPr lang="sv-SE" dirty="0"/>
              <a:t>Vad kände och tänkte tonåringen?</a:t>
            </a:r>
          </a:p>
        </p:txBody>
      </p:sp>
      <p:sp>
        <p:nvSpPr>
          <p:cNvPr id="13" name="textruta 12">
            <a:extLst>
              <a:ext uri="{FF2B5EF4-FFF2-40B4-BE49-F238E27FC236}">
                <a16:creationId xmlns:a16="http://schemas.microsoft.com/office/drawing/2014/main" id="{55C724A8-6831-975F-1124-5E9D2F9EC3D6}"/>
              </a:ext>
            </a:extLst>
          </p:cNvPr>
          <p:cNvSpPr txBox="1"/>
          <p:nvPr/>
        </p:nvSpPr>
        <p:spPr>
          <a:xfrm>
            <a:off x="288758" y="3761238"/>
            <a:ext cx="6096000"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dirty="0"/>
              <a:t>Vad kände och tänkte föräldern?</a:t>
            </a:r>
          </a:p>
        </p:txBody>
      </p:sp>
      <p:sp>
        <p:nvSpPr>
          <p:cNvPr id="14" name="Textruta 2">
            <a:extLst>
              <a:ext uri="{FF2B5EF4-FFF2-40B4-BE49-F238E27FC236}">
                <a16:creationId xmlns:a16="http://schemas.microsoft.com/office/drawing/2014/main" id="{213CA425-CCF3-7E81-9C1F-DF9367A02EF5}"/>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C32993C-51EB-AA6A-E583-72C343246274}"/>
              </a:ext>
            </a:extLst>
          </p:cNvPr>
          <p:cNvSpPr txBox="1">
            <a:spLocks noChangeArrowheads="1"/>
          </p:cNvSpPr>
          <p:nvPr/>
        </p:nvSpPr>
        <p:spPr bwMode="auto">
          <a:xfrm>
            <a:off x="288758" y="4315326"/>
            <a:ext cx="10437461" cy="23763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83E8DAA5-63C7-80CB-3A48-953068F361FE}"/>
              </a:ext>
            </a:extLst>
          </p:cNvPr>
          <p:cNvSpPr>
            <a:spLocks noGrp="1"/>
          </p:cNvSpPr>
          <p:nvPr>
            <p:ph type="sldNum" sz="quarter" idx="12"/>
          </p:nvPr>
        </p:nvSpPr>
        <p:spPr/>
        <p:txBody>
          <a:bodyPr/>
          <a:lstStyle/>
          <a:p>
            <a:fld id="{7E8BC169-588E-48CB-90C9-67AB67C29E45}" type="slidenum">
              <a:rPr lang="sv-SE" smtClean="0"/>
              <a:t>11</a:t>
            </a:fld>
            <a:endParaRPr lang="sv-SE"/>
          </a:p>
        </p:txBody>
      </p:sp>
    </p:spTree>
    <p:extLst>
      <p:ext uri="{BB962C8B-B14F-4D97-AF65-F5344CB8AC3E}">
        <p14:creationId xmlns:p14="http://schemas.microsoft.com/office/powerpoint/2010/main" val="2882665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F4371-B845-374B-17E3-A4EFC6F87C41}"/>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804D20BE-A8C4-A9DE-542C-194812037364}"/>
              </a:ext>
            </a:extLst>
          </p:cNvPr>
          <p:cNvSpPr>
            <a:spLocks noGrp="1"/>
          </p:cNvSpPr>
          <p:nvPr>
            <p:ph type="sldNum" sz="quarter" idx="12"/>
          </p:nvPr>
        </p:nvSpPr>
        <p:spPr/>
        <p:txBody>
          <a:bodyPr/>
          <a:lstStyle/>
          <a:p>
            <a:fld id="{7E8BC169-588E-48CB-90C9-67AB67C29E45}" type="slidenum">
              <a:rPr lang="sv-SE" smtClean="0"/>
              <a:t>12</a:t>
            </a:fld>
            <a:endParaRPr lang="sv-SE"/>
          </a:p>
        </p:txBody>
      </p:sp>
      <p:sp>
        <p:nvSpPr>
          <p:cNvPr id="4" name="textruta 3">
            <a:extLst>
              <a:ext uri="{FF2B5EF4-FFF2-40B4-BE49-F238E27FC236}">
                <a16:creationId xmlns:a16="http://schemas.microsoft.com/office/drawing/2014/main" id="{7E1589F6-9112-AB84-4F4D-1AA02DC86855}"/>
              </a:ext>
            </a:extLst>
          </p:cNvPr>
          <p:cNvSpPr txBox="1"/>
          <p:nvPr/>
        </p:nvSpPr>
        <p:spPr>
          <a:xfrm>
            <a:off x="2709908" y="1314687"/>
            <a:ext cx="6094520" cy="3693319"/>
          </a:xfrm>
          <a:prstGeom prst="rect">
            <a:avLst/>
          </a:prstGeom>
          <a:noFill/>
        </p:spPr>
        <p:txBody>
          <a:bodyPr wrap="square">
            <a:spAutoFit/>
          </a:bodyPr>
          <a:lstStyle/>
          <a:p>
            <a:pPr marL="285750" indent="-285750">
              <a:buFont typeface="Wingdings" panose="05000000000000000000" pitchFamily="2" charset="2"/>
              <a:buChar char="Ø"/>
            </a:pPr>
            <a:r>
              <a:rPr lang="sv-SE" dirty="0"/>
              <a:t>Ibland är det svårt att lägga märke till små förändringar. Att använda principerna om förändring och empati ger oss en färdighet som vi kan tillämpa på alla typer av situationer – med våra tonåringar, partners, människor vi arbetar med etc.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I konfliktsituationer är det särskilt svårt att utöva empati och bekräfta förändringar eftersom vi själva är känslomässigt involverade.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I dessa situationer är det riktigt svårt att gå utanför oss själva. Ibland måste vi lugna oss lite innan vi kan vara empatiska.</a:t>
            </a:r>
          </a:p>
        </p:txBody>
      </p:sp>
      <p:pic>
        <p:nvPicPr>
          <p:cNvPr id="5" name="Picture 4">
            <a:extLst>
              <a:ext uri="{FF2B5EF4-FFF2-40B4-BE49-F238E27FC236}">
                <a16:creationId xmlns:a16="http://schemas.microsoft.com/office/drawing/2014/main" id="{CF153140-3A89-DB54-D639-F17F5D7144FA}"/>
              </a:ext>
            </a:extLst>
          </p:cNvPr>
          <p:cNvPicPr/>
          <p:nvPr/>
        </p:nvPicPr>
        <p:blipFill>
          <a:blip r:embed="rId2"/>
          <a:srcRect/>
          <a:stretch>
            <a:fillRect/>
          </a:stretch>
        </p:blipFill>
        <p:spPr>
          <a:xfrm>
            <a:off x="10402096" y="4574966"/>
            <a:ext cx="1470660" cy="1584960"/>
          </a:xfrm>
          <a:prstGeom prst="rect">
            <a:avLst/>
          </a:prstGeom>
          <a:ln/>
        </p:spPr>
      </p:pic>
    </p:spTree>
    <p:extLst>
      <p:ext uri="{BB962C8B-B14F-4D97-AF65-F5344CB8AC3E}">
        <p14:creationId xmlns:p14="http://schemas.microsoft.com/office/powerpoint/2010/main" val="326366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1A5503-25DA-0F73-FDCC-776F22E40622}"/>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DA18C61A-8DBA-56E7-E672-06410BB6A238}"/>
              </a:ext>
            </a:extLst>
          </p:cNvPr>
          <p:cNvSpPr>
            <a:spLocks noGrp="1"/>
          </p:cNvSpPr>
          <p:nvPr>
            <p:ph type="sldNum" sz="quarter" idx="12"/>
          </p:nvPr>
        </p:nvSpPr>
        <p:spPr/>
        <p:txBody>
          <a:bodyPr/>
          <a:lstStyle/>
          <a:p>
            <a:fld id="{7E8BC169-588E-48CB-90C9-67AB67C29E45}" type="slidenum">
              <a:rPr lang="sv-SE" smtClean="0"/>
              <a:t>13</a:t>
            </a:fld>
            <a:endParaRPr lang="sv-SE"/>
          </a:p>
        </p:txBody>
      </p:sp>
      <p:sp>
        <p:nvSpPr>
          <p:cNvPr id="4" name="textruta 3">
            <a:extLst>
              <a:ext uri="{FF2B5EF4-FFF2-40B4-BE49-F238E27FC236}">
                <a16:creationId xmlns:a16="http://schemas.microsoft.com/office/drawing/2014/main" id="{0BB957DE-0713-7879-1248-75095E2028AC}"/>
              </a:ext>
            </a:extLst>
          </p:cNvPr>
          <p:cNvSpPr txBox="1"/>
          <p:nvPr/>
        </p:nvSpPr>
        <p:spPr>
          <a:xfrm>
            <a:off x="763481" y="615064"/>
            <a:ext cx="10449016" cy="5139869"/>
          </a:xfrm>
          <a:prstGeom prst="rect">
            <a:avLst/>
          </a:prstGeom>
          <a:noFill/>
        </p:spPr>
        <p:txBody>
          <a:bodyPr wrap="square">
            <a:spAutoFit/>
          </a:bodyPr>
          <a:lstStyle/>
          <a:p>
            <a:r>
              <a:rPr lang="sv-SE" sz="2000" b="1" dirty="0"/>
              <a:t>Sammanfattning hittills:</a:t>
            </a:r>
          </a:p>
          <a:p>
            <a:endParaRPr lang="sv-SE" sz="2000" dirty="0"/>
          </a:p>
          <a:p>
            <a:pPr marL="342900" indent="-342900">
              <a:buFont typeface="Wingdings" panose="05000000000000000000" pitchFamily="2" charset="2"/>
              <a:buChar char="Ø"/>
            </a:pPr>
            <a:r>
              <a:rPr lang="sv-SE" dirty="0"/>
              <a:t>Vikten av att lägga märke till och bekräfta även de små steg som våra barn och vi själva tar mot förändring/utveckling. </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Förändring kan både vara hoppfullt och smärtsamt. För föräldrar innebär det att vi måste släppa hur vi hade det med våra barn när de var små och gillade att vara nära till exempel. De växer upp och går framåt i sina liv, och vi saknar hur vårt förhållande var när de var små. </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Det finns nya sätt att känna samhörighet nu när de är större, men det kan fortfarande kännas svårt att göra denna förändring. </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Empati betyder att ni är tillräckligt engagerade i dem som person för att vilja förstå vad deras erfarenhet är och att ni respekterar deras känslor, vilka de än är.</a:t>
            </a:r>
          </a:p>
          <a:p>
            <a:endParaRPr lang="sv-SE" dirty="0"/>
          </a:p>
          <a:p>
            <a:pPr marL="342900" indent="-342900">
              <a:buFont typeface="Wingdings" panose="05000000000000000000" pitchFamily="2" charset="2"/>
              <a:buChar char="Ø"/>
            </a:pPr>
            <a:r>
              <a:rPr lang="sv-SE" dirty="0"/>
              <a:t>Empati betyder inte att ni nödvändigtvis håller med den andra personens känslor eller deras position. Det betyder inte heller att ni tolererar deras beteende eller att ni måste ge upp er egen åsikt för att den skiljer sig från deras. </a:t>
            </a:r>
          </a:p>
        </p:txBody>
      </p:sp>
    </p:spTree>
    <p:extLst>
      <p:ext uri="{BB962C8B-B14F-4D97-AF65-F5344CB8AC3E}">
        <p14:creationId xmlns:p14="http://schemas.microsoft.com/office/powerpoint/2010/main" val="387371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7A353C4B-1B96-8E86-1C5E-974A479E192E}"/>
              </a:ext>
            </a:extLst>
          </p:cNvPr>
          <p:cNvSpPr>
            <a:spLocks noGrp="1"/>
          </p:cNvSpPr>
          <p:nvPr>
            <p:ph type="title"/>
          </p:nvPr>
        </p:nvSpPr>
        <p:spPr>
          <a:xfrm>
            <a:off x="838200" y="673770"/>
            <a:ext cx="3220329" cy="2027227"/>
          </a:xfrm>
        </p:spPr>
        <p:txBody>
          <a:bodyPr vert="horz" lIns="91440" tIns="45720" rIns="91440" bIns="45720" rtlCol="0" anchor="t">
            <a:normAutofit/>
          </a:bodyPr>
          <a:lstStyle/>
          <a:p>
            <a:r>
              <a:rPr lang="en-US" sz="5400" kern="1200">
                <a:solidFill>
                  <a:srgbClr val="FFFFFF"/>
                </a:solidFill>
                <a:latin typeface="+mj-lt"/>
                <a:ea typeface="+mj-ea"/>
                <a:cs typeface="+mj-cs"/>
              </a:rPr>
              <a:t>Dags för paus</a:t>
            </a:r>
          </a:p>
        </p:txBody>
      </p:sp>
      <p:pic>
        <p:nvPicPr>
          <p:cNvPr id="7" name="Bildobjekt 6" descr="En bild som visar design, svart och vit&#10;&#10;Automatiskt genererad beskrivning med låg exakthet">
            <a:extLst>
              <a:ext uri="{FF2B5EF4-FFF2-40B4-BE49-F238E27FC236}">
                <a16:creationId xmlns:a16="http://schemas.microsoft.com/office/drawing/2014/main" id="{340CFC75-5516-99FD-C675-5F68059EDA4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286781" y="1661164"/>
            <a:ext cx="2308066" cy="3150943"/>
          </a:xfrm>
          <a:prstGeom prst="rect">
            <a:avLst/>
          </a:prstGeom>
        </p:spPr>
      </p:pic>
      <p:sp>
        <p:nvSpPr>
          <p:cNvPr id="3" name="Platshållare för bildnummer 2">
            <a:extLst>
              <a:ext uri="{FF2B5EF4-FFF2-40B4-BE49-F238E27FC236}">
                <a16:creationId xmlns:a16="http://schemas.microsoft.com/office/drawing/2014/main" id="{CA875EDD-C0D8-7738-B80B-3A5CBA469C5B}"/>
              </a:ext>
            </a:extLst>
          </p:cNvPr>
          <p:cNvSpPr>
            <a:spLocks/>
          </p:cNvSpPr>
          <p:nvPr/>
        </p:nvSpPr>
        <p:spPr>
          <a:xfrm>
            <a:off x="11062767" y="4893668"/>
            <a:ext cx="291033" cy="206598"/>
          </a:xfrm>
          <a:prstGeom prst="rect">
            <a:avLst/>
          </a:prstGeom>
        </p:spPr>
        <p:txBody>
          <a:bodyPr>
            <a:normAutofit fontScale="55000" lnSpcReduction="20000"/>
          </a:bodyPr>
          <a:lstStyle/>
          <a:p>
            <a:pPr defTabSz="512064">
              <a:lnSpc>
                <a:spcPct val="90000"/>
              </a:lnSpc>
              <a:spcAft>
                <a:spcPts val="336"/>
              </a:spcAft>
            </a:pPr>
            <a:fld id="{7E8BC169-588E-48CB-90C9-67AB67C29E45}" type="slidenum">
              <a:rPr lang="sv-SE" sz="1400" kern="1200">
                <a:solidFill>
                  <a:schemeClr val="tx1">
                    <a:alpha val="80000"/>
                  </a:schemeClr>
                </a:solidFill>
                <a:latin typeface="+mn-lt"/>
                <a:ea typeface="+mn-ea"/>
                <a:cs typeface="+mn-cs"/>
              </a:rPr>
              <a:pPr defTabSz="512064">
                <a:lnSpc>
                  <a:spcPct val="90000"/>
                </a:lnSpc>
                <a:spcAft>
                  <a:spcPts val="336"/>
                </a:spcAft>
              </a:pPr>
              <a:t>14</a:t>
            </a:fld>
            <a:endParaRPr lang="sv-SE" sz="1400">
              <a:solidFill>
                <a:schemeClr val="tx1">
                  <a:alpha val="80000"/>
                </a:schemeClr>
              </a:solidFill>
            </a:endParaRPr>
          </a:p>
        </p:txBody>
      </p:sp>
    </p:spTree>
    <p:extLst>
      <p:ext uri="{BB962C8B-B14F-4D97-AF65-F5344CB8AC3E}">
        <p14:creationId xmlns:p14="http://schemas.microsoft.com/office/powerpoint/2010/main" val="2070022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183CB85-E454-2FDD-2704-7E2D0AF7B766}"/>
              </a:ext>
            </a:extLst>
          </p:cNvPr>
          <p:cNvSpPr txBox="1"/>
          <p:nvPr/>
        </p:nvSpPr>
        <p:spPr>
          <a:xfrm>
            <a:off x="1764630" y="1018100"/>
            <a:ext cx="8662737" cy="1938992"/>
          </a:xfrm>
          <a:prstGeom prst="rect">
            <a:avLst/>
          </a:prstGeom>
          <a:noFill/>
        </p:spPr>
        <p:txBody>
          <a:bodyPr wrap="square">
            <a:spAutoFit/>
          </a:bodyPr>
          <a:lstStyle/>
          <a:p>
            <a:pPr algn="ctr"/>
            <a:r>
              <a:rPr lang="sv-SE" sz="2400" b="1" dirty="0">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föräldrar</a:t>
            </a:r>
            <a:endParaRPr lang="sv-SE" sz="2400" dirty="0">
              <a:effectLst/>
              <a:latin typeface="Verdana" panose="020B0604030504040204" pitchFamily="34" charset="0"/>
              <a:ea typeface="Verdana" panose="020B0604030504040204" pitchFamily="34" charset="0"/>
            </a:endParaRPr>
          </a:p>
          <a:p>
            <a:pPr algn="ctr"/>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6 -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Balans mellan egna och andras behov</a:t>
            </a:r>
            <a:endParaRPr lang="sv-SE" sz="2400" dirty="0">
              <a:effectLst/>
              <a:latin typeface="Verdana" panose="020B0604030504040204" pitchFamily="34" charset="0"/>
              <a:ea typeface="Verdana" panose="020B0604030504040204" pitchFamily="34" charset="0"/>
            </a:endParaRPr>
          </a:p>
        </p:txBody>
      </p:sp>
      <p:pic>
        <p:nvPicPr>
          <p:cNvPr id="6" name="Bild 1">
            <a:extLst>
              <a:ext uri="{FF2B5EF4-FFF2-40B4-BE49-F238E27FC236}">
                <a16:creationId xmlns:a16="http://schemas.microsoft.com/office/drawing/2014/main" id="{E2645420-A0C4-5EC4-42AE-50E6407608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5332" y="3654733"/>
            <a:ext cx="3061335" cy="1056640"/>
          </a:xfrm>
          <a:prstGeom prst="rect">
            <a:avLst/>
          </a:prstGeom>
          <a:noFill/>
          <a:ln>
            <a:noFill/>
          </a:ln>
        </p:spPr>
      </p:pic>
      <p:sp>
        <p:nvSpPr>
          <p:cNvPr id="8" name="textruta 7">
            <a:extLst>
              <a:ext uri="{FF2B5EF4-FFF2-40B4-BE49-F238E27FC236}">
                <a16:creationId xmlns:a16="http://schemas.microsoft.com/office/drawing/2014/main" id="{8BC1BD12-B9FD-E1D0-E79D-EC417B475249}"/>
              </a:ext>
            </a:extLst>
          </p:cNvPr>
          <p:cNvSpPr txBox="1"/>
          <p:nvPr/>
        </p:nvSpPr>
        <p:spPr>
          <a:xfrm>
            <a:off x="2069432" y="5367992"/>
            <a:ext cx="7619999" cy="707886"/>
          </a:xfrm>
          <a:prstGeom prst="rect">
            <a:avLst/>
          </a:prstGeom>
          <a:noFill/>
        </p:spPr>
        <p:txBody>
          <a:bodyPr wrap="square">
            <a:spAutoFit/>
          </a:bodyPr>
          <a:lstStyle/>
          <a:p>
            <a:pPr algn="ctr"/>
            <a:r>
              <a:rPr lang="sv-SE" sz="2000" b="1" kern="0" dirty="0">
                <a:solidFill>
                  <a:srgbClr val="4F81BD"/>
                </a:solidFill>
                <a:effectLst/>
                <a:latin typeface="Verdana" panose="020B0604030504040204" pitchFamily="34" charset="0"/>
              </a:rPr>
              <a:t>Relationer utvecklas när vi känner empati och väger våra egna behov mot andras</a:t>
            </a:r>
            <a:endParaRPr lang="sv-SE" sz="2000" b="1" kern="0" dirty="0">
              <a:effectLst/>
              <a:latin typeface="Calibri" panose="020F0502020204030204" pitchFamily="34" charset="0"/>
            </a:endParaRPr>
          </a:p>
        </p:txBody>
      </p:sp>
      <p:sp>
        <p:nvSpPr>
          <p:cNvPr id="2" name="Platshållare för bildnummer 1">
            <a:extLst>
              <a:ext uri="{FF2B5EF4-FFF2-40B4-BE49-F238E27FC236}">
                <a16:creationId xmlns:a16="http://schemas.microsoft.com/office/drawing/2014/main" id="{94A3E783-A4B0-3F4C-86E3-EE6C20A49294}"/>
              </a:ext>
            </a:extLst>
          </p:cNvPr>
          <p:cNvSpPr>
            <a:spLocks noGrp="1"/>
          </p:cNvSpPr>
          <p:nvPr>
            <p:ph type="sldNum" sz="quarter" idx="12"/>
          </p:nvPr>
        </p:nvSpPr>
        <p:spPr/>
        <p:txBody>
          <a:bodyPr/>
          <a:lstStyle/>
          <a:p>
            <a:fld id="{5349C1FC-F374-455A-A374-E91E34AF333E}" type="slidenum">
              <a:rPr lang="sv-SE" smtClean="0"/>
              <a:t>15</a:t>
            </a:fld>
            <a:endParaRPr lang="sv-SE"/>
          </a:p>
        </p:txBody>
      </p:sp>
    </p:spTree>
    <p:extLst>
      <p:ext uri="{BB962C8B-B14F-4D97-AF65-F5344CB8AC3E}">
        <p14:creationId xmlns:p14="http://schemas.microsoft.com/office/powerpoint/2010/main" val="4095635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3E890F7-F928-F4BB-A7B1-B728B0FDA696}"/>
              </a:ext>
            </a:extLst>
          </p:cNvPr>
          <p:cNvSpPr>
            <a:spLocks noChangeArrowheads="1"/>
          </p:cNvSpPr>
          <p:nvPr/>
        </p:nvSpPr>
        <p:spPr bwMode="auto">
          <a:xfrm>
            <a:off x="1611054" y="1100515"/>
            <a:ext cx="896989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föräldrar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 </a:t>
            </a: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rPr>
              <a:t> </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a:t>
            </a: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Nunito" pitchFamily="2" charset="0"/>
              </a:rPr>
              <a:t> 8 -</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rPr>
              <a:t>Att uppmärksamma och glädjas åt samhörigheten</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objekt 18">
            <a:extLst>
              <a:ext uri="{FF2B5EF4-FFF2-40B4-BE49-F238E27FC236}">
                <a16:creationId xmlns:a16="http://schemas.microsoft.com/office/drawing/2014/main" id="{FCDA63AB-FCF3-D6C8-0831-6D1B867E8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9823" y="3267982"/>
            <a:ext cx="4543425" cy="7810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230CB331-44EA-F1F3-F7C1-D5A019DFE150}"/>
              </a:ext>
            </a:extLst>
          </p:cNvPr>
          <p:cNvSpPr>
            <a:spLocks noChangeArrowheads="1"/>
          </p:cNvSpPr>
          <p:nvPr/>
        </p:nvSpPr>
        <p:spPr bwMode="auto">
          <a:xfrm>
            <a:off x="3145481" y="4472316"/>
            <a:ext cx="6619306"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sv-SE" sz="27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200" b="1" i="0" u="none" strike="noStrike" cap="none" normalizeH="0" baseline="0" dirty="0">
                <a:ln>
                  <a:noFill/>
                </a:ln>
                <a:solidFill>
                  <a:srgbClr val="4F81BD"/>
                </a:solidFill>
                <a:effectLst/>
                <a:latin typeface="Verdana" panose="020B0604030504040204" pitchFamily="34" charset="0"/>
                <a:cs typeface="Calibri" panose="020F0502020204030204" pitchFamily="34" charset="0"/>
              </a:rPr>
              <a:t>Anknytning ger glädje och smärta </a:t>
            </a:r>
            <a:endParaRPr kumimoji="0" lang="en-CA" altLang="sv-SE" sz="27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954DE525-557B-2F18-C9C2-DD9BEADA3F43}"/>
              </a:ext>
            </a:extLst>
          </p:cNvPr>
          <p:cNvSpPr>
            <a:spLocks noGrp="1"/>
          </p:cNvSpPr>
          <p:nvPr>
            <p:ph type="sldNum" sz="quarter" idx="12"/>
          </p:nvPr>
        </p:nvSpPr>
        <p:spPr/>
        <p:txBody>
          <a:bodyPr/>
          <a:lstStyle/>
          <a:p>
            <a:fld id="{AD7BC722-993F-4DA6-BEDD-0E86CA964822}" type="slidenum">
              <a:rPr lang="sv-SE" smtClean="0"/>
              <a:t>16</a:t>
            </a:fld>
            <a:endParaRPr lang="sv-SE"/>
          </a:p>
        </p:txBody>
      </p:sp>
    </p:spTree>
    <p:extLst>
      <p:ext uri="{BB962C8B-B14F-4D97-AF65-F5344CB8AC3E}">
        <p14:creationId xmlns:p14="http://schemas.microsoft.com/office/powerpoint/2010/main" val="254113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5C8EB9-947D-D8B5-7C83-41CBDB1AF823}"/>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D313128-7CB6-3A0F-D0EE-290095E1D6FB}"/>
              </a:ext>
            </a:extLst>
          </p:cNvPr>
          <p:cNvSpPr>
            <a:spLocks noGrp="1"/>
          </p:cNvSpPr>
          <p:nvPr>
            <p:ph type="sldNum" sz="quarter" idx="12"/>
          </p:nvPr>
        </p:nvSpPr>
        <p:spPr/>
        <p:txBody>
          <a:bodyPr/>
          <a:lstStyle/>
          <a:p>
            <a:fld id="{7E8BC169-588E-48CB-90C9-67AB67C29E45}" type="slidenum">
              <a:rPr lang="sv-SE" smtClean="0"/>
              <a:t>17</a:t>
            </a:fld>
            <a:endParaRPr lang="sv-SE"/>
          </a:p>
        </p:txBody>
      </p:sp>
      <p:sp>
        <p:nvSpPr>
          <p:cNvPr id="4" name="textruta 3">
            <a:extLst>
              <a:ext uri="{FF2B5EF4-FFF2-40B4-BE49-F238E27FC236}">
                <a16:creationId xmlns:a16="http://schemas.microsoft.com/office/drawing/2014/main" id="{F1F40DB4-B7A6-41BF-F9EC-9E13FB37CE79}"/>
              </a:ext>
            </a:extLst>
          </p:cNvPr>
          <p:cNvSpPr txBox="1"/>
          <p:nvPr/>
        </p:nvSpPr>
        <p:spPr>
          <a:xfrm>
            <a:off x="1890944" y="1281005"/>
            <a:ext cx="8566951" cy="3416320"/>
          </a:xfrm>
          <a:prstGeom prst="rect">
            <a:avLst/>
          </a:prstGeom>
          <a:noFill/>
        </p:spPr>
        <p:txBody>
          <a:bodyPr wrap="square">
            <a:spAutoFit/>
          </a:bodyPr>
          <a:lstStyle/>
          <a:p>
            <a:pPr marL="285750" indent="-285750">
              <a:buFont typeface="Wingdings" panose="05000000000000000000" pitchFamily="2" charset="2"/>
              <a:buChar char="Ø"/>
            </a:pPr>
            <a:r>
              <a:rPr lang="sv-SE" dirty="0"/>
              <a:t>Som föräldrar sätter vi ofta våra barns behov främst och skjuter upp att tillgodose våra egna behov. Det betyder dock inte att våra behov är irrelevanta. Tvärtom, för att finnas där för våra barn måste vi också vara uppmärksamma på våra egna behov.</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Låt oss titta på era behov som förälder efter att ni deltog i </a:t>
            </a:r>
            <a:r>
              <a:rPr lang="sv-SE" dirty="0" err="1"/>
              <a:t>Connectprogrammet</a:t>
            </a:r>
            <a:r>
              <a:rPr lang="sv-SE" dirty="0"/>
              <a:t>…hur ser de ut?</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Vad behöver ni för att få en bättre "balans" i ert förhållande med ert barn nu? Har ni några exempel?</a:t>
            </a:r>
          </a:p>
        </p:txBody>
      </p:sp>
    </p:spTree>
    <p:extLst>
      <p:ext uri="{BB962C8B-B14F-4D97-AF65-F5344CB8AC3E}">
        <p14:creationId xmlns:p14="http://schemas.microsoft.com/office/powerpoint/2010/main" val="2443846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A5959-37ED-8363-CA3C-039DC2FF6AB9}"/>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7DB49722-5B8D-857B-6471-427E85F58445}"/>
              </a:ext>
            </a:extLst>
          </p:cNvPr>
          <p:cNvSpPr>
            <a:spLocks noGrp="1"/>
          </p:cNvSpPr>
          <p:nvPr>
            <p:ph type="sldNum" sz="quarter" idx="12"/>
          </p:nvPr>
        </p:nvSpPr>
        <p:spPr/>
        <p:txBody>
          <a:bodyPr/>
          <a:lstStyle/>
          <a:p>
            <a:fld id="{7E8BC169-588E-48CB-90C9-67AB67C29E45}" type="slidenum">
              <a:rPr lang="sv-SE" smtClean="0"/>
              <a:t>18</a:t>
            </a:fld>
            <a:endParaRPr lang="sv-SE"/>
          </a:p>
        </p:txBody>
      </p:sp>
      <p:sp>
        <p:nvSpPr>
          <p:cNvPr id="4" name="textruta 3">
            <a:extLst>
              <a:ext uri="{FF2B5EF4-FFF2-40B4-BE49-F238E27FC236}">
                <a16:creationId xmlns:a16="http://schemas.microsoft.com/office/drawing/2014/main" id="{33CEC21D-A8FD-369A-1453-F97748718EB1}"/>
              </a:ext>
            </a:extLst>
          </p:cNvPr>
          <p:cNvSpPr txBox="1"/>
          <p:nvPr/>
        </p:nvSpPr>
        <p:spPr>
          <a:xfrm>
            <a:off x="1873188" y="1030562"/>
            <a:ext cx="7268592" cy="4801314"/>
          </a:xfrm>
          <a:prstGeom prst="rect">
            <a:avLst/>
          </a:prstGeom>
          <a:noFill/>
        </p:spPr>
        <p:txBody>
          <a:bodyPr wrap="square">
            <a:spAutoFit/>
          </a:bodyPr>
          <a:lstStyle/>
          <a:p>
            <a:r>
              <a:rPr lang="sv-SE" dirty="0"/>
              <a:t>Om att balansera behov:</a:t>
            </a:r>
          </a:p>
          <a:p>
            <a:endParaRPr lang="sv-SE" dirty="0"/>
          </a:p>
          <a:p>
            <a:pPr marL="285750" indent="-285750">
              <a:buFont typeface="Wingdings" panose="05000000000000000000" pitchFamily="2" charset="2"/>
              <a:buChar char="Ø"/>
            </a:pPr>
            <a:r>
              <a:rPr lang="sv-SE" dirty="0"/>
              <a:t>Medvetenhet om våra egna behov och våra ungdomars behov är det första steget mot balans. Detta kräver självmedvetenhet och empati.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Konflikter kan vara ett sunt tecken på att balansen i vårt förhållande måste justeras på nytt. Även om detta kan kännas stressande kan det hjälpa oss att inse att förhållandet förändras och att båda behöver anpassa sig.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Att sträva efter balans är nyckeln. Att uppnå en jämn balans är inte målet – och det är inte heller möjligt att uppnå.</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Medvetenhet om våra behov och vårt barns (eller partners) behov i relationen är det som är viktigt. Våra relationer är nästan aldrig i perfekt balans. Att upprätthålla balansen är som att gå på en lina: vi måste hela tiden justera och kan inte stå stilla.</a:t>
            </a:r>
          </a:p>
        </p:txBody>
      </p:sp>
    </p:spTree>
    <p:extLst>
      <p:ext uri="{BB962C8B-B14F-4D97-AF65-F5344CB8AC3E}">
        <p14:creationId xmlns:p14="http://schemas.microsoft.com/office/powerpoint/2010/main" val="3623529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433AE-DB0F-A030-4310-A09FC61A37E9}"/>
            </a:ext>
          </a:extLst>
        </p:cNvPr>
        <p:cNvGrpSpPr/>
        <p:nvPr/>
      </p:nvGrpSpPr>
      <p:grpSpPr>
        <a:xfrm>
          <a:off x="0" y="0"/>
          <a:ext cx="0" cy="0"/>
          <a:chOff x="0" y="0"/>
          <a:chExt cx="0" cy="0"/>
        </a:xfrm>
      </p:grpSpPr>
      <p:sp>
        <p:nvSpPr>
          <p:cNvPr id="3" name="textruta 2">
            <a:extLst>
              <a:ext uri="{FF2B5EF4-FFF2-40B4-BE49-F238E27FC236}">
                <a16:creationId xmlns:a16="http://schemas.microsoft.com/office/drawing/2014/main" id="{0DD9A8E8-8F42-2A88-3BAF-96F9D7DE506D}"/>
              </a:ext>
            </a:extLst>
          </p:cNvPr>
          <p:cNvSpPr txBox="1"/>
          <p:nvPr/>
        </p:nvSpPr>
        <p:spPr>
          <a:xfrm>
            <a:off x="729114" y="1092441"/>
            <a:ext cx="10539663" cy="1261884"/>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a:t>
            </a:r>
            <a:r>
              <a:rPr lang="sv-SE" b="1" kern="0" dirty="0">
                <a:solidFill>
                  <a:srgbClr val="4F81BD"/>
                </a:solidFill>
                <a:latin typeface="Verdana" panose="020B0604030504040204" pitchFamily="34" charset="0"/>
              </a:rPr>
              <a:t>2</a:t>
            </a:r>
            <a:endParaRPr lang="sv-SE" sz="1800" b="1" kern="0" dirty="0">
              <a:solidFill>
                <a:srgbClr val="4F81BD"/>
              </a:solidFill>
              <a:effectLst/>
              <a:latin typeface="Verdana" panose="020B0604030504040204" pitchFamily="34" charset="0"/>
            </a:endParaRPr>
          </a:p>
          <a:p>
            <a:pPr algn="ctr"/>
            <a:endParaRPr lang="sv-SE" sz="1800" b="1" kern="0" dirty="0">
              <a:solidFill>
                <a:srgbClr val="4F81BD"/>
              </a:solidFill>
              <a:effectLst/>
              <a:latin typeface="Verdana" panose="020B0604030504040204" pitchFamily="34" charset="0"/>
            </a:endParaRPr>
          </a:p>
          <a:p>
            <a:pPr algn="ctr"/>
            <a:r>
              <a:rPr lang="sv-SE" sz="2000" dirty="0">
                <a:effectLst/>
                <a:latin typeface="Calibri" panose="020F0502020204030204" pitchFamily="34" charset="0"/>
                <a:ea typeface="Calibri" panose="020F0502020204030204" pitchFamily="34" charset="0"/>
              </a:rPr>
              <a:t> </a:t>
            </a:r>
            <a:r>
              <a:rPr lang="sv-SE" sz="1800" dirty="0">
                <a:solidFill>
                  <a:srgbClr val="4F81BD"/>
                </a:solidFill>
                <a:effectLst/>
                <a:latin typeface="Verdana" panose="020B0604030504040204" pitchFamily="34" charset="0"/>
                <a:ea typeface="Calibri" panose="020F0502020204030204" pitchFamily="34" charset="0"/>
              </a:rPr>
              <a:t>Ha me</a:t>
            </a:r>
            <a:r>
              <a:rPr lang="sv-SE" dirty="0">
                <a:solidFill>
                  <a:srgbClr val="4F81BD"/>
                </a:solidFill>
                <a:latin typeface="Verdana" panose="020B0604030504040204" pitchFamily="34" charset="0"/>
                <a:ea typeface="Calibri" panose="020F0502020204030204" pitchFamily="34" charset="0"/>
              </a:rPr>
              <a:t>d er ordet </a:t>
            </a:r>
            <a:r>
              <a:rPr lang="sv-SE" b="1" i="1" u="sng" dirty="0">
                <a:solidFill>
                  <a:srgbClr val="4F81BD"/>
                </a:solidFill>
                <a:latin typeface="Verdana" panose="020B0604030504040204" pitchFamily="34" charset="0"/>
                <a:ea typeface="Calibri" panose="020F0502020204030204" pitchFamily="34" charset="0"/>
              </a:rPr>
              <a:t>balans </a:t>
            </a:r>
            <a:r>
              <a:rPr lang="sv-SE" dirty="0">
                <a:solidFill>
                  <a:srgbClr val="4F81BD"/>
                </a:solidFill>
                <a:latin typeface="Verdana" panose="020B0604030504040204" pitchFamily="34" charset="0"/>
                <a:ea typeface="Calibri" panose="020F0502020204030204" pitchFamily="34" charset="0"/>
              </a:rPr>
              <a:t>när ni ser följande rollspel</a:t>
            </a:r>
            <a:r>
              <a:rPr lang="sv-SE" sz="1800" dirty="0">
                <a:solidFill>
                  <a:srgbClr val="4F81BD"/>
                </a:solidFill>
                <a:effectLst/>
                <a:latin typeface="Verdana" panose="020B0604030504040204" pitchFamily="34" charset="0"/>
                <a:ea typeface="Calibri" panose="020F0502020204030204" pitchFamily="34" charset="0"/>
              </a:rPr>
              <a:t>.</a:t>
            </a:r>
            <a:endParaRPr lang="sv-SE" sz="1800" dirty="0">
              <a:effectLst/>
              <a:latin typeface="Calibri" panose="020F0502020204030204" pitchFamily="34" charset="0"/>
              <a:ea typeface="Calibri" panose="020F0502020204030204" pitchFamily="34" charset="0"/>
            </a:endParaRPr>
          </a:p>
          <a:p>
            <a:pPr algn="ct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E85F665B-3276-A6AD-C839-C092AABB2A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9334" y="2757719"/>
            <a:ext cx="1419225" cy="1466850"/>
          </a:xfrm>
          <a:prstGeom prst="rect">
            <a:avLst/>
          </a:prstGeom>
        </p:spPr>
      </p:pic>
      <p:sp>
        <p:nvSpPr>
          <p:cNvPr id="5" name="Platshållare för bildnummer 4">
            <a:extLst>
              <a:ext uri="{FF2B5EF4-FFF2-40B4-BE49-F238E27FC236}">
                <a16:creationId xmlns:a16="http://schemas.microsoft.com/office/drawing/2014/main" id="{173D52C5-3EF4-583A-6825-F949293DC71B}"/>
              </a:ext>
            </a:extLst>
          </p:cNvPr>
          <p:cNvSpPr>
            <a:spLocks noGrp="1"/>
          </p:cNvSpPr>
          <p:nvPr>
            <p:ph type="sldNum" sz="quarter" idx="12"/>
          </p:nvPr>
        </p:nvSpPr>
        <p:spPr/>
        <p:txBody>
          <a:bodyPr/>
          <a:lstStyle/>
          <a:p>
            <a:fld id="{4732B18C-DB50-4C26-9A01-B765B83268FD}" type="slidenum">
              <a:rPr lang="sv-SE" smtClean="0"/>
              <a:t>19</a:t>
            </a:fld>
            <a:endParaRPr lang="sv-SE"/>
          </a:p>
        </p:txBody>
      </p:sp>
    </p:spTree>
    <p:extLst>
      <p:ext uri="{BB962C8B-B14F-4D97-AF65-F5344CB8AC3E}">
        <p14:creationId xmlns:p14="http://schemas.microsoft.com/office/powerpoint/2010/main" val="118722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8F3E7F2-C204-41BB-3B0B-1E0F13102BFC}"/>
              </a:ext>
            </a:extLst>
          </p:cNvPr>
          <p:cNvSpPr txBox="1"/>
          <p:nvPr/>
        </p:nvSpPr>
        <p:spPr>
          <a:xfrm>
            <a:off x="1588167" y="1251284"/>
            <a:ext cx="8887327" cy="3462038"/>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Introduktion/presentation</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Dagens principer (7 &amp; 5 samt 6 &amp; 8)</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Aktiva övningar</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Avslut och ta hem budskap </a:t>
            </a:r>
            <a:r>
              <a:rPr lang="sv-SE" sz="1800" dirty="0" err="1">
                <a:effectLst/>
                <a:latin typeface="Verdana" panose="020B0604030504040204" pitchFamily="34" charset="0"/>
                <a:ea typeface="Cambria" panose="02040503050406030204" pitchFamily="18" charset="0"/>
                <a:cs typeface="Times New Roman" panose="02020603050405020304" pitchFamily="18" charset="0"/>
              </a:rPr>
              <a:t>inkl</a:t>
            </a:r>
            <a:r>
              <a:rPr lang="sv-SE" sz="1800" dirty="0">
                <a:effectLst/>
                <a:latin typeface="Verdana" panose="020B0604030504040204" pitchFamily="34" charset="0"/>
                <a:ea typeface="Cambria" panose="02040503050406030204" pitchFamily="18" charset="0"/>
                <a:cs typeface="Times New Roman" panose="02020603050405020304" pitchFamily="18" charset="0"/>
              </a:rPr>
              <a:t> princip 9</a:t>
            </a: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4" name="Platshållare för bildnummer 3">
            <a:extLst>
              <a:ext uri="{FF2B5EF4-FFF2-40B4-BE49-F238E27FC236}">
                <a16:creationId xmlns:a16="http://schemas.microsoft.com/office/drawing/2014/main" id="{54B85E9C-737F-485B-B5AA-8F668765084A}"/>
              </a:ext>
            </a:extLst>
          </p:cNvPr>
          <p:cNvSpPr>
            <a:spLocks noGrp="1"/>
          </p:cNvSpPr>
          <p:nvPr>
            <p:ph type="sldNum" sz="quarter" idx="12"/>
          </p:nvPr>
        </p:nvSpPr>
        <p:spPr/>
        <p:txBody>
          <a:bodyPr/>
          <a:lstStyle/>
          <a:p>
            <a:fld id="{7E8BC169-588E-48CB-90C9-67AB67C29E45}" type="slidenum">
              <a:rPr lang="sv-SE" smtClean="0"/>
              <a:t>2</a:t>
            </a:fld>
            <a:endParaRPr lang="sv-SE"/>
          </a:p>
        </p:txBody>
      </p:sp>
    </p:spTree>
    <p:extLst>
      <p:ext uri="{BB962C8B-B14F-4D97-AF65-F5344CB8AC3E}">
        <p14:creationId xmlns:p14="http://schemas.microsoft.com/office/powerpoint/2010/main" val="262848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4832AE-7ECE-2967-BD0C-822D9EE2FC91}"/>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25880050-CAE1-FA47-6B62-6FCA5FDB10CA}"/>
              </a:ext>
            </a:extLst>
          </p:cNvPr>
          <p:cNvSpPr>
            <a:spLocks noGrp="1"/>
          </p:cNvSpPr>
          <p:nvPr>
            <p:ph type="sldNum" sz="quarter" idx="12"/>
          </p:nvPr>
        </p:nvSpPr>
        <p:spPr/>
        <p:txBody>
          <a:bodyPr/>
          <a:lstStyle/>
          <a:p>
            <a:fld id="{7E8BC169-588E-48CB-90C9-67AB67C29E45}" type="slidenum">
              <a:rPr lang="sv-SE" smtClean="0"/>
              <a:t>20</a:t>
            </a:fld>
            <a:endParaRPr lang="sv-SE"/>
          </a:p>
        </p:txBody>
      </p:sp>
      <p:sp>
        <p:nvSpPr>
          <p:cNvPr id="4" name="textruta 3">
            <a:extLst>
              <a:ext uri="{FF2B5EF4-FFF2-40B4-BE49-F238E27FC236}">
                <a16:creationId xmlns:a16="http://schemas.microsoft.com/office/drawing/2014/main" id="{32C8A319-1EDC-259A-1782-0D6825437331}"/>
              </a:ext>
            </a:extLst>
          </p:cNvPr>
          <p:cNvSpPr txBox="1"/>
          <p:nvPr/>
        </p:nvSpPr>
        <p:spPr>
          <a:xfrm>
            <a:off x="2860829" y="1359153"/>
            <a:ext cx="6094520" cy="4247317"/>
          </a:xfrm>
          <a:prstGeom prst="rect">
            <a:avLst/>
          </a:prstGeom>
          <a:noFill/>
        </p:spPr>
        <p:txBody>
          <a:bodyPr wrap="square">
            <a:spAutoFit/>
          </a:bodyPr>
          <a:lstStyle/>
          <a:p>
            <a:r>
              <a:rPr lang="sv-SE" b="1" dirty="0"/>
              <a:t>Reflektioner över rollspelet</a:t>
            </a:r>
          </a:p>
          <a:p>
            <a:endParaRPr lang="sv-SE" dirty="0"/>
          </a:p>
          <a:p>
            <a:pPr marL="285750" indent="-285750">
              <a:buFont typeface="Wingdings" panose="05000000000000000000" pitchFamily="2" charset="2"/>
              <a:buChar char="Ø"/>
            </a:pPr>
            <a:r>
              <a:rPr lang="sv-SE" dirty="0"/>
              <a:t>Hur påverkade situationen balansen mellan tonåringens behov och förälderns behov?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Hur skulle situationen kunna förändras för att återspegla hänsyn och uppmärksamma förälderns och tonåringens växande behov av självständighet?</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Fanns det en möjlighet till samhörighet i rollspelet vi nyss såg?</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Vad var det som hindrade?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Vad kan gå förlorat – om något – i den här situationen?</a:t>
            </a:r>
          </a:p>
        </p:txBody>
      </p:sp>
    </p:spTree>
    <p:extLst>
      <p:ext uri="{BB962C8B-B14F-4D97-AF65-F5344CB8AC3E}">
        <p14:creationId xmlns:p14="http://schemas.microsoft.com/office/powerpoint/2010/main" val="542449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7F658B88-4E3F-18B9-305D-7040B18B32F3}"/>
              </a:ext>
            </a:extLst>
          </p:cNvPr>
          <p:cNvSpPr>
            <a:spLocks noGrp="1"/>
          </p:cNvSpPr>
          <p:nvPr>
            <p:ph type="sldNum" sz="quarter" idx="12"/>
          </p:nvPr>
        </p:nvSpPr>
        <p:spPr/>
        <p:txBody>
          <a:bodyPr/>
          <a:lstStyle/>
          <a:p>
            <a:fld id="{7E8BC169-588E-48CB-90C9-67AB67C29E45}" type="slidenum">
              <a:rPr lang="sv-SE" smtClean="0"/>
              <a:t>21</a:t>
            </a:fld>
            <a:endParaRPr lang="sv-SE"/>
          </a:p>
        </p:txBody>
      </p:sp>
      <p:sp>
        <p:nvSpPr>
          <p:cNvPr id="4" name="textruta 3">
            <a:extLst>
              <a:ext uri="{FF2B5EF4-FFF2-40B4-BE49-F238E27FC236}">
                <a16:creationId xmlns:a16="http://schemas.microsoft.com/office/drawing/2014/main" id="{ADD04C0F-F236-5F65-1D7A-7462AF2950D1}"/>
              </a:ext>
            </a:extLst>
          </p:cNvPr>
          <p:cNvSpPr txBox="1"/>
          <p:nvPr/>
        </p:nvSpPr>
        <p:spPr>
          <a:xfrm>
            <a:off x="2905217" y="1364448"/>
            <a:ext cx="6094520" cy="2862322"/>
          </a:xfrm>
          <a:prstGeom prst="rect">
            <a:avLst/>
          </a:prstGeom>
          <a:noFill/>
        </p:spPr>
        <p:txBody>
          <a:bodyPr wrap="square">
            <a:spAutoFit/>
          </a:bodyPr>
          <a:lstStyle/>
          <a:p>
            <a:r>
              <a:rPr lang="sv-SE" b="1" dirty="0"/>
              <a:t>Reflektionsfrågor om samhörighet…</a:t>
            </a:r>
          </a:p>
          <a:p>
            <a:endParaRPr lang="sv-SE" dirty="0"/>
          </a:p>
          <a:p>
            <a:pPr marL="285750" indent="-285750">
              <a:buFont typeface="Wingdings" panose="05000000000000000000" pitchFamily="2" charset="2"/>
              <a:buChar char="Ø"/>
            </a:pPr>
            <a:r>
              <a:rPr lang="sv-SE" dirty="0"/>
              <a:t>Vilka känslor (om några) fortsätter att hindra er från att låta er känna samhörighet till era barn?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Förlorar ni något genom att missa möjligheter till närhet och samhörighet?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Från och med idag, vilka ytterligare saker kan ni göra för att uppmärksamma samhörigheten till ert barn?</a:t>
            </a:r>
          </a:p>
        </p:txBody>
      </p:sp>
    </p:spTree>
    <p:extLst>
      <p:ext uri="{BB962C8B-B14F-4D97-AF65-F5344CB8AC3E}">
        <p14:creationId xmlns:p14="http://schemas.microsoft.com/office/powerpoint/2010/main" val="3955363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074A2829-6B15-C2A5-800C-72EE04147AEC}"/>
              </a:ext>
            </a:extLst>
          </p:cNvPr>
          <p:cNvSpPr>
            <a:spLocks noGrp="1"/>
          </p:cNvSpPr>
          <p:nvPr>
            <p:ph type="sldNum" sz="quarter" idx="12"/>
          </p:nvPr>
        </p:nvSpPr>
        <p:spPr/>
        <p:txBody>
          <a:bodyPr/>
          <a:lstStyle/>
          <a:p>
            <a:fld id="{7E8BC169-588E-48CB-90C9-67AB67C29E45}" type="slidenum">
              <a:rPr lang="sv-SE" smtClean="0"/>
              <a:t>22</a:t>
            </a:fld>
            <a:endParaRPr lang="sv-SE"/>
          </a:p>
        </p:txBody>
      </p:sp>
      <p:sp>
        <p:nvSpPr>
          <p:cNvPr id="4" name="textruta 3">
            <a:extLst>
              <a:ext uri="{FF2B5EF4-FFF2-40B4-BE49-F238E27FC236}">
                <a16:creationId xmlns:a16="http://schemas.microsoft.com/office/drawing/2014/main" id="{979389A4-1B93-7150-8439-CC15422538E7}"/>
              </a:ext>
            </a:extLst>
          </p:cNvPr>
          <p:cNvSpPr txBox="1"/>
          <p:nvPr/>
        </p:nvSpPr>
        <p:spPr>
          <a:xfrm>
            <a:off x="2887462" y="2048029"/>
            <a:ext cx="6094520" cy="2031325"/>
          </a:xfrm>
          <a:prstGeom prst="rect">
            <a:avLst/>
          </a:prstGeom>
          <a:noFill/>
        </p:spPr>
        <p:txBody>
          <a:bodyPr wrap="square">
            <a:spAutoFit/>
          </a:bodyPr>
          <a:lstStyle/>
          <a:p>
            <a:r>
              <a:rPr lang="sv-SE" dirty="0"/>
              <a:t>Ibland står våra känslor av frustration och ilska i vägen för oss. Men det finns mycket att vinna på att vara i nuet och att uppmärksamma samhörigheten med våra tonåringar. Det betyder inte att konflikten och problemen som vi kämpar med försvinner, men det betyder att vi kan använda vår samhörighet för att upprätthålla vårt förhållande i svåra tider.</a:t>
            </a:r>
          </a:p>
        </p:txBody>
      </p:sp>
      <p:pic>
        <p:nvPicPr>
          <p:cNvPr id="5" name="Bildobjekt 4">
            <a:extLst>
              <a:ext uri="{FF2B5EF4-FFF2-40B4-BE49-F238E27FC236}">
                <a16:creationId xmlns:a16="http://schemas.microsoft.com/office/drawing/2014/main" id="{59D03D9B-C832-11FC-8FAE-FF338FDD3D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6254" y="1530220"/>
            <a:ext cx="7538046" cy="2870042"/>
          </a:xfrm>
          <a:prstGeom prst="rect">
            <a:avLst/>
          </a:prstGeom>
          <a:noFill/>
          <a:ln>
            <a:noFill/>
          </a:ln>
        </p:spPr>
      </p:pic>
    </p:spTree>
    <p:extLst>
      <p:ext uri="{BB962C8B-B14F-4D97-AF65-F5344CB8AC3E}">
        <p14:creationId xmlns:p14="http://schemas.microsoft.com/office/powerpoint/2010/main" val="299179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8CF36-2AF2-1F12-A0D4-19CCAD2E3463}"/>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0C1A2F75-1683-47D2-B8C4-FE3F03075A1F}"/>
              </a:ext>
            </a:extLst>
          </p:cNvPr>
          <p:cNvSpPr>
            <a:spLocks noGrp="1"/>
          </p:cNvSpPr>
          <p:nvPr>
            <p:ph type="sldNum" sz="quarter" idx="12"/>
          </p:nvPr>
        </p:nvSpPr>
        <p:spPr/>
        <p:txBody>
          <a:bodyPr/>
          <a:lstStyle/>
          <a:p>
            <a:fld id="{7E8BC169-588E-48CB-90C9-67AB67C29E45}" type="slidenum">
              <a:rPr lang="sv-SE" smtClean="0"/>
              <a:t>23</a:t>
            </a:fld>
            <a:endParaRPr lang="sv-SE"/>
          </a:p>
        </p:txBody>
      </p:sp>
      <p:sp>
        <p:nvSpPr>
          <p:cNvPr id="4" name="textruta 3">
            <a:extLst>
              <a:ext uri="{FF2B5EF4-FFF2-40B4-BE49-F238E27FC236}">
                <a16:creationId xmlns:a16="http://schemas.microsoft.com/office/drawing/2014/main" id="{A2BBF101-71D6-5D86-F062-E1E6F4DCF3CF}"/>
              </a:ext>
            </a:extLst>
          </p:cNvPr>
          <p:cNvSpPr txBox="1"/>
          <p:nvPr/>
        </p:nvSpPr>
        <p:spPr>
          <a:xfrm>
            <a:off x="518721" y="1232179"/>
            <a:ext cx="11598441" cy="3323987"/>
          </a:xfrm>
          <a:prstGeom prst="rect">
            <a:avLst/>
          </a:prstGeom>
          <a:noFill/>
        </p:spPr>
        <p:txBody>
          <a:bodyPr wrap="square">
            <a:spAutoFit/>
          </a:bodyPr>
          <a:lstStyle/>
          <a:p>
            <a:r>
              <a:rPr lang="sv-SE" b="1" dirty="0"/>
              <a:t>Sammanfattning:</a:t>
            </a:r>
          </a:p>
          <a:p>
            <a:endParaRPr lang="sv-SE" sz="1600" dirty="0"/>
          </a:p>
          <a:p>
            <a:pPr marL="285750" indent="-285750">
              <a:buFont typeface="Wingdings" panose="05000000000000000000" pitchFamily="2" charset="2"/>
              <a:buChar char="Ø"/>
            </a:pPr>
            <a:r>
              <a:rPr lang="sv-SE" sz="1600" dirty="0"/>
              <a:t> Relationer är aldrig i perfekt balans, särskilt i relationer mellan föräldrar och barn, då de alltid väger tyngre mot barnets behov. Vi arbetar ständigt med att balansera våra behov och våra barns behov så att de båda uppfylls på ett rimligt sätt.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För att arbeta mot en balans måste vi erkänna våra egna behov. Om vi förnekar våra behov eller ger upp dem helt känner vi oss förbittrade och utnyttjade.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Att tillåta oss vara öppna för samhörighet är mycket svårare än det verkar. Det krävs att vi är medvetna om vad som händer inom oss själva – våra tidigare erfarenheter, tankar och känslor.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Att vara öppen för samhörighet kräver också att vi är uppmärksamma på och har empati för våra tonåringar så att vi kan ta tillvara på möjligheterna till samhörighet när de uppstår.</a:t>
            </a:r>
            <a:endParaRPr lang="sv-SE" dirty="0"/>
          </a:p>
        </p:txBody>
      </p:sp>
    </p:spTree>
    <p:extLst>
      <p:ext uri="{BB962C8B-B14F-4D97-AF65-F5344CB8AC3E}">
        <p14:creationId xmlns:p14="http://schemas.microsoft.com/office/powerpoint/2010/main" val="2770627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24BE8-9831-C7E6-2144-0744789FD76C}"/>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4B33607-297B-D92F-301C-484F5A0E37E7}"/>
              </a:ext>
            </a:extLst>
          </p:cNvPr>
          <p:cNvSpPr>
            <a:spLocks noGrp="1"/>
          </p:cNvSpPr>
          <p:nvPr>
            <p:ph type="sldNum" sz="quarter" idx="12"/>
          </p:nvPr>
        </p:nvSpPr>
        <p:spPr/>
        <p:txBody>
          <a:bodyPr/>
          <a:lstStyle/>
          <a:p>
            <a:fld id="{7E8BC169-588E-48CB-90C9-67AB67C29E45}" type="slidenum">
              <a:rPr lang="sv-SE" smtClean="0"/>
              <a:t>24</a:t>
            </a:fld>
            <a:endParaRPr lang="sv-SE"/>
          </a:p>
        </p:txBody>
      </p:sp>
      <p:sp>
        <p:nvSpPr>
          <p:cNvPr id="4" name="textruta 3">
            <a:extLst>
              <a:ext uri="{FF2B5EF4-FFF2-40B4-BE49-F238E27FC236}">
                <a16:creationId xmlns:a16="http://schemas.microsoft.com/office/drawing/2014/main" id="{D49C04B2-0FBD-969B-507E-C840BE4CEE6A}"/>
              </a:ext>
            </a:extLst>
          </p:cNvPr>
          <p:cNvSpPr txBox="1"/>
          <p:nvPr/>
        </p:nvSpPr>
        <p:spPr>
          <a:xfrm>
            <a:off x="838200" y="1114744"/>
            <a:ext cx="10631905" cy="5078313"/>
          </a:xfrm>
          <a:prstGeom prst="rect">
            <a:avLst/>
          </a:prstGeom>
          <a:noFill/>
        </p:spPr>
        <p:txBody>
          <a:bodyPr wrap="square">
            <a:spAutoFit/>
          </a:bodyPr>
          <a:lstStyle/>
          <a:p>
            <a:endParaRPr lang="sv-SE" dirty="0"/>
          </a:p>
          <a:p>
            <a:pPr marL="285750" indent="-285750">
              <a:buFont typeface="Wingdings" panose="05000000000000000000" pitchFamily="2" charset="2"/>
              <a:buChar char="Ø"/>
            </a:pPr>
            <a:r>
              <a:rPr lang="sv-SE" dirty="0"/>
              <a:t>Minns ni den sista principen – Två steg fram, ett steg tillbaka? Om att uppleva motgångar.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När vi prövar nya sätt att uppfostra och bemöta våra tonåringar och arbetar för förändring i vårt förhållande till dem, bör vi förvänta oss "bakslag".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Detta är en del av relationer och den ojämna vägen till förändring. Den betydelse vi ger "bakslag" gör hela skillnaden.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Nu ska vi tillsammans skapa en lista över strategier som vi har använt/kan använda för att förvandla motgångar till möjligheter. Tänk på de rollspel vi gjorde idag och dina egna erfarenheter.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Låt oss till exempel säga att vi blev riktigt arga eller upprörda som föräldrar i det senaste rollspelet. Och låt oss säga att varken du eller din tonåring pratar - ni är både arga och upprörda. Låt oss nu ta ett steg tillbaka och tänka på vad vi kan göra för att göra denna utmaning till en möjlighet. </a:t>
            </a:r>
          </a:p>
          <a:p>
            <a:endParaRPr lang="sv-SE" dirty="0"/>
          </a:p>
          <a:p>
            <a:endParaRPr lang="sv-SE" dirty="0"/>
          </a:p>
          <a:p>
            <a:r>
              <a:rPr lang="sv-SE" b="1" dirty="0"/>
              <a:t>Kan någon komma på några strategier som kan hjälpa att vända motgångar till möjligheter?</a:t>
            </a:r>
          </a:p>
        </p:txBody>
      </p:sp>
      <p:pic>
        <p:nvPicPr>
          <p:cNvPr id="5" name="Picture 4">
            <a:extLst>
              <a:ext uri="{FF2B5EF4-FFF2-40B4-BE49-F238E27FC236}">
                <a16:creationId xmlns:a16="http://schemas.microsoft.com/office/drawing/2014/main" id="{0D19A285-476D-8D40-C978-69442FC77D27}"/>
              </a:ext>
            </a:extLst>
          </p:cNvPr>
          <p:cNvPicPr/>
          <p:nvPr/>
        </p:nvPicPr>
        <p:blipFill>
          <a:blip r:embed="rId2"/>
          <a:srcRect/>
          <a:stretch>
            <a:fillRect/>
          </a:stretch>
        </p:blipFill>
        <p:spPr>
          <a:xfrm>
            <a:off x="10455362" y="387944"/>
            <a:ext cx="1470660" cy="1584960"/>
          </a:xfrm>
          <a:prstGeom prst="rect">
            <a:avLst/>
          </a:prstGeom>
          <a:ln/>
        </p:spPr>
      </p:pic>
    </p:spTree>
    <p:extLst>
      <p:ext uri="{BB962C8B-B14F-4D97-AF65-F5344CB8AC3E}">
        <p14:creationId xmlns:p14="http://schemas.microsoft.com/office/powerpoint/2010/main" val="3436548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F6DBEA-DD19-6BAD-8D84-22F4B2F21B83}"/>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1588A845-B590-05BC-EC88-571D4CA0C4A4}"/>
              </a:ext>
            </a:extLst>
          </p:cNvPr>
          <p:cNvSpPr>
            <a:spLocks noGrp="1"/>
          </p:cNvSpPr>
          <p:nvPr>
            <p:ph type="sldNum" sz="quarter" idx="12"/>
          </p:nvPr>
        </p:nvSpPr>
        <p:spPr/>
        <p:txBody>
          <a:bodyPr/>
          <a:lstStyle/>
          <a:p>
            <a:fld id="{7E8BC169-588E-48CB-90C9-67AB67C29E45}" type="slidenum">
              <a:rPr lang="sv-SE" smtClean="0"/>
              <a:t>25</a:t>
            </a:fld>
            <a:endParaRPr lang="sv-SE"/>
          </a:p>
        </p:txBody>
      </p:sp>
      <p:sp>
        <p:nvSpPr>
          <p:cNvPr id="4" name="textruta 3">
            <a:extLst>
              <a:ext uri="{FF2B5EF4-FFF2-40B4-BE49-F238E27FC236}">
                <a16:creationId xmlns:a16="http://schemas.microsoft.com/office/drawing/2014/main" id="{A10772A0-8013-DAA7-4B56-4D52F70545C8}"/>
              </a:ext>
            </a:extLst>
          </p:cNvPr>
          <p:cNvSpPr txBox="1"/>
          <p:nvPr/>
        </p:nvSpPr>
        <p:spPr>
          <a:xfrm>
            <a:off x="288758" y="418616"/>
            <a:ext cx="11341769" cy="5225405"/>
          </a:xfrm>
          <a:prstGeom prst="rect">
            <a:avLst/>
          </a:prstGeom>
          <a:noFill/>
        </p:spPr>
        <p:txBody>
          <a:bodyPr wrap="square">
            <a:spAutoFit/>
          </a:bodyPr>
          <a:lstStyle/>
          <a:p>
            <a:pPr>
              <a:lnSpc>
                <a:spcPct val="107000"/>
              </a:lnSpc>
              <a:spcBef>
                <a:spcPts val="2300"/>
              </a:spcBef>
              <a:spcAft>
                <a:spcPts val="600"/>
              </a:spcAft>
            </a:pPr>
            <a:r>
              <a:rPr lang="sv-SE" sz="24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Avslut och Ta hem-budskap</a:t>
            </a:r>
          </a:p>
          <a:p>
            <a:pPr marL="342900" lvl="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lvl="0">
              <a:lnSpc>
                <a:spcPct val="107000"/>
              </a:lnSpc>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indent="-342900">
              <a:lnSpc>
                <a:spcPct val="107000"/>
              </a:lnSpc>
              <a:buFont typeface="Wingdings" panose="05000000000000000000" pitchFamily="2" charset="2"/>
              <a:buChar char="Ø"/>
            </a:pPr>
            <a:r>
              <a:rPr lang="sv-SE" sz="2000" dirty="0"/>
              <a:t>Medvetenhet om våra egna behov och våra ungdomars behov är det första steget mot balans. Detta kräver självmedvetenhet och empati. </a:t>
            </a:r>
          </a:p>
          <a:p>
            <a:pPr marL="342900" lvl="0" indent="-342900">
              <a:lnSpc>
                <a:spcPct val="107000"/>
              </a:lnSpc>
              <a:buFont typeface="Wingdings" panose="05000000000000000000" pitchFamily="2" charset="2"/>
              <a:buChar char="Ø"/>
            </a:pPr>
            <a:endParaRPr lang="sv-SE" sz="2000" dirty="0">
              <a:effectLst/>
              <a:latin typeface="+mj-lt"/>
              <a:ea typeface="Verdana" panose="020B0604030504040204" pitchFamily="34" charset="0"/>
              <a:cs typeface="Times New Roman" panose="02020603050405020304" pitchFamily="18" charset="0"/>
            </a:endParaRPr>
          </a:p>
          <a:p>
            <a:pPr lvl="0">
              <a:lnSpc>
                <a:spcPct val="107000"/>
              </a:lnSpc>
            </a:pPr>
            <a:endParaRPr lang="sv-SE" sz="2000" dirty="0">
              <a:effectLst/>
              <a:latin typeface="+mj-lt"/>
              <a:ea typeface="Verdana" panose="020B0604030504040204" pitchFamily="34" charset="0"/>
              <a:cs typeface="Times New Roman" panose="02020603050405020304" pitchFamily="18" charset="0"/>
            </a:endParaRPr>
          </a:p>
          <a:p>
            <a:pPr marL="285750" indent="-285750">
              <a:buFont typeface="Wingdings" panose="05000000000000000000" pitchFamily="2" charset="2"/>
              <a:buChar char="Ø"/>
            </a:pPr>
            <a:r>
              <a:rPr lang="sv-SE" sz="2000" dirty="0"/>
              <a:t>Att vara öppen för samhörighet kräver att vi är uppmärksamma på och har empati för våra tonåringar så att vi kan ta tillvara på möjligheterna till samhörighet när de uppstår.</a:t>
            </a:r>
          </a:p>
          <a:p>
            <a:pPr lvl="0">
              <a:lnSpc>
                <a:spcPct val="107000"/>
              </a:lnSpc>
            </a:pPr>
            <a:br>
              <a:rPr lang="sv-SE" sz="2000" dirty="0">
                <a:effectLst/>
                <a:latin typeface="Verdana" panose="020B0604030504040204" pitchFamily="34" charset="0"/>
                <a:ea typeface="Verdana" panose="020B0604030504040204" pitchFamily="34" charset="0"/>
                <a:cs typeface="Calibri" panose="020F0502020204030204" pitchFamily="34" charset="0"/>
              </a:rPr>
            </a:br>
            <a:endParaRPr lang="sv-SE" sz="2000" dirty="0">
              <a:solidFill>
                <a:srgbClr val="595959"/>
              </a:solidFill>
              <a:effectLst/>
              <a:latin typeface="+mj-lt"/>
              <a:ea typeface="Calibri" panose="020F0502020204030204" pitchFamily="34" charset="0"/>
              <a:cs typeface="Times New Roman" panose="02020603050405020304" pitchFamily="18" charset="0"/>
            </a:endParaRPr>
          </a:p>
          <a:p>
            <a:pPr marL="342900" indent="-342900">
              <a:lnSpc>
                <a:spcPct val="107000"/>
              </a:lnSpc>
              <a:spcAft>
                <a:spcPts val="600"/>
              </a:spcAft>
              <a:buFont typeface="Wingdings" panose="05000000000000000000" pitchFamily="2" charset="2"/>
              <a:buChar char="Ø"/>
            </a:pPr>
            <a:r>
              <a:rPr lang="sv-SE" sz="2000" dirty="0">
                <a:latin typeface="+mj-lt"/>
              </a:rPr>
              <a:t>Att ha förtroende för våra färdigheter som föräldrar sätter oss i en position där vi kan tillämpa </a:t>
            </a:r>
            <a:r>
              <a:rPr lang="sv-SE" sz="2000" dirty="0" err="1">
                <a:latin typeface="+mj-lt"/>
              </a:rPr>
              <a:t>connectprinciperna</a:t>
            </a:r>
            <a:r>
              <a:rPr lang="sv-SE" sz="2000" dirty="0">
                <a:latin typeface="+mj-lt"/>
              </a:rPr>
              <a:t> på nya situationer, när vår tonåring och vårt förhållande till dem utvecklas.</a:t>
            </a:r>
          </a:p>
          <a:p>
            <a:pPr lvl="0">
              <a:lnSpc>
                <a:spcPct val="107000"/>
              </a:lnSpc>
              <a:spcAft>
                <a:spcPts val="600"/>
              </a:spcAft>
            </a:pPr>
            <a:endParaRPr lang="sv-SE" sz="2200" dirty="0">
              <a:solidFill>
                <a:srgbClr val="595959"/>
              </a:solidFill>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endParaRPr lang="sv-SE" sz="15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CBD87093-379A-51A1-AF61-A5CCA129DF95}"/>
              </a:ext>
            </a:extLst>
          </p:cNvPr>
          <p:cNvPicPr>
            <a:picLocks noChangeAspect="1"/>
          </p:cNvPicPr>
          <p:nvPr/>
        </p:nvPicPr>
        <p:blipFill>
          <a:blip r:embed="rId2"/>
          <a:stretch>
            <a:fillRect/>
          </a:stretch>
        </p:blipFill>
        <p:spPr>
          <a:xfrm>
            <a:off x="10118034" y="136525"/>
            <a:ext cx="1235766" cy="1017230"/>
          </a:xfrm>
          <a:prstGeom prst="rect">
            <a:avLst/>
          </a:prstGeom>
        </p:spPr>
      </p:pic>
    </p:spTree>
    <p:extLst>
      <p:ext uri="{BB962C8B-B14F-4D97-AF65-F5344CB8AC3E}">
        <p14:creationId xmlns:p14="http://schemas.microsoft.com/office/powerpoint/2010/main" val="3584942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BD214-9806-5FEE-94FE-7C8635747E6F}"/>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F37552D4-05FD-C98F-B699-4BA7694CEDB6}"/>
              </a:ext>
            </a:extLst>
          </p:cNvPr>
          <p:cNvSpPr>
            <a:spLocks noGrp="1"/>
          </p:cNvSpPr>
          <p:nvPr>
            <p:ph type="sldNum" sz="quarter" idx="12"/>
          </p:nvPr>
        </p:nvSpPr>
        <p:spPr/>
        <p:txBody>
          <a:bodyPr/>
          <a:lstStyle/>
          <a:p>
            <a:fld id="{7E8BC169-588E-48CB-90C9-67AB67C29E45}" type="slidenum">
              <a:rPr lang="sv-SE" smtClean="0"/>
              <a:t>26</a:t>
            </a:fld>
            <a:endParaRPr lang="sv-SE"/>
          </a:p>
        </p:txBody>
      </p:sp>
      <p:sp>
        <p:nvSpPr>
          <p:cNvPr id="3" name="textruta 2">
            <a:extLst>
              <a:ext uri="{FF2B5EF4-FFF2-40B4-BE49-F238E27FC236}">
                <a16:creationId xmlns:a16="http://schemas.microsoft.com/office/drawing/2014/main" id="{4FB4CB4B-DFB2-4386-FB54-E06901D04E7B}"/>
              </a:ext>
            </a:extLst>
          </p:cNvPr>
          <p:cNvSpPr txBox="1"/>
          <p:nvPr/>
        </p:nvSpPr>
        <p:spPr>
          <a:xfrm>
            <a:off x="3613212" y="2583402"/>
            <a:ext cx="6329778" cy="646331"/>
          </a:xfrm>
          <a:prstGeom prst="rect">
            <a:avLst/>
          </a:prstGeom>
          <a:noFill/>
        </p:spPr>
        <p:txBody>
          <a:bodyPr wrap="square" rtlCol="0">
            <a:spAutoFit/>
          </a:bodyPr>
          <a:lstStyle/>
          <a:p>
            <a:r>
              <a:rPr lang="sv-SE" dirty="0"/>
              <a:t>Tack för idag!</a:t>
            </a:r>
          </a:p>
          <a:p>
            <a:endParaRPr lang="sv-SE" dirty="0"/>
          </a:p>
        </p:txBody>
      </p:sp>
    </p:spTree>
    <p:extLst>
      <p:ext uri="{BB962C8B-B14F-4D97-AF65-F5344CB8AC3E}">
        <p14:creationId xmlns:p14="http://schemas.microsoft.com/office/powerpoint/2010/main" val="358258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5A7F888-DA68-8325-FD2A-E6C6D9D1F9F9}"/>
              </a:ext>
            </a:extLst>
          </p:cNvPr>
          <p:cNvSpPr>
            <a:spLocks noChangeArrowheads="1"/>
          </p:cNvSpPr>
          <p:nvPr/>
        </p:nvSpPr>
        <p:spPr bwMode="auto">
          <a:xfrm>
            <a:off x="2143799" y="755528"/>
            <a:ext cx="810831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föräldrar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7-</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Förändring- att förstå den och vad den kräver</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 2">
            <a:extLst>
              <a:ext uri="{FF2B5EF4-FFF2-40B4-BE49-F238E27FC236}">
                <a16:creationId xmlns:a16="http://schemas.microsoft.com/office/drawing/2014/main" id="{4BE779D1-74F6-0776-914A-A355FFF42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4932" y="3247668"/>
            <a:ext cx="3381375" cy="9239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BE72F252-EABD-A101-E70D-B941EF5E3AAE}"/>
              </a:ext>
            </a:extLst>
          </p:cNvPr>
          <p:cNvSpPr>
            <a:spLocks noChangeArrowheads="1"/>
          </p:cNvSpPr>
          <p:nvPr/>
        </p:nvSpPr>
        <p:spPr bwMode="auto">
          <a:xfrm>
            <a:off x="2114143" y="4449103"/>
            <a:ext cx="779412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400" b="0" i="0" u="none" strike="noStrike" cap="none" normalizeH="0" baseline="0" dirty="0">
                <a:ln>
                  <a:noFill/>
                </a:ln>
                <a:solidFill>
                  <a:srgbClr val="A61C00"/>
                </a:solidFill>
                <a:effectLst/>
                <a:latin typeface="Verdana" panose="020B0604030504040204" pitchFamily="34" charset="0"/>
                <a:ea typeface="Times New Roman" panose="02020603050405020304" pitchFamily="18" charset="0"/>
                <a:cs typeface="Segoe UI" panose="020B0502040204020203" pitchFamily="34" charset="0"/>
              </a:rPr>
              <a:t> </a:t>
            </a:r>
            <a:endParaRPr kumimoji="0" lang="sv-SE" altLang="sv-SE"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1" i="0" u="none" strike="noStrike" cap="none" normalizeH="0" baseline="0" dirty="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Utveckling och förändring handlar om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1" i="0" u="none" strike="noStrike" cap="none" normalizeH="0" baseline="0" dirty="0">
                <a:ln>
                  <a:noFill/>
                </a:ln>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att gå framåt och samtidigt förstå det förflutna </a:t>
            </a:r>
            <a:endParaRPr kumimoji="0" lang="sv-SE" altLang="sv-SE" sz="2000" b="1" i="0" u="none" strike="noStrike" cap="none" normalizeH="0" baseline="0" dirty="0">
              <a:ln>
                <a:noFill/>
              </a:ln>
              <a:solidFill>
                <a:srgbClr val="4F81BD"/>
              </a:solidFill>
              <a:effectLst/>
              <a:latin typeface="Verdana" panose="020B0604030504040204" pitchFamily="34" charset="0"/>
              <a:ea typeface="Calibri" panose="020F0502020204030204"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2400" b="1" i="0" u="none" strike="noStrike" cap="none" normalizeH="0" baseline="0" dirty="0">
                <a:ln>
                  <a:noFill/>
                </a:ln>
                <a:solidFill>
                  <a:srgbClr val="4F81BD"/>
                </a:solidFill>
                <a:effectLst/>
                <a:latin typeface="Verdana" panose="020B0604030504040204" pitchFamily="34" charset="0"/>
                <a:ea typeface="Calibri" panose="020F0502020204030204" pitchFamily="34" charset="0"/>
                <a:cs typeface="Segoe UI" panose="020B0502040204020203" pitchFamily="34" charset="0"/>
              </a:rPr>
            </a:b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DDE6F81F-F130-EE96-C16E-BE94AC1143E6}"/>
              </a:ext>
            </a:extLst>
          </p:cNvPr>
          <p:cNvSpPr>
            <a:spLocks noGrp="1"/>
          </p:cNvSpPr>
          <p:nvPr>
            <p:ph type="sldNum" sz="quarter" idx="12"/>
          </p:nvPr>
        </p:nvSpPr>
        <p:spPr/>
        <p:txBody>
          <a:bodyPr/>
          <a:lstStyle/>
          <a:p>
            <a:fld id="{F8C535F8-D246-4791-BE94-85B978BE5CE0}" type="slidenum">
              <a:rPr lang="sv-SE" smtClean="0"/>
              <a:t>3</a:t>
            </a:fld>
            <a:endParaRPr lang="sv-SE"/>
          </a:p>
        </p:txBody>
      </p:sp>
    </p:spTree>
    <p:extLst>
      <p:ext uri="{BB962C8B-B14F-4D97-AF65-F5344CB8AC3E}">
        <p14:creationId xmlns:p14="http://schemas.microsoft.com/office/powerpoint/2010/main" val="172798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B70AE4CF-C879-859D-DC7F-713E390D150A}"/>
              </a:ext>
            </a:extLst>
          </p:cNvPr>
          <p:cNvSpPr txBox="1"/>
          <p:nvPr/>
        </p:nvSpPr>
        <p:spPr>
          <a:xfrm>
            <a:off x="2237062" y="704242"/>
            <a:ext cx="7499757" cy="1938992"/>
          </a:xfrm>
          <a:prstGeom prst="rect">
            <a:avLst/>
          </a:prstGeom>
          <a:noFill/>
        </p:spPr>
        <p:txBody>
          <a:bodyPr wrap="square">
            <a:spAutoFit/>
          </a:bodyPr>
          <a:lstStyle/>
          <a:p>
            <a:pPr algn="ctr" fontAlgn="base"/>
            <a:r>
              <a:rPr lang="sv-SE" sz="2400" b="1" dirty="0">
                <a:solidFill>
                  <a:srgbClr val="4F81BD"/>
                </a:solidFill>
                <a:effectLst/>
                <a:latin typeface="Verdana" panose="020B0604030504040204" pitchFamily="34" charset="0"/>
                <a:ea typeface="Georgia" panose="02040502050405020303" pitchFamily="18" charset="0"/>
                <a:cs typeface="Georgia" panose="02040502050405020303" pitchFamily="18" charset="0"/>
              </a:rPr>
              <a:t>Connect för föräldrar</a:t>
            </a:r>
            <a:r>
              <a:rPr lang="sv-SE" sz="2400" dirty="0">
                <a:solidFill>
                  <a:srgbClr val="4F81BD"/>
                </a:solidFill>
                <a:effectLst/>
                <a:latin typeface="Verdana" panose="020B0604030504040204" pitchFamily="34" charset="0"/>
                <a:ea typeface="Georgia" panose="02040502050405020303" pitchFamily="18" charset="0"/>
                <a:cs typeface="Georgia" panose="02040502050405020303" pitchFamily="18" charset="0"/>
              </a:rPr>
              <a:t> </a:t>
            </a:r>
            <a:endParaRPr lang="sv-SE" sz="1100" dirty="0">
              <a:effectLst/>
              <a:latin typeface="Times New Roman" panose="02020603050405020304" pitchFamily="18" charset="0"/>
              <a:ea typeface="Times New Roman" panose="02020603050405020304" pitchFamily="18" charset="0"/>
            </a:endParaRPr>
          </a:p>
          <a:p>
            <a:pPr algn="ctr" fontAlgn="base"/>
            <a:r>
              <a:rPr lang="sv-SE" sz="2400" b="1" dirty="0">
                <a:solidFill>
                  <a:srgbClr val="4F81BD"/>
                </a:solidFill>
                <a:effectLst/>
                <a:latin typeface="Verdana" panose="020B0604030504040204" pitchFamily="34" charset="0"/>
                <a:ea typeface="Georgia" panose="02040502050405020303" pitchFamily="18" charset="0"/>
                <a:cs typeface="Georgia" panose="02040502050405020303" pitchFamily="18" charset="0"/>
              </a:rPr>
              <a:t> </a:t>
            </a:r>
            <a:endParaRPr lang="sv-SE" sz="1100" dirty="0">
              <a:effectLst/>
              <a:latin typeface="Times New Roman" panose="02020603050405020304" pitchFamily="18" charset="0"/>
              <a:ea typeface="Times New Roman" panose="02020603050405020304" pitchFamily="18" charset="0"/>
            </a:endParaRPr>
          </a:p>
          <a:p>
            <a:pPr algn="ctr" fontAlgn="base"/>
            <a:r>
              <a:rPr lang="sv-SE" sz="2400" b="1" dirty="0">
                <a:solidFill>
                  <a:srgbClr val="4F81BD"/>
                </a:solidFill>
                <a:effectLst/>
                <a:latin typeface="Verdana" panose="020B0604030504040204" pitchFamily="34" charset="0"/>
                <a:ea typeface="Georgia" panose="02040502050405020303" pitchFamily="18" charset="0"/>
                <a:cs typeface="Georgia" panose="02040502050405020303" pitchFamily="18" charset="0"/>
              </a:rPr>
              <a:t>Princip 5 -</a:t>
            </a:r>
            <a:endParaRPr lang="sv-SE" sz="1100" dirty="0">
              <a:effectLst/>
              <a:latin typeface="Times New Roman" panose="02020603050405020304" pitchFamily="18" charset="0"/>
              <a:ea typeface="Times New Roman" panose="02020603050405020304" pitchFamily="18" charset="0"/>
            </a:endParaRPr>
          </a:p>
          <a:p>
            <a:pPr fontAlgn="base"/>
            <a:r>
              <a:rPr lang="sv-SE" sz="2400" b="1" dirty="0">
                <a:solidFill>
                  <a:srgbClr val="4F81BD"/>
                </a:solidFill>
                <a:effectLst/>
                <a:latin typeface="Verdana" panose="020B0604030504040204" pitchFamily="34" charset="0"/>
                <a:ea typeface="Georgia" panose="02040502050405020303" pitchFamily="18" charset="0"/>
                <a:cs typeface="Georgia" panose="02040502050405020303" pitchFamily="18" charset="0"/>
              </a:rPr>
              <a:t> </a:t>
            </a:r>
            <a:endParaRPr lang="sv-SE" sz="1100" dirty="0">
              <a:effectLst/>
              <a:latin typeface="Times New Roman" panose="02020603050405020304" pitchFamily="18" charset="0"/>
              <a:ea typeface="Times New Roman" panose="02020603050405020304" pitchFamily="18" charset="0"/>
            </a:endParaRPr>
          </a:p>
          <a:p>
            <a:pPr algn="ctr" fontAlgn="base"/>
            <a:r>
              <a:rPr lang="sv-SE" sz="2400" b="1" dirty="0">
                <a:solidFill>
                  <a:srgbClr val="4F81BD"/>
                </a:solidFill>
                <a:effectLst/>
                <a:latin typeface="Verdana" panose="020B0604030504040204" pitchFamily="34" charset="0"/>
                <a:ea typeface="Georgia" panose="02040502050405020303" pitchFamily="18" charset="0"/>
                <a:cs typeface="Georgia" panose="02040502050405020303" pitchFamily="18" charset="0"/>
              </a:rPr>
              <a:t>Empati - anknytningens hjärtslag </a:t>
            </a:r>
            <a:endParaRPr lang="sv-SE" sz="1100" dirty="0">
              <a:effectLst/>
              <a:latin typeface="Times New Roman" panose="02020603050405020304" pitchFamily="18" charset="0"/>
              <a:ea typeface="Times New Roman" panose="02020603050405020304" pitchFamily="18" charset="0"/>
            </a:endParaRPr>
          </a:p>
        </p:txBody>
      </p:sp>
      <p:pic>
        <p:nvPicPr>
          <p:cNvPr id="6" name="Bild 1">
            <a:extLst>
              <a:ext uri="{FF2B5EF4-FFF2-40B4-BE49-F238E27FC236}">
                <a16:creationId xmlns:a16="http://schemas.microsoft.com/office/drawing/2014/main" id="{5EE937C3-BF6A-9A8D-6460-F555348758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37288" y="3178329"/>
            <a:ext cx="2948305" cy="1323975"/>
          </a:xfrm>
          <a:prstGeom prst="rect">
            <a:avLst/>
          </a:prstGeom>
          <a:noFill/>
          <a:ln>
            <a:noFill/>
          </a:ln>
        </p:spPr>
      </p:pic>
      <p:sp>
        <p:nvSpPr>
          <p:cNvPr id="8" name="textruta 7">
            <a:extLst>
              <a:ext uri="{FF2B5EF4-FFF2-40B4-BE49-F238E27FC236}">
                <a16:creationId xmlns:a16="http://schemas.microsoft.com/office/drawing/2014/main" id="{DB4D5976-299C-7B43-0FC7-4292EA2F1AF4}"/>
              </a:ext>
            </a:extLst>
          </p:cNvPr>
          <p:cNvSpPr txBox="1"/>
          <p:nvPr/>
        </p:nvSpPr>
        <p:spPr>
          <a:xfrm>
            <a:off x="2939639" y="5037399"/>
            <a:ext cx="6094602" cy="646331"/>
          </a:xfrm>
          <a:prstGeom prst="rect">
            <a:avLst/>
          </a:prstGeom>
          <a:noFill/>
        </p:spPr>
        <p:txBody>
          <a:bodyPr wrap="square">
            <a:spAutoFit/>
          </a:bodyPr>
          <a:lstStyle/>
          <a:p>
            <a:pPr algn="ctr" fontAlgn="base"/>
            <a:r>
              <a:rPr lang="sv-SE" sz="1800" b="1">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Empati främjar utveckling och stärker våra relationer </a:t>
            </a:r>
            <a:endParaRPr lang="sv-SE" sz="105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29D3CE4A-D588-1D2D-6D33-470D44193323}"/>
              </a:ext>
            </a:extLst>
          </p:cNvPr>
          <p:cNvSpPr>
            <a:spLocks noGrp="1"/>
          </p:cNvSpPr>
          <p:nvPr>
            <p:ph type="sldNum" sz="quarter" idx="12"/>
          </p:nvPr>
        </p:nvSpPr>
        <p:spPr/>
        <p:txBody>
          <a:bodyPr/>
          <a:lstStyle/>
          <a:p>
            <a:fld id="{982451B4-6EA0-4A93-A0FE-68FC600E8819}" type="slidenum">
              <a:rPr lang="sv-SE" smtClean="0"/>
              <a:t>4</a:t>
            </a:fld>
            <a:endParaRPr lang="sv-SE"/>
          </a:p>
        </p:txBody>
      </p:sp>
    </p:spTree>
    <p:extLst>
      <p:ext uri="{BB962C8B-B14F-4D97-AF65-F5344CB8AC3E}">
        <p14:creationId xmlns:p14="http://schemas.microsoft.com/office/powerpoint/2010/main" val="61426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89AE4E0-E7AC-D2F6-9B84-55141F723181}"/>
              </a:ext>
            </a:extLst>
          </p:cNvPr>
          <p:cNvSpPr>
            <a:spLocks noGrp="1"/>
          </p:cNvSpPr>
          <p:nvPr>
            <p:ph type="sldNum" sz="quarter" idx="12"/>
          </p:nvPr>
        </p:nvSpPr>
        <p:spPr/>
        <p:txBody>
          <a:bodyPr/>
          <a:lstStyle/>
          <a:p>
            <a:fld id="{7E8BC169-588E-48CB-90C9-67AB67C29E45}" type="slidenum">
              <a:rPr lang="sv-SE" smtClean="0"/>
              <a:t>5</a:t>
            </a:fld>
            <a:endParaRPr lang="sv-SE"/>
          </a:p>
        </p:txBody>
      </p:sp>
      <p:sp>
        <p:nvSpPr>
          <p:cNvPr id="4" name="textruta 3">
            <a:extLst>
              <a:ext uri="{FF2B5EF4-FFF2-40B4-BE49-F238E27FC236}">
                <a16:creationId xmlns:a16="http://schemas.microsoft.com/office/drawing/2014/main" id="{BF26B225-7F54-8E6A-961C-5D94BA294784}"/>
              </a:ext>
            </a:extLst>
          </p:cNvPr>
          <p:cNvSpPr txBox="1"/>
          <p:nvPr/>
        </p:nvSpPr>
        <p:spPr>
          <a:xfrm>
            <a:off x="994299" y="369259"/>
            <a:ext cx="9543495" cy="1477328"/>
          </a:xfrm>
          <a:prstGeom prst="rect">
            <a:avLst/>
          </a:prstGeom>
          <a:noFill/>
        </p:spPr>
        <p:txBody>
          <a:bodyPr wrap="square">
            <a:spAutoFit/>
          </a:bodyPr>
          <a:lstStyle/>
          <a:p>
            <a:r>
              <a:rPr lang="sv-SE" dirty="0"/>
              <a:t>Vi börjar med att gå tillbaka till att tänka på hur ni som föräldrar har upplevt förändring och hur saker och ting har förändrats eller inte har förändrats sedan ni avslutade Connect-programmet. </a:t>
            </a:r>
          </a:p>
          <a:p>
            <a:endParaRPr lang="sv-SE" dirty="0"/>
          </a:p>
          <a:p>
            <a:r>
              <a:rPr lang="sv-SE" dirty="0"/>
              <a:t>Låt oss skriva ner några av de saker som har ”förändrats hos dig själv eller de tankar som du har om din relation med din tonåring" sedan du deltog i </a:t>
            </a:r>
            <a:r>
              <a:rPr lang="sv-SE" dirty="0" err="1"/>
              <a:t>Connectprogrammet</a:t>
            </a:r>
            <a:r>
              <a:rPr lang="sv-SE" dirty="0"/>
              <a:t>.</a:t>
            </a:r>
          </a:p>
        </p:txBody>
      </p:sp>
      <p:sp>
        <p:nvSpPr>
          <p:cNvPr id="5" name="Textruta 2">
            <a:extLst>
              <a:ext uri="{FF2B5EF4-FFF2-40B4-BE49-F238E27FC236}">
                <a16:creationId xmlns:a16="http://schemas.microsoft.com/office/drawing/2014/main" id="{AF982905-7E3C-0097-9069-4FA51CCAD7AD}"/>
              </a:ext>
            </a:extLst>
          </p:cNvPr>
          <p:cNvSpPr txBox="1">
            <a:spLocks noChangeArrowheads="1"/>
          </p:cNvSpPr>
          <p:nvPr/>
        </p:nvSpPr>
        <p:spPr bwMode="auto">
          <a:xfrm>
            <a:off x="1119621" y="2166137"/>
            <a:ext cx="9775204" cy="387066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69402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FCDB91B-FFA9-A67B-A8BD-EABBF98AB368}"/>
              </a:ext>
            </a:extLst>
          </p:cNvPr>
          <p:cNvSpPr>
            <a:spLocks noGrp="1"/>
          </p:cNvSpPr>
          <p:nvPr>
            <p:ph type="sldNum" sz="quarter" idx="12"/>
          </p:nvPr>
        </p:nvSpPr>
        <p:spPr/>
        <p:txBody>
          <a:bodyPr/>
          <a:lstStyle/>
          <a:p>
            <a:fld id="{7E8BC169-588E-48CB-90C9-67AB67C29E45}" type="slidenum">
              <a:rPr lang="sv-SE" smtClean="0"/>
              <a:t>6</a:t>
            </a:fld>
            <a:endParaRPr lang="sv-SE"/>
          </a:p>
        </p:txBody>
      </p:sp>
      <p:sp>
        <p:nvSpPr>
          <p:cNvPr id="4" name="textruta 3">
            <a:extLst>
              <a:ext uri="{FF2B5EF4-FFF2-40B4-BE49-F238E27FC236}">
                <a16:creationId xmlns:a16="http://schemas.microsoft.com/office/drawing/2014/main" id="{60D77107-1D16-7A34-E8F3-B2EE5FC65FFF}"/>
              </a:ext>
            </a:extLst>
          </p:cNvPr>
          <p:cNvSpPr txBox="1"/>
          <p:nvPr/>
        </p:nvSpPr>
        <p:spPr>
          <a:xfrm>
            <a:off x="2922972" y="1664537"/>
            <a:ext cx="6094520" cy="1200329"/>
          </a:xfrm>
          <a:prstGeom prst="rect">
            <a:avLst/>
          </a:prstGeom>
          <a:noFill/>
        </p:spPr>
        <p:txBody>
          <a:bodyPr wrap="square">
            <a:spAutoFit/>
          </a:bodyPr>
          <a:lstStyle/>
          <a:p>
            <a:r>
              <a:rPr lang="sv-SE" dirty="0"/>
              <a:t>Hur påverkar sättet du ser på förändring hur du ser på ditt barn, och hur enkelt eller svårt är det att ändra på? </a:t>
            </a:r>
          </a:p>
          <a:p>
            <a:endParaRPr lang="sv-SE" dirty="0"/>
          </a:p>
          <a:p>
            <a:r>
              <a:rPr lang="sv-SE" dirty="0"/>
              <a:t>Hur påverkar det dig idag?</a:t>
            </a:r>
          </a:p>
        </p:txBody>
      </p:sp>
    </p:spTree>
    <p:extLst>
      <p:ext uri="{BB962C8B-B14F-4D97-AF65-F5344CB8AC3E}">
        <p14:creationId xmlns:p14="http://schemas.microsoft.com/office/powerpoint/2010/main" val="239615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9E1F0352-7EDA-1E22-F006-272C056FB715}"/>
              </a:ext>
            </a:extLst>
          </p:cNvPr>
          <p:cNvSpPr>
            <a:spLocks noGrp="1"/>
          </p:cNvSpPr>
          <p:nvPr>
            <p:ph type="sldNum" sz="quarter" idx="12"/>
          </p:nvPr>
        </p:nvSpPr>
        <p:spPr/>
        <p:txBody>
          <a:bodyPr/>
          <a:lstStyle/>
          <a:p>
            <a:fld id="{7E8BC169-588E-48CB-90C9-67AB67C29E45}" type="slidenum">
              <a:rPr lang="sv-SE" smtClean="0"/>
              <a:t>7</a:t>
            </a:fld>
            <a:endParaRPr lang="sv-SE"/>
          </a:p>
        </p:txBody>
      </p:sp>
      <p:sp>
        <p:nvSpPr>
          <p:cNvPr id="4" name="textruta 3">
            <a:extLst>
              <a:ext uri="{FF2B5EF4-FFF2-40B4-BE49-F238E27FC236}">
                <a16:creationId xmlns:a16="http://schemas.microsoft.com/office/drawing/2014/main" id="{4495579B-7273-4A75-0BD5-C67EC85104D5}"/>
              </a:ext>
            </a:extLst>
          </p:cNvPr>
          <p:cNvSpPr txBox="1"/>
          <p:nvPr/>
        </p:nvSpPr>
        <p:spPr>
          <a:xfrm>
            <a:off x="1331650" y="1584560"/>
            <a:ext cx="8682362" cy="1754326"/>
          </a:xfrm>
          <a:prstGeom prst="rect">
            <a:avLst/>
          </a:prstGeom>
          <a:noFill/>
        </p:spPr>
        <p:txBody>
          <a:bodyPr wrap="square">
            <a:spAutoFit/>
          </a:bodyPr>
          <a:lstStyle/>
          <a:p>
            <a:pPr marL="285750" indent="-285750">
              <a:buFont typeface="Wingdings" panose="05000000000000000000" pitchFamily="2" charset="2"/>
              <a:buChar char="Ø"/>
            </a:pPr>
            <a:r>
              <a:rPr lang="sv-SE" dirty="0"/>
              <a:t>Vi utvecklar alla en berättelse om vårt barn och andra vi står nära. Dina föräldrar hade en historia om dig – ett sätt de såg dig på – vilken typ av tonåring de tänkte att du var.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Hur de såg dig påverkade hur du såg dig själv och ibland gjorde detta det svårt att gå vidare och förändras. Förändring eller utveckling är en svår process. </a:t>
            </a:r>
          </a:p>
        </p:txBody>
      </p:sp>
      <p:pic>
        <p:nvPicPr>
          <p:cNvPr id="5" name="image6.png">
            <a:extLst>
              <a:ext uri="{FF2B5EF4-FFF2-40B4-BE49-F238E27FC236}">
                <a16:creationId xmlns:a16="http://schemas.microsoft.com/office/drawing/2014/main" id="{C0C79FE2-CFD1-E8DC-DE27-3A35036EF42C}"/>
              </a:ext>
            </a:extLst>
          </p:cNvPr>
          <p:cNvPicPr/>
          <p:nvPr/>
        </p:nvPicPr>
        <p:blipFill>
          <a:blip r:embed="rId2"/>
          <a:srcRect/>
          <a:stretch>
            <a:fillRect/>
          </a:stretch>
        </p:blipFill>
        <p:spPr>
          <a:xfrm>
            <a:off x="9425505" y="4491089"/>
            <a:ext cx="2130425" cy="1589405"/>
          </a:xfrm>
          <a:prstGeom prst="rect">
            <a:avLst/>
          </a:prstGeom>
          <a:ln/>
        </p:spPr>
      </p:pic>
    </p:spTree>
    <p:extLst>
      <p:ext uri="{BB962C8B-B14F-4D97-AF65-F5344CB8AC3E}">
        <p14:creationId xmlns:p14="http://schemas.microsoft.com/office/powerpoint/2010/main" val="410574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A44350F-55FF-CBDD-F375-631246A7C9E0}"/>
              </a:ext>
            </a:extLst>
          </p:cNvPr>
          <p:cNvSpPr>
            <a:spLocks noGrp="1"/>
          </p:cNvSpPr>
          <p:nvPr>
            <p:ph type="sldNum" sz="quarter" idx="12"/>
          </p:nvPr>
        </p:nvSpPr>
        <p:spPr/>
        <p:txBody>
          <a:bodyPr/>
          <a:lstStyle/>
          <a:p>
            <a:fld id="{7E8BC169-588E-48CB-90C9-67AB67C29E45}" type="slidenum">
              <a:rPr lang="sv-SE" smtClean="0"/>
              <a:t>8</a:t>
            </a:fld>
            <a:endParaRPr lang="sv-SE"/>
          </a:p>
        </p:txBody>
      </p:sp>
      <p:sp>
        <p:nvSpPr>
          <p:cNvPr id="4" name="textruta 3">
            <a:extLst>
              <a:ext uri="{FF2B5EF4-FFF2-40B4-BE49-F238E27FC236}">
                <a16:creationId xmlns:a16="http://schemas.microsoft.com/office/drawing/2014/main" id="{A335F323-3AD8-C01E-35D2-E087E7455517}"/>
              </a:ext>
            </a:extLst>
          </p:cNvPr>
          <p:cNvSpPr txBox="1"/>
          <p:nvPr/>
        </p:nvSpPr>
        <p:spPr>
          <a:xfrm>
            <a:off x="1216241" y="892063"/>
            <a:ext cx="7925539" cy="4524315"/>
          </a:xfrm>
          <a:prstGeom prst="rect">
            <a:avLst/>
          </a:prstGeom>
          <a:noFill/>
        </p:spPr>
        <p:txBody>
          <a:bodyPr wrap="square">
            <a:spAutoFit/>
          </a:bodyPr>
          <a:lstStyle/>
          <a:p>
            <a:pPr marL="285750" indent="-285750">
              <a:buFont typeface="Wingdings" panose="05000000000000000000" pitchFamily="2" charset="2"/>
              <a:buChar char="Ø"/>
            </a:pPr>
            <a:r>
              <a:rPr lang="sv-SE" dirty="0"/>
              <a:t>Idag ska vi också att prata om vikten av empati – att uppleva en annan persons känslor som om de var dina egna.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Empati är anknytningens "hjärtslag” – en process som gör att vi kan nå utanför oss själva och förstå andras inre värld och erfarenheter. När andra inte kan ha empati för våra egna erfarenheter känner vi oss sårade och övergivna – en klyfta växer mellan oss och andra. När andra har empati för vår erfarenhet – även om de inte håller med om vår ståndpunkt – känner vi oss sammanlänkade, accepterade och lugnade och vi känner stöd i våra relationer.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Men att ha och visa empati kan vara svårt mitt under en konflikt eller annan känslomässig situation. </a:t>
            </a:r>
          </a:p>
          <a:p>
            <a:endParaRPr lang="sv-SE" dirty="0"/>
          </a:p>
        </p:txBody>
      </p:sp>
      <p:pic>
        <p:nvPicPr>
          <p:cNvPr id="5" name="Bild 2">
            <a:extLst>
              <a:ext uri="{FF2B5EF4-FFF2-40B4-BE49-F238E27FC236}">
                <a16:creationId xmlns:a16="http://schemas.microsoft.com/office/drawing/2014/main" id="{83789757-BDFB-583E-EE3D-D91AF25251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15537" y="4830704"/>
            <a:ext cx="1776730" cy="1134110"/>
          </a:xfrm>
          <a:prstGeom prst="rect">
            <a:avLst/>
          </a:prstGeom>
          <a:noFill/>
          <a:ln>
            <a:noFill/>
          </a:ln>
        </p:spPr>
      </p:pic>
    </p:spTree>
    <p:extLst>
      <p:ext uri="{BB962C8B-B14F-4D97-AF65-F5344CB8AC3E}">
        <p14:creationId xmlns:p14="http://schemas.microsoft.com/office/powerpoint/2010/main" val="2084712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0B8692-FB45-4FA8-6986-0D97A38A09C1}"/>
            </a:ext>
          </a:extLst>
        </p:cNvPr>
        <p:cNvGrpSpPr/>
        <p:nvPr/>
      </p:nvGrpSpPr>
      <p:grpSpPr>
        <a:xfrm>
          <a:off x="0" y="0"/>
          <a:ext cx="0" cy="0"/>
          <a:chOff x="0" y="0"/>
          <a:chExt cx="0" cy="0"/>
        </a:xfrm>
      </p:grpSpPr>
      <p:sp>
        <p:nvSpPr>
          <p:cNvPr id="3" name="textruta 2">
            <a:extLst>
              <a:ext uri="{FF2B5EF4-FFF2-40B4-BE49-F238E27FC236}">
                <a16:creationId xmlns:a16="http://schemas.microsoft.com/office/drawing/2014/main" id="{80D47317-410F-BF4B-887A-5D5E0140452D}"/>
              </a:ext>
            </a:extLst>
          </p:cNvPr>
          <p:cNvSpPr txBox="1"/>
          <p:nvPr/>
        </p:nvSpPr>
        <p:spPr>
          <a:xfrm>
            <a:off x="729114" y="1092441"/>
            <a:ext cx="10539663" cy="1261884"/>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1</a:t>
            </a:r>
          </a:p>
          <a:p>
            <a:pPr algn="ctr"/>
            <a:endParaRPr lang="sv-SE" sz="1800" b="1" kern="0" dirty="0">
              <a:solidFill>
                <a:srgbClr val="4F81BD"/>
              </a:solidFill>
              <a:effectLst/>
              <a:latin typeface="Verdana" panose="020B0604030504040204" pitchFamily="34" charset="0"/>
            </a:endParaRPr>
          </a:p>
          <a:p>
            <a:pPr algn="ctr"/>
            <a:r>
              <a:rPr lang="sv-SE" sz="2000" dirty="0">
                <a:effectLst/>
                <a:latin typeface="Calibri" panose="020F0502020204030204" pitchFamily="34" charset="0"/>
                <a:ea typeface="Calibri" panose="020F0502020204030204" pitchFamily="34" charset="0"/>
              </a:rPr>
              <a:t> </a:t>
            </a:r>
            <a:r>
              <a:rPr lang="sv-SE" sz="1800" dirty="0">
                <a:solidFill>
                  <a:srgbClr val="4F81BD"/>
                </a:solidFill>
                <a:effectLst/>
                <a:latin typeface="Verdana" panose="020B0604030504040204" pitchFamily="34" charset="0"/>
                <a:ea typeface="Calibri" panose="020F0502020204030204" pitchFamily="34" charset="0"/>
              </a:rPr>
              <a:t>Fokusera på barnet och förälderns beteenden samt vad de kan tänka och känna.</a:t>
            </a:r>
            <a:endParaRPr lang="sv-SE" sz="1800" dirty="0">
              <a:effectLst/>
              <a:latin typeface="Calibri" panose="020F0502020204030204" pitchFamily="34" charset="0"/>
              <a:ea typeface="Calibri" panose="020F0502020204030204" pitchFamily="34" charset="0"/>
            </a:endParaRPr>
          </a:p>
          <a:p>
            <a:pPr algn="ct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669E2758-58DD-93AA-FAF2-CDE1A90F3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9334" y="2757719"/>
            <a:ext cx="1419225" cy="1466850"/>
          </a:xfrm>
          <a:prstGeom prst="rect">
            <a:avLst/>
          </a:prstGeom>
        </p:spPr>
      </p:pic>
      <p:sp>
        <p:nvSpPr>
          <p:cNvPr id="5" name="Platshållare för bildnummer 4">
            <a:extLst>
              <a:ext uri="{FF2B5EF4-FFF2-40B4-BE49-F238E27FC236}">
                <a16:creationId xmlns:a16="http://schemas.microsoft.com/office/drawing/2014/main" id="{3690F1DC-673E-89BC-ADF2-445EBA99C1FE}"/>
              </a:ext>
            </a:extLst>
          </p:cNvPr>
          <p:cNvSpPr>
            <a:spLocks noGrp="1"/>
          </p:cNvSpPr>
          <p:nvPr>
            <p:ph type="sldNum" sz="quarter" idx="12"/>
          </p:nvPr>
        </p:nvSpPr>
        <p:spPr/>
        <p:txBody>
          <a:bodyPr/>
          <a:lstStyle/>
          <a:p>
            <a:fld id="{4732B18C-DB50-4C26-9A01-B765B83268FD}" type="slidenum">
              <a:rPr lang="sv-SE" smtClean="0"/>
              <a:t>9</a:t>
            </a:fld>
            <a:endParaRPr lang="sv-SE"/>
          </a:p>
        </p:txBody>
      </p:sp>
    </p:spTree>
    <p:extLst>
      <p:ext uri="{BB962C8B-B14F-4D97-AF65-F5344CB8AC3E}">
        <p14:creationId xmlns:p14="http://schemas.microsoft.com/office/powerpoint/2010/main" val="361687800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33463E178C599498856BFDCC0F97DF8" ma:contentTypeVersion="8" ma:contentTypeDescription="Skapa ett nytt dokument." ma:contentTypeScope="" ma:versionID="42021b52baf701d2f4bdc09745818e6e">
  <xsd:schema xmlns:xsd="http://www.w3.org/2001/XMLSchema" xmlns:xs="http://www.w3.org/2001/XMLSchema" xmlns:p="http://schemas.microsoft.com/office/2006/metadata/properties" xmlns:ns2="638f916b-27f0-4511-875b-71da2a24951f" xmlns:ns3="c3fbad3e-8dbd-4a04-80e1-4b9bbd18f216" targetNamespace="http://schemas.microsoft.com/office/2006/metadata/properties" ma:root="true" ma:fieldsID="4416f4740abfc097586a75f53342b7ed" ns2:_="" ns3:_="">
    <xsd:import namespace="638f916b-27f0-4511-875b-71da2a24951f"/>
    <xsd:import namespace="c3fbad3e-8dbd-4a04-80e1-4b9bbd18f2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8f916b-27f0-4511-875b-71da2a2495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fbad3e-8dbd-4a04-80e1-4b9bbd18f216"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3fbad3e-8dbd-4a04-80e1-4b9bbd18f216">
      <UserInfo>
        <DisplayName>Ulla Hannu</DisplayName>
        <AccountId>30</AccountId>
        <AccountType/>
      </UserInfo>
    </SharedWithUsers>
  </documentManagement>
</p:properties>
</file>

<file path=customXml/itemProps1.xml><?xml version="1.0" encoding="utf-8"?>
<ds:datastoreItem xmlns:ds="http://schemas.openxmlformats.org/officeDocument/2006/customXml" ds:itemID="{52D66D2F-5C0F-43FA-A9D2-3ECCDAD7C024}">
  <ds:schemaRefs>
    <ds:schemaRef ds:uri="http://schemas.microsoft.com/sharepoint/v3/contenttype/forms"/>
  </ds:schemaRefs>
</ds:datastoreItem>
</file>

<file path=customXml/itemProps2.xml><?xml version="1.0" encoding="utf-8"?>
<ds:datastoreItem xmlns:ds="http://schemas.openxmlformats.org/officeDocument/2006/customXml" ds:itemID="{FE4CC61A-DE9E-41CA-B645-6D7DBCA3EEB5}"/>
</file>

<file path=customXml/itemProps3.xml><?xml version="1.0" encoding="utf-8"?>
<ds:datastoreItem xmlns:ds="http://schemas.openxmlformats.org/officeDocument/2006/customXml" ds:itemID="{C2E8BF30-0D76-42A5-A1AD-2B2C37DB4AFC}">
  <ds:schemaRefs>
    <ds:schemaRef ds:uri="bcc7ee36-52d7-4bbb-bf62-b759ca3b5e1b"/>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07035580-5d00-4265-8ede-bd1db75be0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254</TotalTime>
  <Words>1645</Words>
  <Application>Microsoft Office PowerPoint</Application>
  <PresentationFormat>Bredbild</PresentationFormat>
  <Paragraphs>188</Paragraphs>
  <Slides>26</Slides>
  <Notes>0</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26</vt:i4>
      </vt:variant>
    </vt:vector>
  </HeadingPairs>
  <TitlesOfParts>
    <vt:vector size="36" baseType="lpstr">
      <vt:lpstr>Aptos</vt:lpstr>
      <vt:lpstr>Aptos Display</vt:lpstr>
      <vt:lpstr>Arial</vt:lpstr>
      <vt:lpstr>Calibri</vt:lpstr>
      <vt:lpstr>Cambria</vt:lpstr>
      <vt:lpstr>Symbol</vt:lpstr>
      <vt:lpstr>Times New Roman</vt:lpstr>
      <vt:lpstr>Verdana</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Dags för paus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för Familjehemsföräldrar   Princip 1 - Allt beteende betyder något          Anknytning är ett grundläggande mänskligt behov som formar beteende</dc:title>
  <dc:creator>Lisa Skutin</dc:creator>
  <cp:lastModifiedBy>Lisa Skutin</cp:lastModifiedBy>
  <cp:revision>11</cp:revision>
  <dcterms:created xsi:type="dcterms:W3CDTF">2023-12-19T08:32:51Z</dcterms:created>
  <dcterms:modified xsi:type="dcterms:W3CDTF">2024-02-13T14:58:15Z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0x010100B33463E178C599498856BFDCC0F97DF8</vt:lpwstr>
  </property>
</Properties>
</file>